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21"/>
  </p:notesMasterIdLst>
  <p:handoutMasterIdLst>
    <p:handoutMasterId r:id="rId22"/>
  </p:handoutMasterIdLst>
  <p:sldIdLst>
    <p:sldId id="256" r:id="rId2"/>
    <p:sldId id="294" r:id="rId3"/>
    <p:sldId id="284" r:id="rId4"/>
    <p:sldId id="286" r:id="rId5"/>
    <p:sldId id="311" r:id="rId6"/>
    <p:sldId id="312" r:id="rId7"/>
    <p:sldId id="313" r:id="rId8"/>
    <p:sldId id="314" r:id="rId9"/>
    <p:sldId id="315" r:id="rId10"/>
    <p:sldId id="322" r:id="rId11"/>
    <p:sldId id="323" r:id="rId12"/>
    <p:sldId id="316" r:id="rId13"/>
    <p:sldId id="317" r:id="rId14"/>
    <p:sldId id="318" r:id="rId15"/>
    <p:sldId id="319" r:id="rId16"/>
    <p:sldId id="320" r:id="rId17"/>
    <p:sldId id="321" r:id="rId18"/>
    <p:sldId id="291" r:id="rId19"/>
    <p:sldId id="290" r:id="rId2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2D40"/>
    <a:srgbClr val="CE2D40"/>
    <a:srgbClr val="A8A8A8"/>
    <a:srgbClr val="F5333F"/>
    <a:srgbClr val="F1333F"/>
    <a:srgbClr val="E72D3F"/>
    <a:srgbClr val="898989"/>
    <a:srgbClr val="989898"/>
    <a:srgbClr val="F6303E"/>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96771B-B7AD-AA27-586E-3C79781B25CD}" v="2" dt="2019-06-07T05:13:31.6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627" autoAdjust="0"/>
    <p:restoredTop sz="95701"/>
  </p:normalViewPr>
  <p:slideViewPr>
    <p:cSldViewPr snapToGrid="0" showGuides="1">
      <p:cViewPr varScale="1">
        <p:scale>
          <a:sx n="135" d="100"/>
          <a:sy n="135" d="100"/>
        </p:scale>
        <p:origin x="168" y="216"/>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4" d="100"/>
          <a:sy n="64" d="100"/>
        </p:scale>
        <p:origin x="3115"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microsoft.com/office/2015/10/relationships/revisionInfo" Target="revisionInfo.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70</c:v>
                </c:pt>
              </c:numCache>
            </c:numRef>
          </c:val>
          <c:extLst>
            <c:ext xmlns:c16="http://schemas.microsoft.com/office/drawing/2014/chart" uri="{C3380CC4-5D6E-409C-BE32-E72D297353CC}">
              <c16:uniqueId val="{00000000-2B61-4DED-BA9F-C3BC36BEF7EE}"/>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60</c:v>
                </c:pt>
              </c:numCache>
            </c:numRef>
          </c:val>
          <c:extLst>
            <c:ext xmlns:c16="http://schemas.microsoft.com/office/drawing/2014/chart" uri="{C3380CC4-5D6E-409C-BE32-E72D297353CC}">
              <c16:uniqueId val="{00000001-2B61-4DED-BA9F-C3BC36BEF7EE}"/>
            </c:ext>
          </c:extLst>
        </c:ser>
        <c:dLbls>
          <c:showLegendKey val="0"/>
          <c:showVal val="0"/>
          <c:showCatName val="0"/>
          <c:showSerName val="0"/>
          <c:showPercent val="0"/>
          <c:showBubbleSize val="0"/>
        </c:dLbls>
        <c:gapWidth val="150"/>
        <c:overlap val="100"/>
        <c:axId val="-2132715656"/>
        <c:axId val="-2132718696"/>
      </c:barChart>
      <c:catAx>
        <c:axId val="-2132715656"/>
        <c:scaling>
          <c:orientation val="minMax"/>
        </c:scaling>
        <c:delete val="1"/>
        <c:axPos val="l"/>
        <c:numFmt formatCode="General" sourceLinked="1"/>
        <c:majorTickMark val="out"/>
        <c:minorTickMark val="none"/>
        <c:tickLblPos val="nextTo"/>
        <c:crossAx val="-2132718696"/>
        <c:crosses val="autoZero"/>
        <c:auto val="1"/>
        <c:lblAlgn val="ctr"/>
        <c:lblOffset val="100"/>
        <c:noMultiLvlLbl val="0"/>
      </c:catAx>
      <c:valAx>
        <c:axId val="-2132718696"/>
        <c:scaling>
          <c:orientation val="minMax"/>
        </c:scaling>
        <c:delete val="1"/>
        <c:axPos val="b"/>
        <c:numFmt formatCode="0%" sourceLinked="1"/>
        <c:majorTickMark val="out"/>
        <c:minorTickMark val="none"/>
        <c:tickLblPos val="nextTo"/>
        <c:crossAx val="-213271565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rgbClr val="F6323E"/>
            </a:solidFill>
          </c:spPr>
          <c:dPt>
            <c:idx val="0"/>
            <c:bubble3D val="0"/>
            <c:spPr>
              <a:solidFill>
                <a:srgbClr val="F6323E"/>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1-D3B7-4326-B6CD-4CC5157A28E5}"/>
              </c:ext>
            </c:extLst>
          </c:dPt>
          <c:dPt>
            <c:idx val="1"/>
            <c:bubble3D val="0"/>
            <c:spPr>
              <a:noFill/>
            </c:spPr>
            <c:extLst>
              <c:ext xmlns:c16="http://schemas.microsoft.com/office/drawing/2014/chart" uri="{C3380CC4-5D6E-409C-BE32-E72D297353CC}">
                <c16:uniqueId val="{00000003-D3B7-4326-B6CD-4CC5157A28E5}"/>
              </c:ext>
            </c:extLst>
          </c:dPt>
          <c:cat>
            <c:strRef>
              <c:f>Sheet1!$A$2:$A$3</c:f>
              <c:strCache>
                <c:ptCount val="1"/>
                <c:pt idx="0">
                  <c:v>1st Qtr</c:v>
                </c:pt>
              </c:strCache>
            </c:strRef>
          </c:cat>
          <c:val>
            <c:numRef>
              <c:f>Sheet1!$B$2:$B$3</c:f>
              <c:numCache>
                <c:formatCode>General</c:formatCode>
                <c:ptCount val="2"/>
                <c:pt idx="0">
                  <c:v>90</c:v>
                </c:pt>
                <c:pt idx="1">
                  <c:v>10</c:v>
                </c:pt>
              </c:numCache>
            </c:numRef>
          </c:val>
          <c:extLst>
            <c:ext xmlns:c16="http://schemas.microsoft.com/office/drawing/2014/chart" uri="{C3380CC4-5D6E-409C-BE32-E72D297353CC}">
              <c16:uniqueId val="{00000004-D3B7-4326-B6CD-4CC5157A28E5}"/>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9484536082474"/>
          <c:y val="0.352787577432706"/>
          <c:w val="0.79051546391752603"/>
          <c:h val="0.35322277470670499"/>
        </c:manualLayout>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40</c:v>
                </c:pt>
              </c:numCache>
            </c:numRef>
          </c:val>
          <c:extLst>
            <c:ext xmlns:c16="http://schemas.microsoft.com/office/drawing/2014/chart" uri="{C3380CC4-5D6E-409C-BE32-E72D297353CC}">
              <c16:uniqueId val="{00000000-3077-4AD5-A9CA-65F4E53848AA}"/>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3077-4AD5-A9CA-65F4E53848AA}"/>
            </c:ext>
          </c:extLst>
        </c:ser>
        <c:dLbls>
          <c:showLegendKey val="0"/>
          <c:showVal val="0"/>
          <c:showCatName val="0"/>
          <c:showSerName val="0"/>
          <c:showPercent val="0"/>
          <c:showBubbleSize val="0"/>
        </c:dLbls>
        <c:gapWidth val="150"/>
        <c:overlap val="100"/>
        <c:axId val="2081934168"/>
        <c:axId val="2081937144"/>
      </c:barChart>
      <c:catAx>
        <c:axId val="2081934168"/>
        <c:scaling>
          <c:orientation val="minMax"/>
        </c:scaling>
        <c:delete val="1"/>
        <c:axPos val="l"/>
        <c:numFmt formatCode="General" sourceLinked="1"/>
        <c:majorTickMark val="out"/>
        <c:minorTickMark val="none"/>
        <c:tickLblPos val="nextTo"/>
        <c:crossAx val="2081937144"/>
        <c:crosses val="autoZero"/>
        <c:auto val="1"/>
        <c:lblAlgn val="ctr"/>
        <c:lblOffset val="100"/>
        <c:noMultiLvlLbl val="0"/>
      </c:catAx>
      <c:valAx>
        <c:axId val="2081937144"/>
        <c:scaling>
          <c:orientation val="minMax"/>
        </c:scaling>
        <c:delete val="1"/>
        <c:axPos val="b"/>
        <c:numFmt formatCode="0%" sourceLinked="1"/>
        <c:majorTickMark val="out"/>
        <c:minorTickMark val="none"/>
        <c:tickLblPos val="nextTo"/>
        <c:crossAx val="2081934168"/>
        <c:crosses val="autoZero"/>
        <c:crossBetween val="between"/>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70</c:v>
                </c:pt>
              </c:numCache>
            </c:numRef>
          </c:val>
          <c:extLst>
            <c:ext xmlns:c16="http://schemas.microsoft.com/office/drawing/2014/chart" uri="{C3380CC4-5D6E-409C-BE32-E72D297353CC}">
              <c16:uniqueId val="{00000000-2B61-4DED-BA9F-C3BC36BEF7EE}"/>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60</c:v>
                </c:pt>
              </c:numCache>
            </c:numRef>
          </c:val>
          <c:extLst>
            <c:ext xmlns:c16="http://schemas.microsoft.com/office/drawing/2014/chart" uri="{C3380CC4-5D6E-409C-BE32-E72D297353CC}">
              <c16:uniqueId val="{00000001-2B61-4DED-BA9F-C3BC36BEF7EE}"/>
            </c:ext>
          </c:extLst>
        </c:ser>
        <c:dLbls>
          <c:showLegendKey val="0"/>
          <c:showVal val="0"/>
          <c:showCatName val="0"/>
          <c:showSerName val="0"/>
          <c:showPercent val="0"/>
          <c:showBubbleSize val="0"/>
        </c:dLbls>
        <c:gapWidth val="150"/>
        <c:overlap val="100"/>
        <c:axId val="-2132782760"/>
        <c:axId val="-2132785752"/>
      </c:barChart>
      <c:catAx>
        <c:axId val="-2132782760"/>
        <c:scaling>
          <c:orientation val="minMax"/>
        </c:scaling>
        <c:delete val="1"/>
        <c:axPos val="l"/>
        <c:numFmt formatCode="General" sourceLinked="1"/>
        <c:majorTickMark val="out"/>
        <c:minorTickMark val="none"/>
        <c:tickLblPos val="nextTo"/>
        <c:crossAx val="-2132785752"/>
        <c:crosses val="autoZero"/>
        <c:auto val="1"/>
        <c:lblAlgn val="ctr"/>
        <c:lblOffset val="100"/>
        <c:noMultiLvlLbl val="0"/>
      </c:catAx>
      <c:valAx>
        <c:axId val="-2132785752"/>
        <c:scaling>
          <c:orientation val="minMax"/>
        </c:scaling>
        <c:delete val="1"/>
        <c:axPos val="b"/>
        <c:numFmt formatCode="0%" sourceLinked="1"/>
        <c:majorTickMark val="out"/>
        <c:minorTickMark val="none"/>
        <c:tickLblPos val="nextTo"/>
        <c:crossAx val="-213278276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9484536082474"/>
          <c:y val="0.352787577432706"/>
          <c:w val="0.79051546391752603"/>
          <c:h val="0.35322277470670499"/>
        </c:manualLayout>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40</c:v>
                </c:pt>
              </c:numCache>
            </c:numRef>
          </c:val>
          <c:extLst>
            <c:ext xmlns:c16="http://schemas.microsoft.com/office/drawing/2014/chart" uri="{C3380CC4-5D6E-409C-BE32-E72D297353CC}">
              <c16:uniqueId val="{00000000-3077-4AD5-A9CA-65F4E53848AA}"/>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3077-4AD5-A9CA-65F4E53848AA}"/>
            </c:ext>
          </c:extLst>
        </c:ser>
        <c:dLbls>
          <c:showLegendKey val="0"/>
          <c:showVal val="0"/>
          <c:showCatName val="0"/>
          <c:showSerName val="0"/>
          <c:showPercent val="0"/>
          <c:showBubbleSize val="0"/>
        </c:dLbls>
        <c:gapWidth val="150"/>
        <c:overlap val="100"/>
        <c:axId val="-2138379496"/>
        <c:axId val="-2138799752"/>
      </c:barChart>
      <c:catAx>
        <c:axId val="-2138379496"/>
        <c:scaling>
          <c:orientation val="minMax"/>
        </c:scaling>
        <c:delete val="1"/>
        <c:axPos val="l"/>
        <c:numFmt formatCode="General" sourceLinked="1"/>
        <c:majorTickMark val="out"/>
        <c:minorTickMark val="none"/>
        <c:tickLblPos val="nextTo"/>
        <c:crossAx val="-2138799752"/>
        <c:crosses val="autoZero"/>
        <c:auto val="1"/>
        <c:lblAlgn val="ctr"/>
        <c:lblOffset val="100"/>
        <c:noMultiLvlLbl val="0"/>
      </c:catAx>
      <c:valAx>
        <c:axId val="-2138799752"/>
        <c:scaling>
          <c:orientation val="minMax"/>
        </c:scaling>
        <c:delete val="1"/>
        <c:axPos val="b"/>
        <c:numFmt formatCode="0%" sourceLinked="1"/>
        <c:majorTickMark val="out"/>
        <c:minorTickMark val="none"/>
        <c:tickLblPos val="nextTo"/>
        <c:crossAx val="-2138379496"/>
        <c:crosses val="autoZero"/>
        <c:crossBetween val="between"/>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noFill/>
            </c:spPr>
            <c:extLst>
              <c:ext xmlns:c16="http://schemas.microsoft.com/office/drawing/2014/chart" uri="{C3380CC4-5D6E-409C-BE32-E72D297353CC}">
                <c16:uniqueId val="{00000001-78CD-4B14-B9C0-96418275AA7E}"/>
              </c:ext>
            </c:extLst>
          </c:dPt>
          <c:dPt>
            <c:idx val="1"/>
            <c:bubble3D val="0"/>
            <c:spPr>
              <a:solidFill>
                <a:srgbClr val="CCCCCC"/>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3-78CD-4B14-B9C0-96418275AA7E}"/>
              </c:ext>
            </c:extLst>
          </c:dPt>
          <c:cat>
            <c:strRef>
              <c:f>Sheet1!$A$2:$A$3</c:f>
              <c:strCache>
                <c:ptCount val="1"/>
                <c:pt idx="0">
                  <c:v>1st Qtr</c:v>
                </c:pt>
              </c:strCache>
            </c:strRef>
          </c:cat>
          <c:val>
            <c:numRef>
              <c:f>Sheet1!$B$2:$B$3</c:f>
              <c:numCache>
                <c:formatCode>General</c:formatCode>
                <c:ptCount val="2"/>
                <c:pt idx="0">
                  <c:v>50</c:v>
                </c:pt>
                <c:pt idx="1">
                  <c:v>50</c:v>
                </c:pt>
              </c:numCache>
            </c:numRef>
          </c:val>
          <c:extLst>
            <c:ext xmlns:c16="http://schemas.microsoft.com/office/drawing/2014/chart" uri="{C3380CC4-5D6E-409C-BE32-E72D297353CC}">
              <c16:uniqueId val="{00000004-78CD-4B14-B9C0-96418275AA7E}"/>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rgbClr val="F6323E"/>
            </a:solidFill>
          </c:spPr>
          <c:dPt>
            <c:idx val="0"/>
            <c:bubble3D val="0"/>
            <c:spPr>
              <a:solidFill>
                <a:srgbClr val="F6323E"/>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1-D3B7-4326-B6CD-4CC5157A28E5}"/>
              </c:ext>
            </c:extLst>
          </c:dPt>
          <c:dPt>
            <c:idx val="1"/>
            <c:bubble3D val="0"/>
            <c:spPr>
              <a:noFill/>
            </c:spPr>
            <c:extLst>
              <c:ext xmlns:c16="http://schemas.microsoft.com/office/drawing/2014/chart" uri="{C3380CC4-5D6E-409C-BE32-E72D297353CC}">
                <c16:uniqueId val="{00000003-D3B7-4326-B6CD-4CC5157A28E5}"/>
              </c:ext>
            </c:extLst>
          </c:dPt>
          <c:cat>
            <c:strRef>
              <c:f>Sheet1!$A$2:$A$3</c:f>
              <c:strCache>
                <c:ptCount val="1"/>
                <c:pt idx="0">
                  <c:v>1st Qtr</c:v>
                </c:pt>
              </c:strCache>
            </c:strRef>
          </c:cat>
          <c:val>
            <c:numRef>
              <c:f>Sheet1!$B$2:$B$3</c:f>
              <c:numCache>
                <c:formatCode>General</c:formatCode>
                <c:ptCount val="2"/>
                <c:pt idx="0">
                  <c:v>90</c:v>
                </c:pt>
                <c:pt idx="1">
                  <c:v>10</c:v>
                </c:pt>
              </c:numCache>
            </c:numRef>
          </c:val>
          <c:extLst>
            <c:ext xmlns:c16="http://schemas.microsoft.com/office/drawing/2014/chart" uri="{C3380CC4-5D6E-409C-BE32-E72D297353CC}">
              <c16:uniqueId val="{00000004-D3B7-4326-B6CD-4CC5157A28E5}"/>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noFill/>
            </c:spPr>
            <c:extLst>
              <c:ext xmlns:c16="http://schemas.microsoft.com/office/drawing/2014/chart" uri="{C3380CC4-5D6E-409C-BE32-E72D297353CC}">
                <c16:uniqueId val="{00000001-78CD-4B14-B9C0-96418275AA7E}"/>
              </c:ext>
            </c:extLst>
          </c:dPt>
          <c:dPt>
            <c:idx val="1"/>
            <c:bubble3D val="0"/>
            <c:spPr>
              <a:solidFill>
                <a:srgbClr val="CCCCCC"/>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3-78CD-4B14-B9C0-96418275AA7E}"/>
              </c:ext>
            </c:extLst>
          </c:dPt>
          <c:cat>
            <c:strRef>
              <c:f>Sheet1!$A$2:$A$3</c:f>
              <c:strCache>
                <c:ptCount val="1"/>
                <c:pt idx="0">
                  <c:v>1st Qtr</c:v>
                </c:pt>
              </c:strCache>
            </c:strRef>
          </c:cat>
          <c:val>
            <c:numRef>
              <c:f>Sheet1!$B$2:$B$3</c:f>
              <c:numCache>
                <c:formatCode>General</c:formatCode>
                <c:ptCount val="2"/>
                <c:pt idx="0">
                  <c:v>50</c:v>
                </c:pt>
                <c:pt idx="1">
                  <c:v>50</c:v>
                </c:pt>
              </c:numCache>
            </c:numRef>
          </c:val>
          <c:extLst>
            <c:ext xmlns:c16="http://schemas.microsoft.com/office/drawing/2014/chart" uri="{C3380CC4-5D6E-409C-BE32-E72D297353CC}">
              <c16:uniqueId val="{00000004-78CD-4B14-B9C0-96418275AA7E}"/>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C3F453-9F3F-4567-8DCE-A7408F69274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397103D5-0144-4D10-96A5-3D385F5356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CD6017-FECC-4565-B4A9-CDF40B8AFEC4}" type="datetimeFigureOut">
              <a:rPr lang="en-IN" smtClean="0"/>
              <a:t>10/06/19</a:t>
            </a:fld>
            <a:endParaRPr lang="en-IN"/>
          </a:p>
        </p:txBody>
      </p:sp>
      <p:sp>
        <p:nvSpPr>
          <p:cNvPr id="4" name="Footer Placeholder 3">
            <a:extLst>
              <a:ext uri="{FF2B5EF4-FFF2-40B4-BE49-F238E27FC236}">
                <a16:creationId xmlns:a16="http://schemas.microsoft.com/office/drawing/2014/main" id="{D40E48D2-788C-4710-AA82-6E71D37171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2355A72-EE70-409E-9FE1-8EAE70254C2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AF4C5A-348F-4973-9C72-119478B6050E}" type="slidenum">
              <a:rPr lang="en-IN" smtClean="0"/>
              <a:t>‹#›</a:t>
            </a:fld>
            <a:endParaRPr lang="en-IN"/>
          </a:p>
        </p:txBody>
      </p:sp>
    </p:spTree>
    <p:extLst>
      <p:ext uri="{BB962C8B-B14F-4D97-AF65-F5344CB8AC3E}">
        <p14:creationId xmlns:p14="http://schemas.microsoft.com/office/powerpoint/2010/main" val="17712352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3C1A20-E642-F347-A89C-E093F8996D44}" type="datetimeFigureOut">
              <a:rPr lang="en-US" smtClean="0"/>
              <a:t>6/10/19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91505C-62D6-AB42-AEF7-53FE9E8A8B2F}" type="slidenum">
              <a:rPr lang="en-US" smtClean="0"/>
              <a:t>‹#›</a:t>
            </a:fld>
            <a:endParaRPr lang="en-US"/>
          </a:p>
        </p:txBody>
      </p:sp>
    </p:spTree>
    <p:extLst>
      <p:ext uri="{BB962C8B-B14F-4D97-AF65-F5344CB8AC3E}">
        <p14:creationId xmlns:p14="http://schemas.microsoft.com/office/powerpoint/2010/main" val="287787286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5" name="Google Shape;3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chart" Target="../charts/chart4.xml"/><Relationship Id="rId4" Type="http://schemas.openxmlformats.org/officeDocument/2006/relationships/chart" Target="../charts/chart3.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hart" Target="../charts/chart6.xml"/><Relationship Id="rId7" Type="http://schemas.openxmlformats.org/officeDocument/2006/relationships/chart" Target="../charts/chart10.xml"/><Relationship Id="rId2" Type="http://schemas.openxmlformats.org/officeDocument/2006/relationships/chart" Target="../charts/chart5.xml"/><Relationship Id="rId1" Type="http://schemas.openxmlformats.org/officeDocument/2006/relationships/slideMaster" Target="../slideMasters/slideMaster1.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chart" Target="../charts/chart7.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hart" Target="../charts/chart11.xml"/><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chart" Target="../charts/chart1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Master" Target="../slideMasters/slideMaster1.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4.png"/><Relationship Id="rId4" Type="http://schemas.openxmlformats.org/officeDocument/2006/relationships/image" Target="../media/image22.png"/><Relationship Id="rId9" Type="http://schemas.openxmlformats.org/officeDocument/2006/relationships/image" Target="../media/image27.pn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663921" y="4653887"/>
            <a:ext cx="2057400" cy="273844"/>
          </a:xfrm>
        </p:spPr>
        <p:txBody>
          <a:bodyPr/>
          <a:lstStyle>
            <a:lvl1pPr>
              <a:defRPr>
                <a:solidFill>
                  <a:srgbClr val="E72D40"/>
                </a:solidFill>
              </a:defRPr>
            </a:lvl1pPr>
          </a:lstStyle>
          <a:p>
            <a:fld id="{C65558FE-7BAE-4F41-B1DE-C9E081343886}" type="datetime1">
              <a:rPr lang="en-IN" smtClean="0"/>
              <a:t>10/06/19</a:t>
            </a:fld>
            <a:endParaRPr lang="en-IN" dirty="0"/>
          </a:p>
        </p:txBody>
      </p:sp>
      <p:sp>
        <p:nvSpPr>
          <p:cNvPr id="6" name="Slide Number Placeholder 5"/>
          <p:cNvSpPr>
            <a:spLocks noGrp="1"/>
          </p:cNvSpPr>
          <p:nvPr>
            <p:ph type="sldNum" sz="quarter" idx="12"/>
          </p:nvPr>
        </p:nvSpPr>
        <p:spPr>
          <a:xfrm>
            <a:off x="6616976" y="4012406"/>
            <a:ext cx="2057400" cy="273844"/>
          </a:xfrm>
        </p:spPr>
        <p:txBody>
          <a:bodyPr/>
          <a:lstStyle>
            <a:lvl1pPr>
              <a:defRPr>
                <a:solidFill>
                  <a:srgbClr val="E72D40"/>
                </a:solidFill>
              </a:defRPr>
            </a:lvl1pPr>
          </a:lstStyle>
          <a:p>
            <a:fld id="{273EEA2F-D825-49D3-9C25-497F06EFD3F7}" type="slidenum">
              <a:rPr lang="en-IN" smtClean="0"/>
              <a:pPr/>
              <a:t>‹#›</a:t>
            </a:fld>
            <a:endParaRPr lang="en-IN" dirty="0"/>
          </a:p>
        </p:txBody>
      </p:sp>
      <p:sp>
        <p:nvSpPr>
          <p:cNvPr id="7" name="Rectangle 6">
            <a:extLst>
              <a:ext uri="{FF2B5EF4-FFF2-40B4-BE49-F238E27FC236}">
                <a16:creationId xmlns:a16="http://schemas.microsoft.com/office/drawing/2014/main" id="{2FA6BFC7-D5F1-408F-A79B-F51DF7A156FC}"/>
              </a:ext>
            </a:extLst>
          </p:cNvPr>
          <p:cNvSpPr/>
          <p:nvPr userDrawn="1"/>
        </p:nvSpPr>
        <p:spPr>
          <a:xfrm>
            <a:off x="0" y="0"/>
            <a:ext cx="9144000" cy="46538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pic>
        <p:nvPicPr>
          <p:cNvPr id="8" name="Picture 7">
            <a:extLst>
              <a:ext uri="{FF2B5EF4-FFF2-40B4-BE49-F238E27FC236}">
                <a16:creationId xmlns:a16="http://schemas.microsoft.com/office/drawing/2014/main" id="{F0BCB513-97E7-4376-B0F7-C82E10180F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3922" y="571887"/>
            <a:ext cx="2057400" cy="548993"/>
          </a:xfrm>
          <a:prstGeom prst="rect">
            <a:avLst/>
          </a:prstGeom>
        </p:spPr>
      </p:pic>
    </p:spTree>
    <p:extLst>
      <p:ext uri="{BB962C8B-B14F-4D97-AF65-F5344CB8AC3E}">
        <p14:creationId xmlns:p14="http://schemas.microsoft.com/office/powerpoint/2010/main" val="2223680965"/>
      </p:ext>
    </p:extLst>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1756">
          <p15:clr>
            <a:srgbClr val="FBAE40"/>
          </p15:clr>
        </p15:guide>
        <p15:guide id="5" pos="33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5_Section Header">
    <p:spTree>
      <p:nvGrpSpPr>
        <p:cNvPr id="1" name=""/>
        <p:cNvGrpSpPr/>
        <p:nvPr/>
      </p:nvGrpSpPr>
      <p:grpSpPr>
        <a:xfrm>
          <a:off x="0" y="0"/>
          <a:ext cx="0" cy="0"/>
          <a:chOff x="0" y="0"/>
          <a:chExt cx="0" cy="0"/>
        </a:xfrm>
      </p:grpSpPr>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 name="Rectangle 1"/>
          <p:cNvSpPr/>
          <p:nvPr/>
        </p:nvSpPr>
        <p:spPr>
          <a:xfrm>
            <a:off x="629841" y="2556933"/>
            <a:ext cx="7891859" cy="826623"/>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nvGrpSpPr>
          <p:cNvPr id="7" name="Group 6">
            <a:extLst>
              <a:ext uri="{FF2B5EF4-FFF2-40B4-BE49-F238E27FC236}">
                <a16:creationId xmlns:a16="http://schemas.microsoft.com/office/drawing/2014/main" id="{82BB13CD-9991-4DCA-82E0-1747F3F9BC06}"/>
              </a:ext>
            </a:extLst>
          </p:cNvPr>
          <p:cNvGrpSpPr/>
          <p:nvPr/>
        </p:nvGrpSpPr>
        <p:grpSpPr>
          <a:xfrm>
            <a:off x="994787" y="3020755"/>
            <a:ext cx="775019" cy="174751"/>
            <a:chOff x="1326382" y="4041646"/>
            <a:chExt cx="2597497" cy="653143"/>
          </a:xfrm>
          <a:solidFill>
            <a:srgbClr val="F5333F"/>
          </a:solidFill>
        </p:grpSpPr>
        <p:sp>
          <p:nvSpPr>
            <p:cNvPr id="5" name="Star: 5 Points 4">
              <a:extLst>
                <a:ext uri="{FF2B5EF4-FFF2-40B4-BE49-F238E27FC236}">
                  <a16:creationId xmlns:a16="http://schemas.microsoft.com/office/drawing/2014/main" id="{EC574380-B5CC-42B5-85BC-EC9DBF89A138}"/>
                </a:ext>
              </a:extLst>
            </p:cNvPr>
            <p:cNvSpPr/>
            <p:nvPr userDrawn="1"/>
          </p:nvSpPr>
          <p:spPr>
            <a:xfrm>
              <a:off x="1326382"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9" name="Star: 5 Points 28">
              <a:extLst>
                <a:ext uri="{FF2B5EF4-FFF2-40B4-BE49-F238E27FC236}">
                  <a16:creationId xmlns:a16="http://schemas.microsoft.com/office/drawing/2014/main" id="{99F9A9C9-93D1-4FA6-9D41-07B027178C6C}"/>
                </a:ext>
              </a:extLst>
            </p:cNvPr>
            <p:cNvSpPr/>
            <p:nvPr userDrawn="1"/>
          </p:nvSpPr>
          <p:spPr>
            <a:xfrm>
              <a:off x="1974500"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1" name="Star: 5 Points 30">
              <a:extLst>
                <a:ext uri="{FF2B5EF4-FFF2-40B4-BE49-F238E27FC236}">
                  <a16:creationId xmlns:a16="http://schemas.microsoft.com/office/drawing/2014/main" id="{33048992-C900-4AEF-9138-0F86855FA5DB}"/>
                </a:ext>
              </a:extLst>
            </p:cNvPr>
            <p:cNvSpPr/>
            <p:nvPr userDrawn="1"/>
          </p:nvSpPr>
          <p:spPr>
            <a:xfrm>
              <a:off x="2622617"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2" name="Star: 5 Points 31">
              <a:extLst>
                <a:ext uri="{FF2B5EF4-FFF2-40B4-BE49-F238E27FC236}">
                  <a16:creationId xmlns:a16="http://schemas.microsoft.com/office/drawing/2014/main" id="{64AA79B2-DB73-404E-8C90-6E74E5C9AA75}"/>
                </a:ext>
              </a:extLst>
            </p:cNvPr>
            <p:cNvSpPr/>
            <p:nvPr userDrawn="1"/>
          </p:nvSpPr>
          <p:spPr>
            <a:xfrm>
              <a:off x="3270737" y="4041646"/>
              <a:ext cx="653142"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7" name="Freeform: Shape 36">
              <a:extLst>
                <a:ext uri="{FF2B5EF4-FFF2-40B4-BE49-F238E27FC236}">
                  <a16:creationId xmlns:a16="http://schemas.microsoft.com/office/drawing/2014/main" id="{44E94D08-1C31-47C0-974A-8BAE27476E00}"/>
                </a:ext>
              </a:extLst>
            </p:cNvPr>
            <p:cNvSpPr/>
            <p:nvPr userDrawn="1"/>
          </p:nvSpPr>
          <p:spPr>
            <a:xfrm>
              <a:off x="3597306" y="4041650"/>
              <a:ext cx="326569" cy="653139"/>
            </a:xfrm>
            <a:custGeom>
              <a:avLst/>
              <a:gdLst>
                <a:gd name="connsiteX0" fmla="*/ 0 w 326570"/>
                <a:gd name="connsiteY0" fmla="*/ 0 h 653141"/>
                <a:gd name="connsiteX1" fmla="*/ 77091 w 326570"/>
                <a:gd name="connsiteY1" fmla="*/ 249480 h 653141"/>
                <a:gd name="connsiteX2" fmla="*/ 326570 w 326570"/>
                <a:gd name="connsiteY2" fmla="*/ 249478 h 653141"/>
                <a:gd name="connsiteX3" fmla="*/ 124736 w 326570"/>
                <a:gd name="connsiteY3" fmla="*/ 403663 h 653141"/>
                <a:gd name="connsiteX4" fmla="*/ 201831 w 326570"/>
                <a:gd name="connsiteY4" fmla="*/ 653141 h 653141"/>
                <a:gd name="connsiteX5" fmla="*/ 0 w 326570"/>
                <a:gd name="connsiteY5" fmla="*/ 498953 h 653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6570" h="653141">
                  <a:moveTo>
                    <a:pt x="0" y="0"/>
                  </a:moveTo>
                  <a:lnTo>
                    <a:pt x="77091" y="249480"/>
                  </a:lnTo>
                  <a:lnTo>
                    <a:pt x="326570" y="249478"/>
                  </a:lnTo>
                  <a:lnTo>
                    <a:pt x="124736" y="403663"/>
                  </a:lnTo>
                  <a:lnTo>
                    <a:pt x="201831" y="653141"/>
                  </a:lnTo>
                  <a:lnTo>
                    <a:pt x="0" y="498953"/>
                  </a:lnTo>
                  <a:close/>
                </a:path>
              </a:pathLst>
            </a:cu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sp>
        <p:nvSpPr>
          <p:cNvPr id="9" name="Text Placeholder 8">
            <a:extLst>
              <a:ext uri="{FF2B5EF4-FFF2-40B4-BE49-F238E27FC236}">
                <a16:creationId xmlns:a16="http://schemas.microsoft.com/office/drawing/2014/main" id="{EA908F40-8F3C-4F4C-8007-3143C3B7A198}"/>
              </a:ext>
            </a:extLst>
          </p:cNvPr>
          <p:cNvSpPr>
            <a:spLocks noGrp="1"/>
          </p:cNvSpPr>
          <p:nvPr>
            <p:ph type="body" sz="quarter" idx="10" hasCustomPrompt="1"/>
          </p:nvPr>
        </p:nvSpPr>
        <p:spPr>
          <a:xfrm>
            <a:off x="1029406" y="2721203"/>
            <a:ext cx="846528" cy="249042"/>
          </a:xfrm>
          <a:prstGeom prst="rect">
            <a:avLst/>
          </a:prstGeom>
        </p:spPr>
        <p:txBody>
          <a:bodyPr/>
          <a:lstStyle>
            <a:lvl1pPr marL="0" indent="0">
              <a:buNone/>
              <a:defRPr sz="1350">
                <a:latin typeface="Proxima Nova Rg" pitchFamily="50" charset="0"/>
              </a:defRPr>
            </a:lvl1pPr>
          </a:lstStyle>
          <a:p>
            <a:pPr lvl="0"/>
            <a:r>
              <a:rPr lang="en-IN" dirty="0"/>
              <a:t>Header</a:t>
            </a:r>
          </a:p>
        </p:txBody>
      </p:sp>
      <p:sp>
        <p:nvSpPr>
          <p:cNvPr id="16" name="Text Placeholder 8">
            <a:extLst>
              <a:ext uri="{FF2B5EF4-FFF2-40B4-BE49-F238E27FC236}">
                <a16:creationId xmlns:a16="http://schemas.microsoft.com/office/drawing/2014/main" id="{C745C1E1-5162-42F6-91B6-6478A6B73745}"/>
              </a:ext>
            </a:extLst>
          </p:cNvPr>
          <p:cNvSpPr>
            <a:spLocks noGrp="1"/>
          </p:cNvSpPr>
          <p:nvPr>
            <p:ph type="body" sz="quarter" idx="11" hasCustomPrompt="1"/>
          </p:nvPr>
        </p:nvSpPr>
        <p:spPr>
          <a:xfrm>
            <a:off x="1921844" y="3016014"/>
            <a:ext cx="946585" cy="184232"/>
          </a:xfrm>
          <a:prstGeom prst="rect">
            <a:avLst/>
          </a:prstGeom>
        </p:spPr>
        <p:txBody>
          <a:bodyPr/>
          <a:lstStyle>
            <a:lvl1pPr marL="0" indent="0" algn="l">
              <a:buNone/>
              <a:defRPr sz="800">
                <a:latin typeface="Proxima Nova Rg" panose="02000506030000020004" pitchFamily="50" charset="0"/>
              </a:defRPr>
            </a:lvl1pPr>
          </a:lstStyle>
          <a:p>
            <a:pPr algn="ctr"/>
            <a:r>
              <a:rPr lang="en-US" sz="800" dirty="0">
                <a:latin typeface="Proxima Nova Rg" panose="02000506030000020004" pitchFamily="50" charset="0"/>
              </a:rPr>
              <a:t>Click to add text</a:t>
            </a:r>
          </a:p>
        </p:txBody>
      </p:sp>
      <p:sp>
        <p:nvSpPr>
          <p:cNvPr id="20" name="Text Placeholder 52">
            <a:extLst>
              <a:ext uri="{FF2B5EF4-FFF2-40B4-BE49-F238E27FC236}">
                <a16:creationId xmlns:a16="http://schemas.microsoft.com/office/drawing/2014/main" id="{4CEA3C57-1AF4-4B62-8E68-78FDAB21F2B9}"/>
              </a:ext>
            </a:extLst>
          </p:cNvPr>
          <p:cNvSpPr>
            <a:spLocks noGrp="1"/>
          </p:cNvSpPr>
          <p:nvPr>
            <p:ph type="body" sz="quarter" idx="12" hasCustomPrompt="1"/>
          </p:nvPr>
        </p:nvSpPr>
        <p:spPr>
          <a:xfrm>
            <a:off x="2868429" y="3714682"/>
            <a:ext cx="2471738" cy="131215"/>
          </a:xfrm>
          <a:prstGeom prst="rect">
            <a:avLst/>
          </a:prstGeom>
        </p:spPr>
        <p:txBody>
          <a:bodyPr/>
          <a:lstStyle>
            <a:lvl1pPr marL="0" indent="0">
              <a:buNone/>
              <a:defRPr sz="900" b="0">
                <a:latin typeface="Proxima Nova Rg" panose="02000506030000020004" pitchFamily="50" charset="0"/>
              </a:defRPr>
            </a:lvl1pPr>
          </a:lstStyle>
          <a:p>
            <a:pPr lvl="0"/>
            <a:r>
              <a:rPr lang="en-IN" dirty="0"/>
              <a:t>Click to add text</a:t>
            </a:r>
          </a:p>
        </p:txBody>
      </p:sp>
      <p:sp>
        <p:nvSpPr>
          <p:cNvPr id="15" name="Date Placeholder 5">
            <a:extLst>
              <a:ext uri="{FF2B5EF4-FFF2-40B4-BE49-F238E27FC236}">
                <a16:creationId xmlns:a16="http://schemas.microsoft.com/office/drawing/2014/main" id="{CAB3B546-51CB-4994-A9F1-8F1962DB7C80}"/>
              </a:ext>
            </a:extLst>
          </p:cNvPr>
          <p:cNvSpPr>
            <a:spLocks noGrp="1"/>
          </p:cNvSpPr>
          <p:nvPr>
            <p:ph type="dt" sz="half" idx="13"/>
          </p:nvPr>
        </p:nvSpPr>
        <p:spPr>
          <a:xfrm>
            <a:off x="636742" y="4767263"/>
            <a:ext cx="2057400" cy="273844"/>
          </a:xfrm>
        </p:spPr>
        <p:txBody>
          <a:bodyPr/>
          <a:lstStyle/>
          <a:p>
            <a:fld id="{EB6B529C-358E-464A-80D3-B4DD91120955}" type="datetime1">
              <a:rPr lang="en-IN" smtClean="0"/>
              <a:t>10/06/19</a:t>
            </a:fld>
            <a:endParaRPr lang="en-IN" dirty="0"/>
          </a:p>
        </p:txBody>
      </p:sp>
      <p:sp>
        <p:nvSpPr>
          <p:cNvPr id="18" name="Slide Number Placeholder 7">
            <a:extLst>
              <a:ext uri="{FF2B5EF4-FFF2-40B4-BE49-F238E27FC236}">
                <a16:creationId xmlns:a16="http://schemas.microsoft.com/office/drawing/2014/main" id="{64FD5022-C834-4670-BF94-5D8ED5DD90FA}"/>
              </a:ext>
            </a:extLst>
          </p:cNvPr>
          <p:cNvSpPr>
            <a:spLocks noGrp="1"/>
          </p:cNvSpPr>
          <p:nvPr>
            <p:ph type="sldNum" sz="quarter" idx="15"/>
          </p:nvPr>
        </p:nvSpPr>
        <p:spPr>
          <a:xfrm>
            <a:off x="6466042" y="4767263"/>
            <a:ext cx="2057400" cy="273844"/>
          </a:xfrm>
        </p:spPr>
        <p:txBody>
          <a:bodyPr/>
          <a:lstStyle/>
          <a:p>
            <a:fld id="{273EEA2F-D825-49D3-9C25-497F06EFD3F7}" type="slidenum">
              <a:rPr lang="en-IN" smtClean="0"/>
              <a:t>‹#›</a:t>
            </a:fld>
            <a:endParaRPr lang="en-IN" dirty="0"/>
          </a:p>
        </p:txBody>
      </p: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21" name="Rectangle 20"/>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3" name="Rectangle 22"/>
          <p:cNvSpPr/>
          <p:nvPr userDrawn="1"/>
        </p:nvSpPr>
        <p:spPr>
          <a:xfrm>
            <a:off x="629841" y="2535239"/>
            <a:ext cx="7939088" cy="848318"/>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nvGrpSpPr>
          <p:cNvPr id="33" name="Group 32">
            <a:extLst>
              <a:ext uri="{FF2B5EF4-FFF2-40B4-BE49-F238E27FC236}">
                <a16:creationId xmlns:a16="http://schemas.microsoft.com/office/drawing/2014/main" id="{82BB13CD-9991-4DCA-82E0-1747F3F9BC06}"/>
              </a:ext>
            </a:extLst>
          </p:cNvPr>
          <p:cNvGrpSpPr/>
          <p:nvPr userDrawn="1"/>
        </p:nvGrpSpPr>
        <p:grpSpPr>
          <a:xfrm>
            <a:off x="923664" y="3020755"/>
            <a:ext cx="775019" cy="174751"/>
            <a:chOff x="1326382" y="4041646"/>
            <a:chExt cx="2597497" cy="653143"/>
          </a:xfrm>
          <a:solidFill>
            <a:srgbClr val="F5333F"/>
          </a:solidFill>
        </p:grpSpPr>
        <p:sp>
          <p:nvSpPr>
            <p:cNvPr id="34" name="Star: 5 Points 4">
              <a:extLst>
                <a:ext uri="{FF2B5EF4-FFF2-40B4-BE49-F238E27FC236}">
                  <a16:creationId xmlns:a16="http://schemas.microsoft.com/office/drawing/2014/main" id="{EC574380-B5CC-42B5-85BC-EC9DBF89A138}"/>
                </a:ext>
              </a:extLst>
            </p:cNvPr>
            <p:cNvSpPr/>
            <p:nvPr userDrawn="1"/>
          </p:nvSpPr>
          <p:spPr>
            <a:xfrm>
              <a:off x="1326382"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5" name="Star: 5 Points 28">
              <a:extLst>
                <a:ext uri="{FF2B5EF4-FFF2-40B4-BE49-F238E27FC236}">
                  <a16:creationId xmlns:a16="http://schemas.microsoft.com/office/drawing/2014/main" id="{99F9A9C9-93D1-4FA6-9D41-07B027178C6C}"/>
                </a:ext>
              </a:extLst>
            </p:cNvPr>
            <p:cNvSpPr/>
            <p:nvPr userDrawn="1"/>
          </p:nvSpPr>
          <p:spPr>
            <a:xfrm>
              <a:off x="1974500"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6" name="Star: 5 Points 30">
              <a:extLst>
                <a:ext uri="{FF2B5EF4-FFF2-40B4-BE49-F238E27FC236}">
                  <a16:creationId xmlns:a16="http://schemas.microsoft.com/office/drawing/2014/main" id="{33048992-C900-4AEF-9138-0F86855FA5DB}"/>
                </a:ext>
              </a:extLst>
            </p:cNvPr>
            <p:cNvSpPr/>
            <p:nvPr userDrawn="1"/>
          </p:nvSpPr>
          <p:spPr>
            <a:xfrm>
              <a:off x="2622617"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8" name="Star: 5 Points 31">
              <a:extLst>
                <a:ext uri="{FF2B5EF4-FFF2-40B4-BE49-F238E27FC236}">
                  <a16:creationId xmlns:a16="http://schemas.microsoft.com/office/drawing/2014/main" id="{64AA79B2-DB73-404E-8C90-6E74E5C9AA75}"/>
                </a:ext>
              </a:extLst>
            </p:cNvPr>
            <p:cNvSpPr/>
            <p:nvPr userDrawn="1"/>
          </p:nvSpPr>
          <p:spPr>
            <a:xfrm>
              <a:off x="3270737" y="4041646"/>
              <a:ext cx="653142"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9" name="Freeform: Shape 36">
              <a:extLst>
                <a:ext uri="{FF2B5EF4-FFF2-40B4-BE49-F238E27FC236}">
                  <a16:creationId xmlns:a16="http://schemas.microsoft.com/office/drawing/2014/main" id="{44E94D08-1C31-47C0-974A-8BAE27476E00}"/>
                </a:ext>
              </a:extLst>
            </p:cNvPr>
            <p:cNvSpPr/>
            <p:nvPr userDrawn="1"/>
          </p:nvSpPr>
          <p:spPr>
            <a:xfrm>
              <a:off x="3597306" y="4041650"/>
              <a:ext cx="326569" cy="653139"/>
            </a:xfrm>
            <a:custGeom>
              <a:avLst/>
              <a:gdLst>
                <a:gd name="connsiteX0" fmla="*/ 0 w 326570"/>
                <a:gd name="connsiteY0" fmla="*/ 0 h 653141"/>
                <a:gd name="connsiteX1" fmla="*/ 77091 w 326570"/>
                <a:gd name="connsiteY1" fmla="*/ 249480 h 653141"/>
                <a:gd name="connsiteX2" fmla="*/ 326570 w 326570"/>
                <a:gd name="connsiteY2" fmla="*/ 249478 h 653141"/>
                <a:gd name="connsiteX3" fmla="*/ 124736 w 326570"/>
                <a:gd name="connsiteY3" fmla="*/ 403663 h 653141"/>
                <a:gd name="connsiteX4" fmla="*/ 201831 w 326570"/>
                <a:gd name="connsiteY4" fmla="*/ 653141 h 653141"/>
                <a:gd name="connsiteX5" fmla="*/ 0 w 326570"/>
                <a:gd name="connsiteY5" fmla="*/ 498953 h 653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6570" h="653141">
                  <a:moveTo>
                    <a:pt x="0" y="0"/>
                  </a:moveTo>
                  <a:lnTo>
                    <a:pt x="77091" y="249480"/>
                  </a:lnTo>
                  <a:lnTo>
                    <a:pt x="326570" y="249478"/>
                  </a:lnTo>
                  <a:lnTo>
                    <a:pt x="124736" y="403663"/>
                  </a:lnTo>
                  <a:lnTo>
                    <a:pt x="201831" y="653141"/>
                  </a:lnTo>
                  <a:lnTo>
                    <a:pt x="0" y="498953"/>
                  </a:lnTo>
                  <a:close/>
                </a:path>
              </a:pathLst>
            </a:cu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sp>
        <p:nvSpPr>
          <p:cNvPr id="40" name="Text Placeholder 8">
            <a:extLst>
              <a:ext uri="{FF2B5EF4-FFF2-40B4-BE49-F238E27FC236}">
                <a16:creationId xmlns:a16="http://schemas.microsoft.com/office/drawing/2014/main" id="{EA908F40-8F3C-4F4C-8007-3143C3B7A198}"/>
              </a:ext>
            </a:extLst>
          </p:cNvPr>
          <p:cNvSpPr>
            <a:spLocks noGrp="1"/>
          </p:cNvSpPr>
          <p:nvPr>
            <p:ph type="body" sz="quarter" idx="16" hasCustomPrompt="1"/>
          </p:nvPr>
        </p:nvSpPr>
        <p:spPr>
          <a:xfrm>
            <a:off x="958283" y="2721203"/>
            <a:ext cx="846528" cy="249042"/>
          </a:xfrm>
          <a:prstGeom prst="rect">
            <a:avLst/>
          </a:prstGeom>
        </p:spPr>
        <p:txBody>
          <a:bodyPr/>
          <a:lstStyle>
            <a:lvl1pPr marL="0" indent="0">
              <a:buNone/>
              <a:defRPr sz="1350">
                <a:latin typeface="Proxima Nova Rg" pitchFamily="50" charset="0"/>
              </a:defRPr>
            </a:lvl1pPr>
          </a:lstStyle>
          <a:p>
            <a:pPr lvl="0"/>
            <a:r>
              <a:rPr lang="en-IN" dirty="0"/>
              <a:t>Header</a:t>
            </a:r>
          </a:p>
        </p:txBody>
      </p:sp>
      <p:sp>
        <p:nvSpPr>
          <p:cNvPr id="41" name="Text Placeholder 8">
            <a:extLst>
              <a:ext uri="{FF2B5EF4-FFF2-40B4-BE49-F238E27FC236}">
                <a16:creationId xmlns:a16="http://schemas.microsoft.com/office/drawing/2014/main" id="{C745C1E1-5162-42F6-91B6-6478A6B73745}"/>
              </a:ext>
            </a:extLst>
          </p:cNvPr>
          <p:cNvSpPr>
            <a:spLocks noGrp="1"/>
          </p:cNvSpPr>
          <p:nvPr>
            <p:ph type="body" sz="quarter" idx="17" hasCustomPrompt="1"/>
          </p:nvPr>
        </p:nvSpPr>
        <p:spPr>
          <a:xfrm>
            <a:off x="1850721" y="3016014"/>
            <a:ext cx="946585" cy="184232"/>
          </a:xfrm>
          <a:prstGeom prst="rect">
            <a:avLst/>
          </a:prstGeom>
        </p:spPr>
        <p:txBody>
          <a:bodyPr/>
          <a:lstStyle>
            <a:lvl1pPr marL="0" indent="0" algn="l">
              <a:buNone/>
              <a:defRPr sz="800">
                <a:latin typeface="Proxima Nova Rg" panose="02000506030000020004" pitchFamily="50" charset="0"/>
              </a:defRPr>
            </a:lvl1pPr>
          </a:lstStyle>
          <a:p>
            <a:pPr algn="ctr"/>
            <a:r>
              <a:rPr lang="en-US" sz="800" dirty="0">
                <a:latin typeface="Proxima Nova Rg" panose="02000506030000020004" pitchFamily="50" charset="0"/>
              </a:rPr>
              <a:t>Click to add text</a:t>
            </a:r>
          </a:p>
        </p:txBody>
      </p:sp>
      <p:sp>
        <p:nvSpPr>
          <p:cNvPr id="3" name="Title 2"/>
          <p:cNvSpPr>
            <a:spLocks noGrp="1"/>
          </p:cNvSpPr>
          <p:nvPr>
            <p:ph type="title" hasCustomPrompt="1"/>
          </p:nvPr>
        </p:nvSpPr>
        <p:spPr>
          <a:xfrm>
            <a:off x="630238" y="600075"/>
            <a:ext cx="6246812" cy="443979"/>
          </a:xfrm>
        </p:spPr>
        <p:txBody>
          <a:bodyPr/>
          <a:lstStyle>
            <a:lvl1pPr>
              <a:defRPr baseline="0">
                <a:solidFill>
                  <a:schemeClr val="bg1"/>
                </a:solidFill>
              </a:defRPr>
            </a:lvl1pPr>
          </a:lstStyle>
          <a:p>
            <a:r>
              <a:rPr lang="en-US" dirty="0"/>
              <a:t>Click to add title</a:t>
            </a:r>
            <a:endParaRPr lang="en-IN" dirty="0"/>
          </a:p>
        </p:txBody>
      </p:sp>
      <p:pic>
        <p:nvPicPr>
          <p:cNvPr id="30" name="Picture 29">
            <a:extLst>
              <a:ext uri="{FF2B5EF4-FFF2-40B4-BE49-F238E27FC236}">
                <a16:creationId xmlns:a16="http://schemas.microsoft.com/office/drawing/2014/main" id="{621AE993-B717-0648-B9DF-B7E9EF87B7C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17858433"/>
      </p:ext>
    </p:extLst>
  </p:cSld>
  <p:clrMapOvr>
    <a:masterClrMapping/>
  </p:clrMapOvr>
  <p:extLst>
    <p:ext uri="{DCECCB84-F9BA-43D5-87BE-67443E8EF086}">
      <p15:sldGuideLst xmlns:p15="http://schemas.microsoft.com/office/powerpoint/2012/main">
        <p15:guide id="10" orient="horz" pos="378" userDrawn="1">
          <p15:clr>
            <a:srgbClr val="FBAE40"/>
          </p15:clr>
        </p15:guide>
        <p15:guide id="11" orient="horz" pos="2210" userDrawn="1">
          <p15:clr>
            <a:srgbClr val="FBAE40"/>
          </p15:clr>
        </p15:guide>
        <p15:guide id="12" orient="horz" pos="2130" userDrawn="1">
          <p15:clr>
            <a:srgbClr val="FBAE40"/>
          </p15:clr>
        </p15:guide>
        <p15:guide id="13" orient="horz" pos="1597" userDrawn="1">
          <p15:clr>
            <a:srgbClr val="FBAE40"/>
          </p15:clr>
        </p15:guide>
        <p15:guide id="14" orient="horz" pos="2641" userDrawn="1">
          <p15:clr>
            <a:srgbClr val="FBAE40"/>
          </p15:clr>
        </p15:guide>
        <p15:guide id="15" pos="1134" userDrawn="1">
          <p15:clr>
            <a:srgbClr val="FBAE40"/>
          </p15:clr>
        </p15:guide>
        <p15:guide id="16" pos="433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and TImeline Infographic">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C546BFA6-7020-A842-AFE3-43A763B8DE0A}" type="datetime1">
              <a:rPr lang="en-IN" smtClean="0"/>
              <a:t>10/06/19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pic>
        <p:nvPicPr>
          <p:cNvPr id="53" name="Picture 52">
            <a:extLst>
              <a:ext uri="{FF2B5EF4-FFF2-40B4-BE49-F238E27FC236}">
                <a16:creationId xmlns:a16="http://schemas.microsoft.com/office/drawing/2014/main" id="{55483582-940A-481A-933F-C6D131CC96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V="1">
            <a:off x="632499" y="2973622"/>
            <a:ext cx="7691174" cy="667936"/>
          </a:xfrm>
          <a:prstGeom prst="rect">
            <a:avLst/>
          </a:prstGeom>
        </p:spPr>
      </p:pic>
      <p:sp>
        <p:nvSpPr>
          <p:cNvPr id="69" name="Text Placeholder 8">
            <a:extLst>
              <a:ext uri="{FF2B5EF4-FFF2-40B4-BE49-F238E27FC236}">
                <a16:creationId xmlns:a16="http://schemas.microsoft.com/office/drawing/2014/main" id="{3F742510-D20E-442D-8AC1-0D13D3D1C74D}"/>
              </a:ext>
            </a:extLst>
          </p:cNvPr>
          <p:cNvSpPr>
            <a:spLocks noGrp="1"/>
          </p:cNvSpPr>
          <p:nvPr>
            <p:ph type="body" sz="quarter" idx="13" hasCustomPrompt="1"/>
          </p:nvPr>
        </p:nvSpPr>
        <p:spPr>
          <a:xfrm>
            <a:off x="991750" y="1746401"/>
            <a:ext cx="740399" cy="249042"/>
          </a:xfrm>
          <a:prstGeom prst="rect">
            <a:avLst/>
          </a:prstGeom>
        </p:spPr>
        <p:txBody>
          <a:bodyPr anchor="ctr"/>
          <a:lstStyle>
            <a:lvl1pPr marL="0" indent="0" algn="l">
              <a:buNone/>
              <a:defRPr sz="2000" b="1">
                <a:solidFill>
                  <a:srgbClr val="DDDDDD"/>
                </a:solidFill>
                <a:latin typeface="Proxima Nova Rg" panose="02000506030000020004" pitchFamily="50" charset="0"/>
              </a:defRPr>
            </a:lvl1pPr>
          </a:lstStyle>
          <a:p>
            <a:pPr lvl="0"/>
            <a:r>
              <a:rPr lang="en-IN" dirty="0"/>
              <a:t>01</a:t>
            </a:r>
          </a:p>
        </p:txBody>
      </p:sp>
      <p:sp>
        <p:nvSpPr>
          <p:cNvPr id="70" name="Text Placeholder 8">
            <a:extLst>
              <a:ext uri="{FF2B5EF4-FFF2-40B4-BE49-F238E27FC236}">
                <a16:creationId xmlns:a16="http://schemas.microsoft.com/office/drawing/2014/main" id="{26AD9D85-FB3E-462E-987E-65C48224F301}"/>
              </a:ext>
            </a:extLst>
          </p:cNvPr>
          <p:cNvSpPr>
            <a:spLocks noGrp="1"/>
          </p:cNvSpPr>
          <p:nvPr>
            <p:ph type="body" sz="quarter" idx="14" hasCustomPrompt="1"/>
          </p:nvPr>
        </p:nvSpPr>
        <p:spPr>
          <a:xfrm>
            <a:off x="991750" y="2056441"/>
            <a:ext cx="1324840" cy="165886"/>
          </a:xfrm>
          <a:prstGeom prst="rect">
            <a:avLst/>
          </a:prstGeom>
        </p:spPr>
        <p:txBody>
          <a:bodyPr anchor="ctr"/>
          <a:lstStyle>
            <a:lvl1pPr marL="0" indent="0" algn="l">
              <a:buNone/>
              <a:defRPr sz="1100" b="1">
                <a:solidFill>
                  <a:srgbClr val="DDDDDD"/>
                </a:solidFill>
                <a:latin typeface="Proxima Nova Rg" panose="02000506030000020004" pitchFamily="50" charset="0"/>
              </a:defRPr>
            </a:lvl1pPr>
          </a:lstStyle>
          <a:p>
            <a:pPr lvl="0"/>
            <a:r>
              <a:rPr lang="en-IN" dirty="0"/>
              <a:t>Click to add text</a:t>
            </a:r>
          </a:p>
        </p:txBody>
      </p:sp>
      <p:sp>
        <p:nvSpPr>
          <p:cNvPr id="73" name="Text Placeholder 8">
            <a:extLst>
              <a:ext uri="{FF2B5EF4-FFF2-40B4-BE49-F238E27FC236}">
                <a16:creationId xmlns:a16="http://schemas.microsoft.com/office/drawing/2014/main" id="{1A6511F1-333C-4B23-8BCA-B86B841279C6}"/>
              </a:ext>
            </a:extLst>
          </p:cNvPr>
          <p:cNvSpPr>
            <a:spLocks noGrp="1"/>
          </p:cNvSpPr>
          <p:nvPr>
            <p:ph type="body" sz="quarter" idx="15" hasCustomPrompt="1"/>
          </p:nvPr>
        </p:nvSpPr>
        <p:spPr>
          <a:xfrm>
            <a:off x="991750"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82" name="Text Placeholder 8">
            <a:extLst>
              <a:ext uri="{FF2B5EF4-FFF2-40B4-BE49-F238E27FC236}">
                <a16:creationId xmlns:a16="http://schemas.microsoft.com/office/drawing/2014/main" id="{0DDA4ED5-8612-4FA4-99F8-749D0BA7F3A3}"/>
              </a:ext>
            </a:extLst>
          </p:cNvPr>
          <p:cNvSpPr>
            <a:spLocks noGrp="1"/>
          </p:cNvSpPr>
          <p:nvPr>
            <p:ph type="body" sz="quarter" idx="16" hasCustomPrompt="1"/>
          </p:nvPr>
        </p:nvSpPr>
        <p:spPr>
          <a:xfrm>
            <a:off x="2440487" y="1746401"/>
            <a:ext cx="740399" cy="249042"/>
          </a:xfrm>
          <a:prstGeom prst="rect">
            <a:avLst/>
          </a:prstGeom>
        </p:spPr>
        <p:txBody>
          <a:bodyPr anchor="ctr"/>
          <a:lstStyle>
            <a:lvl1pPr marL="0" indent="0" algn="l">
              <a:buNone/>
              <a:defRPr sz="2000" b="1">
                <a:solidFill>
                  <a:srgbClr val="F6303E"/>
                </a:solidFill>
                <a:latin typeface="Proxima Nova Rg" panose="02000506030000020004" pitchFamily="50" charset="0"/>
              </a:defRPr>
            </a:lvl1pPr>
          </a:lstStyle>
          <a:p>
            <a:pPr lvl="0"/>
            <a:r>
              <a:rPr lang="en-IN" dirty="0"/>
              <a:t>02</a:t>
            </a:r>
          </a:p>
        </p:txBody>
      </p:sp>
      <p:sp>
        <p:nvSpPr>
          <p:cNvPr id="83" name="Text Placeholder 8">
            <a:extLst>
              <a:ext uri="{FF2B5EF4-FFF2-40B4-BE49-F238E27FC236}">
                <a16:creationId xmlns:a16="http://schemas.microsoft.com/office/drawing/2014/main" id="{15204162-2F4C-40DD-A64B-0D8DC99736EA}"/>
              </a:ext>
            </a:extLst>
          </p:cNvPr>
          <p:cNvSpPr>
            <a:spLocks noGrp="1"/>
          </p:cNvSpPr>
          <p:nvPr>
            <p:ph type="body" sz="quarter" idx="17" hasCustomPrompt="1"/>
          </p:nvPr>
        </p:nvSpPr>
        <p:spPr>
          <a:xfrm>
            <a:off x="2440487" y="2056441"/>
            <a:ext cx="1324840" cy="165886"/>
          </a:xfrm>
          <a:prstGeom prst="rect">
            <a:avLst/>
          </a:prstGeom>
        </p:spPr>
        <p:txBody>
          <a:bodyPr anchor="ctr"/>
          <a:lstStyle>
            <a:lvl1pPr marL="0" indent="0" algn="l">
              <a:buNone/>
              <a:defRPr sz="1100" b="1">
                <a:solidFill>
                  <a:srgbClr val="F6303E"/>
                </a:solidFill>
                <a:latin typeface="Proxima Nova Rg" panose="02000506030000020004" pitchFamily="50" charset="0"/>
              </a:defRPr>
            </a:lvl1pPr>
          </a:lstStyle>
          <a:p>
            <a:pPr lvl="0"/>
            <a:r>
              <a:rPr lang="en-IN" dirty="0"/>
              <a:t>Click to add text</a:t>
            </a:r>
          </a:p>
        </p:txBody>
      </p:sp>
      <p:sp>
        <p:nvSpPr>
          <p:cNvPr id="87" name="Text Placeholder 8">
            <a:extLst>
              <a:ext uri="{FF2B5EF4-FFF2-40B4-BE49-F238E27FC236}">
                <a16:creationId xmlns:a16="http://schemas.microsoft.com/office/drawing/2014/main" id="{FA1DB162-A60E-4618-8561-C16A1435CA07}"/>
              </a:ext>
            </a:extLst>
          </p:cNvPr>
          <p:cNvSpPr>
            <a:spLocks noGrp="1"/>
          </p:cNvSpPr>
          <p:nvPr>
            <p:ph type="body" sz="quarter" idx="18" hasCustomPrompt="1"/>
          </p:nvPr>
        </p:nvSpPr>
        <p:spPr>
          <a:xfrm>
            <a:off x="2440487"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88" name="Text Placeholder 8">
            <a:extLst>
              <a:ext uri="{FF2B5EF4-FFF2-40B4-BE49-F238E27FC236}">
                <a16:creationId xmlns:a16="http://schemas.microsoft.com/office/drawing/2014/main" id="{D40BE60F-F697-4211-B44A-1A967B778A01}"/>
              </a:ext>
            </a:extLst>
          </p:cNvPr>
          <p:cNvSpPr>
            <a:spLocks noGrp="1"/>
          </p:cNvSpPr>
          <p:nvPr>
            <p:ph type="body" sz="quarter" idx="19" hasCustomPrompt="1"/>
          </p:nvPr>
        </p:nvSpPr>
        <p:spPr>
          <a:xfrm>
            <a:off x="3892297" y="1746401"/>
            <a:ext cx="740399" cy="249042"/>
          </a:xfrm>
          <a:prstGeom prst="rect">
            <a:avLst/>
          </a:prstGeom>
        </p:spPr>
        <p:txBody>
          <a:bodyPr anchor="ctr"/>
          <a:lstStyle>
            <a:lvl1pPr marL="0" indent="0" algn="l">
              <a:buNone/>
              <a:defRPr sz="2000" b="1">
                <a:solidFill>
                  <a:schemeClr val="tx1"/>
                </a:solidFill>
                <a:latin typeface="Proxima Nova Rg" panose="02000506030000020004" pitchFamily="50" charset="0"/>
              </a:defRPr>
            </a:lvl1pPr>
          </a:lstStyle>
          <a:p>
            <a:pPr lvl="0"/>
            <a:r>
              <a:rPr lang="en-IN" dirty="0"/>
              <a:t>03</a:t>
            </a:r>
          </a:p>
        </p:txBody>
      </p:sp>
      <p:sp>
        <p:nvSpPr>
          <p:cNvPr id="89" name="Text Placeholder 8">
            <a:extLst>
              <a:ext uri="{FF2B5EF4-FFF2-40B4-BE49-F238E27FC236}">
                <a16:creationId xmlns:a16="http://schemas.microsoft.com/office/drawing/2014/main" id="{F8F51522-F0EB-4350-97F8-9839C634496D}"/>
              </a:ext>
            </a:extLst>
          </p:cNvPr>
          <p:cNvSpPr>
            <a:spLocks noGrp="1"/>
          </p:cNvSpPr>
          <p:nvPr>
            <p:ph type="body" sz="quarter" idx="20" hasCustomPrompt="1"/>
          </p:nvPr>
        </p:nvSpPr>
        <p:spPr>
          <a:xfrm>
            <a:off x="3892297" y="2056441"/>
            <a:ext cx="1324840" cy="165886"/>
          </a:xfrm>
          <a:prstGeom prst="rect">
            <a:avLst/>
          </a:prstGeom>
        </p:spPr>
        <p:txBody>
          <a:bodyPr anchor="ctr"/>
          <a:lstStyle>
            <a:lvl1pPr marL="0" indent="0" algn="l">
              <a:buNone/>
              <a:defRPr sz="1100" b="1">
                <a:solidFill>
                  <a:schemeClr val="tx1"/>
                </a:solidFill>
                <a:latin typeface="Proxima Nova Rg" panose="02000506030000020004" pitchFamily="50" charset="0"/>
              </a:defRPr>
            </a:lvl1pPr>
          </a:lstStyle>
          <a:p>
            <a:pPr lvl="0"/>
            <a:r>
              <a:rPr lang="en-IN" dirty="0"/>
              <a:t>Click to add text</a:t>
            </a:r>
          </a:p>
        </p:txBody>
      </p:sp>
      <p:sp>
        <p:nvSpPr>
          <p:cNvPr id="90" name="Text Placeholder 8">
            <a:extLst>
              <a:ext uri="{FF2B5EF4-FFF2-40B4-BE49-F238E27FC236}">
                <a16:creationId xmlns:a16="http://schemas.microsoft.com/office/drawing/2014/main" id="{72201633-C2F4-4C61-961D-08C5FE50D669}"/>
              </a:ext>
            </a:extLst>
          </p:cNvPr>
          <p:cNvSpPr>
            <a:spLocks noGrp="1"/>
          </p:cNvSpPr>
          <p:nvPr>
            <p:ph type="body" sz="quarter" idx="21" hasCustomPrompt="1"/>
          </p:nvPr>
        </p:nvSpPr>
        <p:spPr>
          <a:xfrm>
            <a:off x="3892297"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91" name="Text Placeholder 8">
            <a:extLst>
              <a:ext uri="{FF2B5EF4-FFF2-40B4-BE49-F238E27FC236}">
                <a16:creationId xmlns:a16="http://schemas.microsoft.com/office/drawing/2014/main" id="{A9F5B501-BB61-457C-9B6D-E57B62AECD54}"/>
              </a:ext>
            </a:extLst>
          </p:cNvPr>
          <p:cNvSpPr>
            <a:spLocks noGrp="1"/>
          </p:cNvSpPr>
          <p:nvPr>
            <p:ph type="body" sz="quarter" idx="22" hasCustomPrompt="1"/>
          </p:nvPr>
        </p:nvSpPr>
        <p:spPr>
          <a:xfrm>
            <a:off x="5326899" y="1746401"/>
            <a:ext cx="740399" cy="249042"/>
          </a:xfrm>
          <a:prstGeom prst="rect">
            <a:avLst/>
          </a:prstGeom>
        </p:spPr>
        <p:txBody>
          <a:bodyPr anchor="ctr"/>
          <a:lstStyle>
            <a:lvl1pPr marL="0" indent="0" algn="l">
              <a:buNone/>
              <a:defRPr sz="2000" b="1">
                <a:solidFill>
                  <a:srgbClr val="CCCCCC"/>
                </a:solidFill>
                <a:latin typeface="Proxima Nova Rg" panose="02000506030000020004" pitchFamily="50" charset="0"/>
              </a:defRPr>
            </a:lvl1pPr>
          </a:lstStyle>
          <a:p>
            <a:pPr lvl="0"/>
            <a:r>
              <a:rPr lang="en-IN" dirty="0"/>
              <a:t>04</a:t>
            </a:r>
          </a:p>
        </p:txBody>
      </p:sp>
      <p:sp>
        <p:nvSpPr>
          <p:cNvPr id="92" name="Text Placeholder 8">
            <a:extLst>
              <a:ext uri="{FF2B5EF4-FFF2-40B4-BE49-F238E27FC236}">
                <a16:creationId xmlns:a16="http://schemas.microsoft.com/office/drawing/2014/main" id="{5B29D73F-4CCA-4783-8947-96309D788353}"/>
              </a:ext>
            </a:extLst>
          </p:cNvPr>
          <p:cNvSpPr>
            <a:spLocks noGrp="1"/>
          </p:cNvSpPr>
          <p:nvPr>
            <p:ph type="body" sz="quarter" idx="23" hasCustomPrompt="1"/>
          </p:nvPr>
        </p:nvSpPr>
        <p:spPr>
          <a:xfrm>
            <a:off x="5326899" y="2056441"/>
            <a:ext cx="1324840" cy="165886"/>
          </a:xfrm>
          <a:prstGeom prst="rect">
            <a:avLst/>
          </a:prstGeom>
        </p:spPr>
        <p:txBody>
          <a:bodyPr anchor="ctr"/>
          <a:lstStyle>
            <a:lvl1pPr marL="0" indent="0" algn="l">
              <a:buNone/>
              <a:defRPr sz="1100" b="1">
                <a:solidFill>
                  <a:srgbClr val="CCCCCC"/>
                </a:solidFill>
                <a:latin typeface="Proxima Nova Rg" panose="02000506030000020004" pitchFamily="50" charset="0"/>
              </a:defRPr>
            </a:lvl1pPr>
          </a:lstStyle>
          <a:p>
            <a:pPr lvl="0"/>
            <a:r>
              <a:rPr lang="en-IN" dirty="0"/>
              <a:t>Click to add text</a:t>
            </a:r>
          </a:p>
        </p:txBody>
      </p:sp>
      <p:sp>
        <p:nvSpPr>
          <p:cNvPr id="93" name="Text Placeholder 8">
            <a:extLst>
              <a:ext uri="{FF2B5EF4-FFF2-40B4-BE49-F238E27FC236}">
                <a16:creationId xmlns:a16="http://schemas.microsoft.com/office/drawing/2014/main" id="{19DFB435-36AD-4A25-AA45-C372BF19E392}"/>
              </a:ext>
            </a:extLst>
          </p:cNvPr>
          <p:cNvSpPr>
            <a:spLocks noGrp="1"/>
          </p:cNvSpPr>
          <p:nvPr>
            <p:ph type="body" sz="quarter" idx="24" hasCustomPrompt="1"/>
          </p:nvPr>
        </p:nvSpPr>
        <p:spPr>
          <a:xfrm>
            <a:off x="5326899"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94" name="Text Placeholder 8">
            <a:extLst>
              <a:ext uri="{FF2B5EF4-FFF2-40B4-BE49-F238E27FC236}">
                <a16:creationId xmlns:a16="http://schemas.microsoft.com/office/drawing/2014/main" id="{661C36B0-6047-47A0-8876-EF95BD82A5C8}"/>
              </a:ext>
            </a:extLst>
          </p:cNvPr>
          <p:cNvSpPr>
            <a:spLocks noGrp="1"/>
          </p:cNvSpPr>
          <p:nvPr>
            <p:ph type="body" sz="quarter" idx="25" hasCustomPrompt="1"/>
          </p:nvPr>
        </p:nvSpPr>
        <p:spPr>
          <a:xfrm>
            <a:off x="6735161" y="1746401"/>
            <a:ext cx="740399" cy="249042"/>
          </a:xfrm>
          <a:prstGeom prst="rect">
            <a:avLst/>
          </a:prstGeom>
        </p:spPr>
        <p:txBody>
          <a:bodyPr anchor="ctr"/>
          <a:lstStyle>
            <a:lvl1pPr marL="0" indent="0" algn="l">
              <a:buNone/>
              <a:defRPr sz="2000" b="1">
                <a:solidFill>
                  <a:srgbClr val="F6303E"/>
                </a:solidFill>
                <a:latin typeface="Proxima Nova Rg" panose="02000506030000020004" pitchFamily="50" charset="0"/>
              </a:defRPr>
            </a:lvl1pPr>
          </a:lstStyle>
          <a:p>
            <a:pPr lvl="0"/>
            <a:r>
              <a:rPr lang="en-IN" dirty="0"/>
              <a:t>05</a:t>
            </a:r>
          </a:p>
        </p:txBody>
      </p:sp>
      <p:sp>
        <p:nvSpPr>
          <p:cNvPr id="109" name="Text Placeholder 8">
            <a:extLst>
              <a:ext uri="{FF2B5EF4-FFF2-40B4-BE49-F238E27FC236}">
                <a16:creationId xmlns:a16="http://schemas.microsoft.com/office/drawing/2014/main" id="{BAFF9636-D984-4BBC-929B-16568F631880}"/>
              </a:ext>
            </a:extLst>
          </p:cNvPr>
          <p:cNvSpPr>
            <a:spLocks noGrp="1"/>
          </p:cNvSpPr>
          <p:nvPr>
            <p:ph type="body" sz="quarter" idx="26" hasCustomPrompt="1"/>
          </p:nvPr>
        </p:nvSpPr>
        <p:spPr>
          <a:xfrm>
            <a:off x="6735161" y="2056441"/>
            <a:ext cx="1324840" cy="165886"/>
          </a:xfrm>
          <a:prstGeom prst="rect">
            <a:avLst/>
          </a:prstGeom>
        </p:spPr>
        <p:txBody>
          <a:bodyPr anchor="ctr"/>
          <a:lstStyle>
            <a:lvl1pPr marL="0" indent="0" algn="l">
              <a:buNone/>
              <a:defRPr sz="1100" b="1">
                <a:solidFill>
                  <a:srgbClr val="F6303E"/>
                </a:solidFill>
                <a:latin typeface="Proxima Nova Rg" panose="02000506030000020004" pitchFamily="50" charset="0"/>
              </a:defRPr>
            </a:lvl1pPr>
          </a:lstStyle>
          <a:p>
            <a:pPr lvl="0"/>
            <a:r>
              <a:rPr lang="en-IN" dirty="0"/>
              <a:t>Click to add text</a:t>
            </a:r>
          </a:p>
        </p:txBody>
      </p:sp>
      <p:sp>
        <p:nvSpPr>
          <p:cNvPr id="110" name="Text Placeholder 8">
            <a:extLst>
              <a:ext uri="{FF2B5EF4-FFF2-40B4-BE49-F238E27FC236}">
                <a16:creationId xmlns:a16="http://schemas.microsoft.com/office/drawing/2014/main" id="{24C3FEFD-8CEA-49B4-B49A-8D40D3B5FEAF}"/>
              </a:ext>
            </a:extLst>
          </p:cNvPr>
          <p:cNvSpPr>
            <a:spLocks noGrp="1"/>
          </p:cNvSpPr>
          <p:nvPr>
            <p:ph type="body" sz="quarter" idx="27" hasCustomPrompt="1"/>
          </p:nvPr>
        </p:nvSpPr>
        <p:spPr>
          <a:xfrm>
            <a:off x="6735161"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111" name="Text Placeholder 8">
            <a:extLst>
              <a:ext uri="{FF2B5EF4-FFF2-40B4-BE49-F238E27FC236}">
                <a16:creationId xmlns:a16="http://schemas.microsoft.com/office/drawing/2014/main" id="{056294BB-42A3-47CE-B08C-3985AFA1252A}"/>
              </a:ext>
            </a:extLst>
          </p:cNvPr>
          <p:cNvSpPr>
            <a:spLocks noGrp="1"/>
          </p:cNvSpPr>
          <p:nvPr>
            <p:ph type="body" sz="quarter" idx="28" hasCustomPrompt="1"/>
          </p:nvPr>
        </p:nvSpPr>
        <p:spPr>
          <a:xfrm>
            <a:off x="904066" y="3531649"/>
            <a:ext cx="1324840" cy="349771"/>
          </a:xfrm>
          <a:prstGeom prst="rect">
            <a:avLst/>
          </a:prstGeom>
        </p:spPr>
        <p:txBody>
          <a:bodyPr anchor="ctr"/>
          <a:lstStyle>
            <a:lvl1pPr marL="0" indent="0" algn="l">
              <a:buNone/>
              <a:defRPr sz="1600" b="1">
                <a:solidFill>
                  <a:srgbClr val="DDDDDD"/>
                </a:solidFill>
                <a:latin typeface="Proxima Nova Rg" panose="02000506030000020004" pitchFamily="50" charset="0"/>
              </a:defRPr>
            </a:lvl1pPr>
          </a:lstStyle>
          <a:p>
            <a:pPr lvl="0"/>
            <a:r>
              <a:rPr lang="en-IN" dirty="0"/>
              <a:t>Category 1</a:t>
            </a:r>
          </a:p>
        </p:txBody>
      </p:sp>
      <p:sp>
        <p:nvSpPr>
          <p:cNvPr id="114" name="Text Placeholder 8">
            <a:extLst>
              <a:ext uri="{FF2B5EF4-FFF2-40B4-BE49-F238E27FC236}">
                <a16:creationId xmlns:a16="http://schemas.microsoft.com/office/drawing/2014/main" id="{4CA25EE7-3AA6-4CF1-9AC9-97DE5CE0BE91}"/>
              </a:ext>
            </a:extLst>
          </p:cNvPr>
          <p:cNvSpPr>
            <a:spLocks noGrp="1"/>
          </p:cNvSpPr>
          <p:nvPr>
            <p:ph type="body" sz="quarter" idx="29" hasCustomPrompt="1"/>
          </p:nvPr>
        </p:nvSpPr>
        <p:spPr>
          <a:xfrm>
            <a:off x="2352802" y="3531649"/>
            <a:ext cx="1352923" cy="349771"/>
          </a:xfrm>
          <a:prstGeom prst="rect">
            <a:avLst/>
          </a:prstGeom>
        </p:spPr>
        <p:txBody>
          <a:bodyPr anchor="ctr"/>
          <a:lstStyle>
            <a:lvl1pPr marL="0" indent="0" algn="l">
              <a:buNone/>
              <a:defRPr sz="1600" b="1">
                <a:solidFill>
                  <a:srgbClr val="F6303E"/>
                </a:solidFill>
                <a:latin typeface="Proxima Nova Rg" panose="02000506030000020004" pitchFamily="50" charset="0"/>
              </a:defRPr>
            </a:lvl1pPr>
          </a:lstStyle>
          <a:p>
            <a:pPr lvl="0"/>
            <a:r>
              <a:rPr lang="en-IN" dirty="0"/>
              <a:t>Category 2</a:t>
            </a:r>
          </a:p>
        </p:txBody>
      </p:sp>
      <p:sp>
        <p:nvSpPr>
          <p:cNvPr id="115" name="Text Placeholder 8">
            <a:extLst>
              <a:ext uri="{FF2B5EF4-FFF2-40B4-BE49-F238E27FC236}">
                <a16:creationId xmlns:a16="http://schemas.microsoft.com/office/drawing/2014/main" id="{9B86D469-ABD0-4367-A92C-FB891117796A}"/>
              </a:ext>
            </a:extLst>
          </p:cNvPr>
          <p:cNvSpPr>
            <a:spLocks noGrp="1"/>
          </p:cNvSpPr>
          <p:nvPr>
            <p:ph type="body" sz="quarter" idx="30" hasCustomPrompt="1"/>
          </p:nvPr>
        </p:nvSpPr>
        <p:spPr>
          <a:xfrm>
            <a:off x="3829621" y="3531648"/>
            <a:ext cx="1352923" cy="349771"/>
          </a:xfrm>
          <a:prstGeom prst="rect">
            <a:avLst/>
          </a:prstGeom>
        </p:spPr>
        <p:txBody>
          <a:bodyPr anchor="ctr"/>
          <a:lstStyle>
            <a:lvl1pPr marL="0" indent="0" algn="l">
              <a:buNone/>
              <a:defRPr sz="1600" b="1">
                <a:solidFill>
                  <a:schemeClr val="tx1"/>
                </a:solidFill>
                <a:latin typeface="Proxima Nova Rg" panose="02000506030000020004" pitchFamily="50" charset="0"/>
              </a:defRPr>
            </a:lvl1pPr>
          </a:lstStyle>
          <a:p>
            <a:pPr lvl="0"/>
            <a:r>
              <a:rPr lang="en-IN" dirty="0"/>
              <a:t>Category 3</a:t>
            </a:r>
          </a:p>
        </p:txBody>
      </p:sp>
      <p:sp>
        <p:nvSpPr>
          <p:cNvPr id="116" name="Text Placeholder 8">
            <a:extLst>
              <a:ext uri="{FF2B5EF4-FFF2-40B4-BE49-F238E27FC236}">
                <a16:creationId xmlns:a16="http://schemas.microsoft.com/office/drawing/2014/main" id="{6C5EB094-EBF1-4B80-AAE7-EDAC4824FE14}"/>
              </a:ext>
            </a:extLst>
          </p:cNvPr>
          <p:cNvSpPr>
            <a:spLocks noGrp="1"/>
          </p:cNvSpPr>
          <p:nvPr>
            <p:ph type="body" sz="quarter" idx="31" hasCustomPrompt="1"/>
          </p:nvPr>
        </p:nvSpPr>
        <p:spPr>
          <a:xfrm>
            <a:off x="5306440" y="3531648"/>
            <a:ext cx="1324840" cy="349771"/>
          </a:xfrm>
          <a:prstGeom prst="rect">
            <a:avLst/>
          </a:prstGeom>
        </p:spPr>
        <p:txBody>
          <a:bodyPr anchor="ctr"/>
          <a:lstStyle>
            <a:lvl1pPr marL="0" indent="0" algn="l">
              <a:buNone/>
              <a:defRPr sz="1600" b="1">
                <a:solidFill>
                  <a:srgbClr val="DDDDDD"/>
                </a:solidFill>
                <a:latin typeface="Proxima Nova Rg" panose="02000506030000020004" pitchFamily="50" charset="0"/>
              </a:defRPr>
            </a:lvl1pPr>
          </a:lstStyle>
          <a:p>
            <a:pPr lvl="0"/>
            <a:r>
              <a:rPr lang="en-IN" dirty="0"/>
              <a:t>Category 4</a:t>
            </a:r>
          </a:p>
        </p:txBody>
      </p:sp>
      <p:sp>
        <p:nvSpPr>
          <p:cNvPr id="118" name="Text Placeholder 8">
            <a:extLst>
              <a:ext uri="{FF2B5EF4-FFF2-40B4-BE49-F238E27FC236}">
                <a16:creationId xmlns:a16="http://schemas.microsoft.com/office/drawing/2014/main" id="{045CF520-5B24-4C21-BD9C-5EFEB7427B69}"/>
              </a:ext>
            </a:extLst>
          </p:cNvPr>
          <p:cNvSpPr>
            <a:spLocks noGrp="1"/>
          </p:cNvSpPr>
          <p:nvPr>
            <p:ph type="body" sz="quarter" idx="32" hasCustomPrompt="1"/>
          </p:nvPr>
        </p:nvSpPr>
        <p:spPr>
          <a:xfrm>
            <a:off x="6755176" y="3531647"/>
            <a:ext cx="1352923" cy="349771"/>
          </a:xfrm>
          <a:prstGeom prst="rect">
            <a:avLst/>
          </a:prstGeom>
        </p:spPr>
        <p:txBody>
          <a:bodyPr anchor="ctr"/>
          <a:lstStyle>
            <a:lvl1pPr marL="0" indent="0" algn="l">
              <a:buNone/>
              <a:defRPr sz="1600" b="1">
                <a:solidFill>
                  <a:srgbClr val="F6303E"/>
                </a:solidFill>
                <a:latin typeface="Proxima Nova Rg" panose="02000506030000020004" pitchFamily="50" charset="0"/>
              </a:defRPr>
            </a:lvl1pPr>
          </a:lstStyle>
          <a:p>
            <a:pPr lvl="0"/>
            <a:r>
              <a:rPr lang="en-IN" dirty="0"/>
              <a:t>Category 5</a:t>
            </a:r>
          </a:p>
        </p:txBody>
      </p:sp>
      <p:pic>
        <p:nvPicPr>
          <p:cNvPr id="28" name="Picture 27">
            <a:extLst>
              <a:ext uri="{FF2B5EF4-FFF2-40B4-BE49-F238E27FC236}">
                <a16:creationId xmlns:a16="http://schemas.microsoft.com/office/drawing/2014/main" id="{55483582-940A-481A-933F-C6D131CC960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V="1">
            <a:off x="632499" y="2973622"/>
            <a:ext cx="7691174" cy="667936"/>
          </a:xfrm>
          <a:prstGeom prst="rect">
            <a:avLst/>
          </a:prstGeom>
        </p:spPr>
      </p:pic>
      <p:sp>
        <p:nvSpPr>
          <p:cNvPr id="33" name="Rectangle 32">
            <a:extLst>
              <a:ext uri="{FF2B5EF4-FFF2-40B4-BE49-F238E27FC236}">
                <a16:creationId xmlns:a16="http://schemas.microsoft.com/office/drawing/2014/main" id="{A8785690-927D-F34A-BDC7-9FECF1717AF2}"/>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5" name="Title 11">
            <a:extLst>
              <a:ext uri="{FF2B5EF4-FFF2-40B4-BE49-F238E27FC236}">
                <a16:creationId xmlns:a16="http://schemas.microsoft.com/office/drawing/2014/main" id="{67D95071-51BE-2A41-BDB5-586B180A9F80}"/>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36" name="Picture 35">
            <a:extLst>
              <a:ext uri="{FF2B5EF4-FFF2-40B4-BE49-F238E27FC236}">
                <a16:creationId xmlns:a16="http://schemas.microsoft.com/office/drawing/2014/main" id="{B047B829-C5EF-1B46-B43C-4658802D369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2020590759"/>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Doughnut Chart">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24A60580-2B70-6940-B3F0-E4F8AB7AA3B6}" type="datetime1">
              <a:rPr lang="en-IN" smtClean="0"/>
              <a:t>10/06/19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5" name="Rectangle 4">
            <a:extLst>
              <a:ext uri="{FF2B5EF4-FFF2-40B4-BE49-F238E27FC236}">
                <a16:creationId xmlns:a16="http://schemas.microsoft.com/office/drawing/2014/main" id="{DB19EC69-1D9D-0B4C-9AE4-2C8D95B645C2}"/>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9" name="Title 11">
            <a:extLst>
              <a:ext uri="{FF2B5EF4-FFF2-40B4-BE49-F238E27FC236}">
                <a16:creationId xmlns:a16="http://schemas.microsoft.com/office/drawing/2014/main" id="{6AC7079D-55CD-5547-A1B7-6E231289DE37}"/>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10" name="Picture 9">
            <a:extLst>
              <a:ext uri="{FF2B5EF4-FFF2-40B4-BE49-F238E27FC236}">
                <a16:creationId xmlns:a16="http://schemas.microsoft.com/office/drawing/2014/main" id="{4D74D05A-508B-324C-B8C7-0C05F391BF4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2793320323"/>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Line Chart">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2FB0970A-5D49-E646-889A-E8EA6023EA9A}" type="datetime1">
              <a:rPr lang="en-IN" smtClean="0"/>
              <a:t>10/06/19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15" name="Rectangle 14">
            <a:extLst>
              <a:ext uri="{FF2B5EF4-FFF2-40B4-BE49-F238E27FC236}">
                <a16:creationId xmlns:a16="http://schemas.microsoft.com/office/drawing/2014/main" id="{693C855C-51F1-4950-8B74-92750036E153}"/>
              </a:ext>
            </a:extLst>
          </p:cNvPr>
          <p:cNvSpPr/>
          <p:nvPr/>
        </p:nvSpPr>
        <p:spPr>
          <a:xfrm>
            <a:off x="3170379" y="4105875"/>
            <a:ext cx="1512168" cy="41909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aphicFrame>
        <p:nvGraphicFramePr>
          <p:cNvPr id="44" name="Chart 43">
            <a:extLst>
              <a:ext uri="{FF2B5EF4-FFF2-40B4-BE49-F238E27FC236}">
                <a16:creationId xmlns:a16="http://schemas.microsoft.com/office/drawing/2014/main" id="{FF7848F2-CD09-4AEB-9574-52DC26DB959E}"/>
              </a:ext>
            </a:extLst>
          </p:cNvPr>
          <p:cNvGraphicFramePr/>
          <p:nvPr>
            <p:extLst>
              <p:ext uri="{D42A27DB-BD31-4B8C-83A1-F6EECF244321}">
                <p14:modId xmlns:p14="http://schemas.microsoft.com/office/powerpoint/2010/main" val="3094743474"/>
              </p:ext>
            </p:extLst>
          </p:nvPr>
        </p:nvGraphicFramePr>
        <p:xfrm>
          <a:off x="5176215" y="3284258"/>
          <a:ext cx="1319792" cy="42272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5" name="Chart 44">
            <a:extLst>
              <a:ext uri="{FF2B5EF4-FFF2-40B4-BE49-F238E27FC236}">
                <a16:creationId xmlns:a16="http://schemas.microsoft.com/office/drawing/2014/main" id="{1900AEB5-08DE-4ACC-BEF3-0AF9CF5140F3}"/>
              </a:ext>
            </a:extLst>
          </p:cNvPr>
          <p:cNvGraphicFramePr/>
          <p:nvPr>
            <p:extLst>
              <p:ext uri="{D42A27DB-BD31-4B8C-83A1-F6EECF244321}">
                <p14:modId xmlns:p14="http://schemas.microsoft.com/office/powerpoint/2010/main" val="1969650563"/>
              </p:ext>
            </p:extLst>
          </p:nvPr>
        </p:nvGraphicFramePr>
        <p:xfrm>
          <a:off x="6609469" y="3232411"/>
          <a:ext cx="1333750" cy="431988"/>
        </p:xfrm>
        <a:graphic>
          <a:graphicData uri="http://schemas.openxmlformats.org/drawingml/2006/chart">
            <c:chart xmlns:c="http://schemas.openxmlformats.org/drawingml/2006/chart" xmlns:r="http://schemas.openxmlformats.org/officeDocument/2006/relationships" r:id="rId3"/>
          </a:graphicData>
        </a:graphic>
      </p:graphicFrame>
      <p:sp>
        <p:nvSpPr>
          <p:cNvPr id="23" name="Text Placeholder 8">
            <a:extLst>
              <a:ext uri="{FF2B5EF4-FFF2-40B4-BE49-F238E27FC236}">
                <a16:creationId xmlns:a16="http://schemas.microsoft.com/office/drawing/2014/main" id="{9696B8C1-96A7-4499-9EA2-0124BE804574}"/>
              </a:ext>
            </a:extLst>
          </p:cNvPr>
          <p:cNvSpPr>
            <a:spLocks noGrp="1"/>
          </p:cNvSpPr>
          <p:nvPr>
            <p:ph type="body" sz="quarter" idx="15" hasCustomPrompt="1"/>
          </p:nvPr>
        </p:nvSpPr>
        <p:spPr>
          <a:xfrm>
            <a:off x="630238" y="1600199"/>
            <a:ext cx="3182128" cy="3006726"/>
          </a:xfrm>
          <a:prstGeom prst="rect">
            <a:avLst/>
          </a:prstGeom>
        </p:spPr>
        <p:txBody>
          <a:bodyPr anchor="t"/>
          <a:lstStyle>
            <a:lvl1pPr marL="0" indent="0" algn="l">
              <a:buNone/>
              <a:defRPr sz="1820" b="0">
                <a:solidFill>
                  <a:schemeClr val="tx1"/>
                </a:solidFill>
                <a:latin typeface="Proxima Nova Rg" panose="02000506030000020004" pitchFamily="50" charset="0"/>
              </a:defRPr>
            </a:lvl1pPr>
          </a:lstStyle>
          <a:p>
            <a:pPr lvl="0"/>
            <a:r>
              <a:rPr lang="en-IN" dirty="0"/>
              <a:t>Click to add text</a:t>
            </a:r>
          </a:p>
        </p:txBody>
      </p:sp>
      <p:sp>
        <p:nvSpPr>
          <p:cNvPr id="24" name="Text Placeholder 8">
            <a:extLst>
              <a:ext uri="{FF2B5EF4-FFF2-40B4-BE49-F238E27FC236}">
                <a16:creationId xmlns:a16="http://schemas.microsoft.com/office/drawing/2014/main" id="{44A204BF-7B3D-4BAD-8452-C75017088761}"/>
              </a:ext>
            </a:extLst>
          </p:cNvPr>
          <p:cNvSpPr>
            <a:spLocks noGrp="1"/>
          </p:cNvSpPr>
          <p:nvPr>
            <p:ph type="body" sz="quarter" idx="16" hasCustomPrompt="1"/>
          </p:nvPr>
        </p:nvSpPr>
        <p:spPr>
          <a:xfrm>
            <a:off x="5306779" y="3059187"/>
            <a:ext cx="671653" cy="350785"/>
          </a:xfrm>
          <a:prstGeom prst="rect">
            <a:avLst/>
          </a:prstGeom>
        </p:spPr>
        <p:txBody>
          <a:bodyPr anchor="t"/>
          <a:lstStyle>
            <a:lvl1pPr marL="0" indent="0" algn="l">
              <a:buNone/>
              <a:defRPr sz="2000" b="1">
                <a:solidFill>
                  <a:srgbClr val="F6303E"/>
                </a:solidFill>
                <a:latin typeface="Proxima Nova Rg" panose="02000506030000020004" pitchFamily="50" charset="0"/>
              </a:defRPr>
            </a:lvl1pPr>
          </a:lstStyle>
          <a:p>
            <a:pPr lvl="0"/>
            <a:r>
              <a:rPr lang="en-IN" dirty="0"/>
              <a:t>text</a:t>
            </a:r>
          </a:p>
        </p:txBody>
      </p:sp>
      <p:sp>
        <p:nvSpPr>
          <p:cNvPr id="25" name="Text Placeholder 8">
            <a:extLst>
              <a:ext uri="{FF2B5EF4-FFF2-40B4-BE49-F238E27FC236}">
                <a16:creationId xmlns:a16="http://schemas.microsoft.com/office/drawing/2014/main" id="{228FD4BC-869C-4228-9650-35487227AA04}"/>
              </a:ext>
            </a:extLst>
          </p:cNvPr>
          <p:cNvSpPr>
            <a:spLocks noGrp="1"/>
          </p:cNvSpPr>
          <p:nvPr>
            <p:ph type="body" sz="quarter" idx="17" hasCustomPrompt="1"/>
          </p:nvPr>
        </p:nvSpPr>
        <p:spPr>
          <a:xfrm>
            <a:off x="6894111" y="3052728"/>
            <a:ext cx="671653" cy="325087"/>
          </a:xfrm>
          <a:prstGeom prst="rect">
            <a:avLst/>
          </a:prstGeom>
        </p:spPr>
        <p:txBody>
          <a:bodyPr anchor="t"/>
          <a:lstStyle>
            <a:lvl1pPr marL="0" indent="0" algn="l">
              <a:buNone/>
              <a:defRPr sz="2000" b="1">
                <a:solidFill>
                  <a:srgbClr val="CCCCCC"/>
                </a:solidFill>
                <a:latin typeface="Proxima Nova Rg" panose="02000506030000020004" pitchFamily="50" charset="0"/>
              </a:defRPr>
            </a:lvl1pPr>
          </a:lstStyle>
          <a:p>
            <a:pPr lvl="0"/>
            <a:r>
              <a:rPr lang="en-IN" dirty="0"/>
              <a:t>text</a:t>
            </a:r>
          </a:p>
        </p:txBody>
      </p:sp>
      <p:sp>
        <p:nvSpPr>
          <p:cNvPr id="27" name="Text Placeholder 8">
            <a:extLst>
              <a:ext uri="{FF2B5EF4-FFF2-40B4-BE49-F238E27FC236}">
                <a16:creationId xmlns:a16="http://schemas.microsoft.com/office/drawing/2014/main" id="{DAD07786-00E2-42E3-B1C2-67206A010E5F}"/>
              </a:ext>
            </a:extLst>
          </p:cNvPr>
          <p:cNvSpPr>
            <a:spLocks noGrp="1"/>
          </p:cNvSpPr>
          <p:nvPr>
            <p:ph type="body" sz="quarter" idx="18" hasCustomPrompt="1"/>
          </p:nvPr>
        </p:nvSpPr>
        <p:spPr>
          <a:xfrm>
            <a:off x="5306778" y="3559464"/>
            <a:ext cx="1077979" cy="212599"/>
          </a:xfrm>
          <a:prstGeom prst="rect">
            <a:avLst/>
          </a:prstGeom>
        </p:spPr>
        <p:txBody>
          <a:bodyPr anchor="t"/>
          <a:lstStyle>
            <a:lvl1pPr marL="0" indent="0" algn="l">
              <a:buNone/>
              <a:defRPr sz="1200" b="1">
                <a:solidFill>
                  <a:srgbClr val="F6303E"/>
                </a:solidFill>
                <a:latin typeface="Proxima Nova Rg" panose="02000506030000020004" pitchFamily="50" charset="0"/>
              </a:defRPr>
            </a:lvl1pPr>
          </a:lstStyle>
          <a:p>
            <a:pPr lvl="0"/>
            <a:r>
              <a:rPr lang="en-IN" dirty="0"/>
              <a:t>text</a:t>
            </a:r>
          </a:p>
        </p:txBody>
      </p:sp>
      <p:sp>
        <p:nvSpPr>
          <p:cNvPr id="29" name="Text Placeholder 8">
            <a:extLst>
              <a:ext uri="{FF2B5EF4-FFF2-40B4-BE49-F238E27FC236}">
                <a16:creationId xmlns:a16="http://schemas.microsoft.com/office/drawing/2014/main" id="{945F5F89-A906-431D-9648-FC1275655092}"/>
              </a:ext>
            </a:extLst>
          </p:cNvPr>
          <p:cNvSpPr>
            <a:spLocks noGrp="1"/>
          </p:cNvSpPr>
          <p:nvPr>
            <p:ph type="body" sz="quarter" idx="19" hasCustomPrompt="1"/>
          </p:nvPr>
        </p:nvSpPr>
        <p:spPr>
          <a:xfrm>
            <a:off x="5299344" y="3813792"/>
            <a:ext cx="1077979" cy="799143"/>
          </a:xfrm>
          <a:prstGeom prst="rect">
            <a:avLst/>
          </a:prstGeom>
        </p:spPr>
        <p:txBody>
          <a:bodyPr anchor="t"/>
          <a:lstStyle>
            <a:lvl1pPr marL="0" indent="0" algn="l">
              <a:buNone/>
              <a:defRPr lang="en-IN" sz="1050" b="0" kern="1200" dirty="0">
                <a:solidFill>
                  <a:schemeClr val="tx1"/>
                </a:solidFill>
                <a:latin typeface="Proxima Nova Rg" panose="02000506030000020004" pitchFamily="50" charset="0"/>
                <a:ea typeface="+mn-ea"/>
                <a:cs typeface="+mn-cs"/>
              </a:defRPr>
            </a:lvl1pPr>
          </a:lstStyle>
          <a:p>
            <a:pPr lvl="0"/>
            <a:r>
              <a:rPr lang="en-IN" dirty="0"/>
              <a:t>text</a:t>
            </a:r>
          </a:p>
        </p:txBody>
      </p:sp>
      <p:sp>
        <p:nvSpPr>
          <p:cNvPr id="30" name="Text Placeholder 8">
            <a:extLst>
              <a:ext uri="{FF2B5EF4-FFF2-40B4-BE49-F238E27FC236}">
                <a16:creationId xmlns:a16="http://schemas.microsoft.com/office/drawing/2014/main" id="{79D2914B-8781-42FD-AA7E-737FB7171171}"/>
              </a:ext>
            </a:extLst>
          </p:cNvPr>
          <p:cNvSpPr>
            <a:spLocks noGrp="1"/>
          </p:cNvSpPr>
          <p:nvPr>
            <p:ph type="body" sz="quarter" idx="20" hasCustomPrompt="1"/>
          </p:nvPr>
        </p:nvSpPr>
        <p:spPr>
          <a:xfrm>
            <a:off x="6890089" y="3559464"/>
            <a:ext cx="1077979" cy="212599"/>
          </a:xfrm>
          <a:prstGeom prst="rect">
            <a:avLst/>
          </a:prstGeom>
        </p:spPr>
        <p:txBody>
          <a:bodyPr anchor="t"/>
          <a:lstStyle>
            <a:lvl1pPr marL="0" indent="0" algn="l">
              <a:buNone/>
              <a:defRPr sz="1200" b="1">
                <a:solidFill>
                  <a:srgbClr val="F6303E"/>
                </a:solidFill>
                <a:latin typeface="Proxima Nova Rg" panose="02000506030000020004" pitchFamily="50" charset="0"/>
              </a:defRPr>
            </a:lvl1pPr>
          </a:lstStyle>
          <a:p>
            <a:pPr lvl="0"/>
            <a:r>
              <a:rPr lang="en-IN" dirty="0"/>
              <a:t>text</a:t>
            </a:r>
          </a:p>
        </p:txBody>
      </p:sp>
      <p:sp>
        <p:nvSpPr>
          <p:cNvPr id="31" name="Text Placeholder 8">
            <a:extLst>
              <a:ext uri="{FF2B5EF4-FFF2-40B4-BE49-F238E27FC236}">
                <a16:creationId xmlns:a16="http://schemas.microsoft.com/office/drawing/2014/main" id="{05F26D4A-BDA5-4C23-811C-C2F526CD3E98}"/>
              </a:ext>
            </a:extLst>
          </p:cNvPr>
          <p:cNvSpPr>
            <a:spLocks noGrp="1"/>
          </p:cNvSpPr>
          <p:nvPr>
            <p:ph type="body" sz="quarter" idx="21" hasCustomPrompt="1"/>
          </p:nvPr>
        </p:nvSpPr>
        <p:spPr>
          <a:xfrm>
            <a:off x="6882655" y="3813792"/>
            <a:ext cx="1077979" cy="799143"/>
          </a:xfrm>
          <a:prstGeom prst="rect">
            <a:avLst/>
          </a:prstGeom>
        </p:spPr>
        <p:txBody>
          <a:bodyPr anchor="t"/>
          <a:lstStyle>
            <a:lvl1pPr marL="0" indent="0" algn="l">
              <a:buNone/>
              <a:defRPr sz="1050" b="0">
                <a:solidFill>
                  <a:schemeClr val="tx1"/>
                </a:solidFill>
                <a:latin typeface="Proxima Nova Rg" panose="02000506030000020004" pitchFamily="50" charset="0"/>
              </a:defRPr>
            </a:lvl1pPr>
          </a:lstStyle>
          <a:p>
            <a:pPr lvl="0"/>
            <a:r>
              <a:rPr lang="en-IN" dirty="0"/>
              <a:t>text</a:t>
            </a:r>
          </a:p>
        </p:txBody>
      </p:sp>
      <p:sp>
        <p:nvSpPr>
          <p:cNvPr id="3" name="Chart Placeholder 2"/>
          <p:cNvSpPr>
            <a:spLocks noGrp="1"/>
          </p:cNvSpPr>
          <p:nvPr>
            <p:ph type="chart" sz="quarter" idx="22" hasCustomPrompt="1"/>
          </p:nvPr>
        </p:nvSpPr>
        <p:spPr>
          <a:xfrm>
            <a:off x="5295900" y="1600200"/>
            <a:ext cx="3225800" cy="1333500"/>
          </a:xfrm>
          <a:prstGeom prst="rect">
            <a:avLst/>
          </a:prstGeom>
        </p:spPr>
        <p:txBody>
          <a:bodyPr/>
          <a:lstStyle>
            <a:lvl1pPr marL="0" indent="0">
              <a:buNone/>
              <a:defRPr sz="900" baseline="0">
                <a:latin typeface="Proxima Nova Rg" pitchFamily="50" charset="0"/>
              </a:defRPr>
            </a:lvl1pPr>
          </a:lstStyle>
          <a:p>
            <a:r>
              <a:rPr lang="en-IN" dirty="0"/>
              <a:t>Click to add chart</a:t>
            </a:r>
          </a:p>
        </p:txBody>
      </p:sp>
      <p:sp>
        <p:nvSpPr>
          <p:cNvPr id="17" name="Rectangle 16">
            <a:extLst>
              <a:ext uri="{FF2B5EF4-FFF2-40B4-BE49-F238E27FC236}">
                <a16:creationId xmlns:a16="http://schemas.microsoft.com/office/drawing/2014/main" id="{693C855C-51F1-4950-8B74-92750036E153}"/>
              </a:ext>
            </a:extLst>
          </p:cNvPr>
          <p:cNvSpPr/>
          <p:nvPr userDrawn="1"/>
        </p:nvSpPr>
        <p:spPr>
          <a:xfrm>
            <a:off x="3170379" y="4105875"/>
            <a:ext cx="1512168" cy="41909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aphicFrame>
        <p:nvGraphicFramePr>
          <p:cNvPr id="18" name="Chart 17">
            <a:extLst>
              <a:ext uri="{FF2B5EF4-FFF2-40B4-BE49-F238E27FC236}">
                <a16:creationId xmlns:a16="http://schemas.microsoft.com/office/drawing/2014/main" id="{FF7848F2-CD09-4AEB-9574-52DC26DB959E}"/>
              </a:ext>
            </a:extLst>
          </p:cNvPr>
          <p:cNvGraphicFramePr/>
          <p:nvPr userDrawn="1">
            <p:extLst>
              <p:ext uri="{D42A27DB-BD31-4B8C-83A1-F6EECF244321}">
                <p14:modId xmlns:p14="http://schemas.microsoft.com/office/powerpoint/2010/main" val="289252790"/>
              </p:ext>
            </p:extLst>
          </p:nvPr>
        </p:nvGraphicFramePr>
        <p:xfrm>
          <a:off x="5176215" y="3284258"/>
          <a:ext cx="1319792" cy="42272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9" name="Chart 18">
            <a:extLst>
              <a:ext uri="{FF2B5EF4-FFF2-40B4-BE49-F238E27FC236}">
                <a16:creationId xmlns:a16="http://schemas.microsoft.com/office/drawing/2014/main" id="{1900AEB5-08DE-4ACC-BEF3-0AF9CF5140F3}"/>
              </a:ext>
            </a:extLst>
          </p:cNvPr>
          <p:cNvGraphicFramePr/>
          <p:nvPr userDrawn="1">
            <p:extLst>
              <p:ext uri="{D42A27DB-BD31-4B8C-83A1-F6EECF244321}">
                <p14:modId xmlns:p14="http://schemas.microsoft.com/office/powerpoint/2010/main" val="816527579"/>
              </p:ext>
            </p:extLst>
          </p:nvPr>
        </p:nvGraphicFramePr>
        <p:xfrm>
          <a:off x="6609469" y="3232411"/>
          <a:ext cx="1333750" cy="431988"/>
        </p:xfrm>
        <a:graphic>
          <a:graphicData uri="http://schemas.openxmlformats.org/drawingml/2006/chart">
            <c:chart xmlns:c="http://schemas.openxmlformats.org/drawingml/2006/chart" xmlns:r="http://schemas.openxmlformats.org/officeDocument/2006/relationships" r:id="rId5"/>
          </a:graphicData>
        </a:graphic>
      </p:graphicFrame>
      <p:sp>
        <p:nvSpPr>
          <p:cNvPr id="20" name="Rectangle 19">
            <a:extLst>
              <a:ext uri="{FF2B5EF4-FFF2-40B4-BE49-F238E27FC236}">
                <a16:creationId xmlns:a16="http://schemas.microsoft.com/office/drawing/2014/main" id="{83685A8D-9C1D-8F4D-B517-50A6ADFE2DCA}"/>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2" name="Title 11">
            <a:extLst>
              <a:ext uri="{FF2B5EF4-FFF2-40B4-BE49-F238E27FC236}">
                <a16:creationId xmlns:a16="http://schemas.microsoft.com/office/drawing/2014/main" id="{6AD9A0F9-9A66-7648-8968-789E2E9F90EB}"/>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26" name="Picture 25">
            <a:extLst>
              <a:ext uri="{FF2B5EF4-FFF2-40B4-BE49-F238E27FC236}">
                <a16:creationId xmlns:a16="http://schemas.microsoft.com/office/drawing/2014/main" id="{AED77A25-4444-4045-8D26-55D705A76417}"/>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638233423"/>
      </p:ext>
    </p:extLst>
  </p:cSld>
  <p:clrMapOvr>
    <a:masterClrMapping/>
  </p:clrMapOvr>
  <p:extLst>
    <p:ext uri="{DCECCB84-F9BA-43D5-87BE-67443E8EF086}">
      <p15:sldGuideLst xmlns:p15="http://schemas.microsoft.com/office/powerpoint/2012/main">
        <p15:guide id="5" orient="horz" pos="395" userDrawn="1">
          <p15:clr>
            <a:srgbClr val="FBAE40"/>
          </p15:clr>
        </p15:guide>
        <p15:guide id="6" orient="horz" pos="1008" userDrawn="1">
          <p15:clr>
            <a:srgbClr val="FBAE40"/>
          </p15:clr>
        </p15:guide>
        <p15:guide id="7" orient="horz" pos="2754" userDrawn="1">
          <p15:clr>
            <a:srgbClr val="FBAE40"/>
          </p15:clr>
        </p15:guide>
        <p15:guide id="8" pos="240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Doughnut Chart 2">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60F6970B-5F9F-1C49-823B-784ECC0F8F74}" type="datetime1">
              <a:rPr lang="en-IN" smtClean="0"/>
              <a:t>10/06/19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graphicFrame>
        <p:nvGraphicFramePr>
          <p:cNvPr id="9" name="Chart 8">
            <a:extLst>
              <a:ext uri="{FF2B5EF4-FFF2-40B4-BE49-F238E27FC236}">
                <a16:creationId xmlns:a16="http://schemas.microsoft.com/office/drawing/2014/main" id="{DD9785AA-43BB-4A88-B6A0-503B710C742A}"/>
              </a:ext>
            </a:extLst>
          </p:cNvPr>
          <p:cNvGraphicFramePr/>
          <p:nvPr>
            <p:extLst>
              <p:ext uri="{D42A27DB-BD31-4B8C-83A1-F6EECF244321}">
                <p14:modId xmlns:p14="http://schemas.microsoft.com/office/powerpoint/2010/main" val="1072772305"/>
              </p:ext>
            </p:extLst>
          </p:nvPr>
        </p:nvGraphicFramePr>
        <p:xfrm>
          <a:off x="1960619" y="1967641"/>
          <a:ext cx="2754306" cy="14089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hart 13">
            <a:extLst>
              <a:ext uri="{FF2B5EF4-FFF2-40B4-BE49-F238E27FC236}">
                <a16:creationId xmlns:a16="http://schemas.microsoft.com/office/drawing/2014/main" id="{F71E640A-9A51-4244-ADA6-E0903F44DD4E}"/>
              </a:ext>
            </a:extLst>
          </p:cNvPr>
          <p:cNvGraphicFramePr/>
          <p:nvPr>
            <p:extLst>
              <p:ext uri="{D42A27DB-BD31-4B8C-83A1-F6EECF244321}">
                <p14:modId xmlns:p14="http://schemas.microsoft.com/office/powerpoint/2010/main" val="363773295"/>
              </p:ext>
            </p:extLst>
          </p:nvPr>
        </p:nvGraphicFramePr>
        <p:xfrm>
          <a:off x="880659" y="1705476"/>
          <a:ext cx="4222864" cy="21602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a:extLst>
              <a:ext uri="{FF2B5EF4-FFF2-40B4-BE49-F238E27FC236}">
                <a16:creationId xmlns:a16="http://schemas.microsoft.com/office/drawing/2014/main" id="{65083BD8-C120-49E5-81AF-1F59A747EFD1}"/>
              </a:ext>
            </a:extLst>
          </p:cNvPr>
          <p:cNvGraphicFramePr/>
          <p:nvPr>
            <p:extLst>
              <p:ext uri="{D42A27DB-BD31-4B8C-83A1-F6EECF244321}">
                <p14:modId xmlns:p14="http://schemas.microsoft.com/office/powerpoint/2010/main" val="1208722481"/>
              </p:ext>
            </p:extLst>
          </p:nvPr>
        </p:nvGraphicFramePr>
        <p:xfrm>
          <a:off x="3542547" y="1697092"/>
          <a:ext cx="4222864" cy="2160240"/>
        </p:xfrm>
        <a:graphic>
          <a:graphicData uri="http://schemas.openxmlformats.org/drawingml/2006/chart">
            <c:chart xmlns:c="http://schemas.openxmlformats.org/drawingml/2006/chart" xmlns:r="http://schemas.openxmlformats.org/officeDocument/2006/relationships" r:id="rId4"/>
          </a:graphicData>
        </a:graphic>
      </p:graphicFrame>
      <p:sp>
        <p:nvSpPr>
          <p:cNvPr id="19" name="Text Placeholder 8">
            <a:extLst>
              <a:ext uri="{FF2B5EF4-FFF2-40B4-BE49-F238E27FC236}">
                <a16:creationId xmlns:a16="http://schemas.microsoft.com/office/drawing/2014/main" id="{DFCEEA61-5F34-4275-BAE7-53833C871BEA}"/>
              </a:ext>
            </a:extLst>
          </p:cNvPr>
          <p:cNvSpPr>
            <a:spLocks noGrp="1"/>
          </p:cNvSpPr>
          <p:nvPr>
            <p:ph type="body" sz="quarter" idx="28" hasCustomPrompt="1"/>
          </p:nvPr>
        </p:nvSpPr>
        <p:spPr>
          <a:xfrm>
            <a:off x="2286696" y="2571750"/>
            <a:ext cx="1324840" cy="298375"/>
          </a:xfrm>
          <a:prstGeom prst="rect">
            <a:avLst/>
          </a:prstGeom>
        </p:spPr>
        <p:txBody>
          <a:bodyPr anchor="ctr"/>
          <a:lstStyle>
            <a:lvl1pPr marL="0" indent="0" algn="ctr">
              <a:buNone/>
              <a:defRPr sz="3200" b="1">
                <a:solidFill>
                  <a:srgbClr val="989898"/>
                </a:solidFill>
                <a:latin typeface="Proxima Nova Rg" panose="02000506030000020004" pitchFamily="50" charset="0"/>
              </a:defRPr>
            </a:lvl1pPr>
          </a:lstStyle>
          <a:p>
            <a:pPr lvl="0"/>
            <a:r>
              <a:rPr lang="en-IN" dirty="0"/>
              <a:t>Text</a:t>
            </a:r>
          </a:p>
        </p:txBody>
      </p:sp>
      <p:sp>
        <p:nvSpPr>
          <p:cNvPr id="20" name="Text Placeholder 8">
            <a:extLst>
              <a:ext uri="{FF2B5EF4-FFF2-40B4-BE49-F238E27FC236}">
                <a16:creationId xmlns:a16="http://schemas.microsoft.com/office/drawing/2014/main" id="{529ABA7F-22CE-439E-837D-6A737783C53A}"/>
              </a:ext>
            </a:extLst>
          </p:cNvPr>
          <p:cNvSpPr>
            <a:spLocks noGrp="1"/>
          </p:cNvSpPr>
          <p:nvPr>
            <p:ph type="body" sz="quarter" idx="29" hasCustomPrompt="1"/>
          </p:nvPr>
        </p:nvSpPr>
        <p:spPr>
          <a:xfrm>
            <a:off x="2286696" y="2939370"/>
            <a:ext cx="1324840" cy="298375"/>
          </a:xfrm>
          <a:prstGeom prst="rect">
            <a:avLst/>
          </a:prstGeom>
        </p:spPr>
        <p:txBody>
          <a:bodyPr anchor="ctr"/>
          <a:lstStyle>
            <a:lvl1pPr marL="0" indent="0" algn="ctr">
              <a:buNone/>
              <a:defRPr sz="1000" b="0">
                <a:solidFill>
                  <a:srgbClr val="989898"/>
                </a:solidFill>
                <a:latin typeface="Proxima Nova Rg" panose="02000506030000020004" pitchFamily="50" charset="0"/>
              </a:defRPr>
            </a:lvl1pPr>
          </a:lstStyle>
          <a:p>
            <a:pPr lvl="0"/>
            <a:r>
              <a:rPr lang="en-IN" dirty="0"/>
              <a:t>Click to add text</a:t>
            </a:r>
          </a:p>
        </p:txBody>
      </p:sp>
      <p:sp>
        <p:nvSpPr>
          <p:cNvPr id="12" name="Text Placeholder 8">
            <a:extLst>
              <a:ext uri="{FF2B5EF4-FFF2-40B4-BE49-F238E27FC236}">
                <a16:creationId xmlns:a16="http://schemas.microsoft.com/office/drawing/2014/main" id="{DFCEEA61-5F34-4275-BAE7-53833C871BEA}"/>
              </a:ext>
            </a:extLst>
          </p:cNvPr>
          <p:cNvSpPr>
            <a:spLocks noGrp="1"/>
          </p:cNvSpPr>
          <p:nvPr>
            <p:ph type="body" sz="quarter" idx="30" hasCustomPrompt="1"/>
          </p:nvPr>
        </p:nvSpPr>
        <p:spPr>
          <a:xfrm>
            <a:off x="4973335" y="2571750"/>
            <a:ext cx="1324840" cy="298375"/>
          </a:xfrm>
          <a:prstGeom prst="rect">
            <a:avLst/>
          </a:prstGeom>
        </p:spPr>
        <p:txBody>
          <a:bodyPr anchor="ctr"/>
          <a:lstStyle>
            <a:lvl1pPr marL="0" indent="0" algn="ctr">
              <a:buNone/>
              <a:defRPr sz="3200" b="1">
                <a:solidFill>
                  <a:srgbClr val="989898"/>
                </a:solidFill>
                <a:latin typeface="Proxima Nova Rg" panose="02000506030000020004" pitchFamily="50" charset="0"/>
              </a:defRPr>
            </a:lvl1pPr>
          </a:lstStyle>
          <a:p>
            <a:pPr lvl="0"/>
            <a:r>
              <a:rPr lang="en-IN" dirty="0"/>
              <a:t>Text</a:t>
            </a:r>
          </a:p>
        </p:txBody>
      </p:sp>
      <p:sp>
        <p:nvSpPr>
          <p:cNvPr id="13" name="Text Placeholder 8">
            <a:extLst>
              <a:ext uri="{FF2B5EF4-FFF2-40B4-BE49-F238E27FC236}">
                <a16:creationId xmlns:a16="http://schemas.microsoft.com/office/drawing/2014/main" id="{529ABA7F-22CE-439E-837D-6A737783C53A}"/>
              </a:ext>
            </a:extLst>
          </p:cNvPr>
          <p:cNvSpPr>
            <a:spLocks noGrp="1"/>
          </p:cNvSpPr>
          <p:nvPr>
            <p:ph type="body" sz="quarter" idx="31" hasCustomPrompt="1"/>
          </p:nvPr>
        </p:nvSpPr>
        <p:spPr>
          <a:xfrm>
            <a:off x="4973335" y="2939370"/>
            <a:ext cx="1324840" cy="298375"/>
          </a:xfrm>
          <a:prstGeom prst="rect">
            <a:avLst/>
          </a:prstGeom>
        </p:spPr>
        <p:txBody>
          <a:bodyPr anchor="ctr"/>
          <a:lstStyle>
            <a:lvl1pPr marL="0" indent="0" algn="ctr">
              <a:buNone/>
              <a:defRPr sz="1000" b="0">
                <a:solidFill>
                  <a:srgbClr val="989898"/>
                </a:solidFill>
                <a:latin typeface="Proxima Nova Rg" panose="02000506030000020004" pitchFamily="50" charset="0"/>
              </a:defRPr>
            </a:lvl1pPr>
          </a:lstStyle>
          <a:p>
            <a:pPr lvl="0"/>
            <a:r>
              <a:rPr lang="en-IN" dirty="0"/>
              <a:t>Click to add text</a:t>
            </a:r>
          </a:p>
        </p:txBody>
      </p:sp>
      <p:graphicFrame>
        <p:nvGraphicFramePr>
          <p:cNvPr id="16" name="Chart 15">
            <a:extLst>
              <a:ext uri="{FF2B5EF4-FFF2-40B4-BE49-F238E27FC236}">
                <a16:creationId xmlns:a16="http://schemas.microsoft.com/office/drawing/2014/main" id="{DD9785AA-43BB-4A88-B6A0-503B710C742A}"/>
              </a:ext>
            </a:extLst>
          </p:cNvPr>
          <p:cNvGraphicFramePr/>
          <p:nvPr userDrawn="1">
            <p:extLst>
              <p:ext uri="{D42A27DB-BD31-4B8C-83A1-F6EECF244321}">
                <p14:modId xmlns:p14="http://schemas.microsoft.com/office/powerpoint/2010/main" val="3949076987"/>
              </p:ext>
            </p:extLst>
          </p:nvPr>
        </p:nvGraphicFramePr>
        <p:xfrm>
          <a:off x="1960619" y="1967641"/>
          <a:ext cx="2754306" cy="140898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7" name="Chart 16">
            <a:extLst>
              <a:ext uri="{FF2B5EF4-FFF2-40B4-BE49-F238E27FC236}">
                <a16:creationId xmlns:a16="http://schemas.microsoft.com/office/drawing/2014/main" id="{F71E640A-9A51-4244-ADA6-E0903F44DD4E}"/>
              </a:ext>
            </a:extLst>
          </p:cNvPr>
          <p:cNvGraphicFramePr/>
          <p:nvPr userDrawn="1">
            <p:extLst>
              <p:ext uri="{D42A27DB-BD31-4B8C-83A1-F6EECF244321}">
                <p14:modId xmlns:p14="http://schemas.microsoft.com/office/powerpoint/2010/main" val="668794113"/>
              </p:ext>
            </p:extLst>
          </p:nvPr>
        </p:nvGraphicFramePr>
        <p:xfrm>
          <a:off x="880659" y="1705476"/>
          <a:ext cx="4222864" cy="21602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8" name="Chart 17">
            <a:extLst>
              <a:ext uri="{FF2B5EF4-FFF2-40B4-BE49-F238E27FC236}">
                <a16:creationId xmlns:a16="http://schemas.microsoft.com/office/drawing/2014/main" id="{65083BD8-C120-49E5-81AF-1F59A747EFD1}"/>
              </a:ext>
            </a:extLst>
          </p:cNvPr>
          <p:cNvGraphicFramePr/>
          <p:nvPr userDrawn="1">
            <p:extLst>
              <p:ext uri="{D42A27DB-BD31-4B8C-83A1-F6EECF244321}">
                <p14:modId xmlns:p14="http://schemas.microsoft.com/office/powerpoint/2010/main" val="2772653777"/>
              </p:ext>
            </p:extLst>
          </p:nvPr>
        </p:nvGraphicFramePr>
        <p:xfrm>
          <a:off x="3542547" y="1697092"/>
          <a:ext cx="4222864" cy="2160240"/>
        </p:xfrm>
        <a:graphic>
          <a:graphicData uri="http://schemas.openxmlformats.org/drawingml/2006/chart">
            <c:chart xmlns:c="http://schemas.openxmlformats.org/drawingml/2006/chart" xmlns:r="http://schemas.openxmlformats.org/officeDocument/2006/relationships" r:id="rId7"/>
          </a:graphicData>
        </a:graphic>
      </p:graphicFrame>
      <p:sp>
        <p:nvSpPr>
          <p:cNvPr id="21" name="Rectangle 20">
            <a:extLst>
              <a:ext uri="{FF2B5EF4-FFF2-40B4-BE49-F238E27FC236}">
                <a16:creationId xmlns:a16="http://schemas.microsoft.com/office/drawing/2014/main" id="{237ACA83-ED07-C54C-8AD7-6880B75591FB}"/>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3" name="Title 11">
            <a:extLst>
              <a:ext uri="{FF2B5EF4-FFF2-40B4-BE49-F238E27FC236}">
                <a16:creationId xmlns:a16="http://schemas.microsoft.com/office/drawing/2014/main" id="{F751A42D-8668-964A-9B5B-1F86921A290A}"/>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24" name="Picture 23">
            <a:extLst>
              <a:ext uri="{FF2B5EF4-FFF2-40B4-BE49-F238E27FC236}">
                <a16:creationId xmlns:a16="http://schemas.microsoft.com/office/drawing/2014/main" id="{BB91CEFC-BBB3-CC4C-8613-E0BCF613C0B3}"/>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467335009"/>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Infograhic">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04CF2939-C6E8-734E-A964-0558AE677560}" type="datetime1">
              <a:rPr lang="en-IN" smtClean="0"/>
              <a:t>10/06/19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graphicFrame>
        <p:nvGraphicFramePr>
          <p:cNvPr id="29" name="Chart 28">
            <a:extLst>
              <a:ext uri="{FF2B5EF4-FFF2-40B4-BE49-F238E27FC236}">
                <a16:creationId xmlns:a16="http://schemas.microsoft.com/office/drawing/2014/main" id="{151C0A2B-4A57-46A4-8F98-07396B26767E}"/>
              </a:ext>
            </a:extLst>
          </p:cNvPr>
          <p:cNvGraphicFramePr/>
          <p:nvPr>
            <p:extLst>
              <p:ext uri="{D42A27DB-BD31-4B8C-83A1-F6EECF244321}">
                <p14:modId xmlns:p14="http://schemas.microsoft.com/office/powerpoint/2010/main" val="1034665507"/>
              </p:ext>
            </p:extLst>
          </p:nvPr>
        </p:nvGraphicFramePr>
        <p:xfrm>
          <a:off x="914602" y="2566307"/>
          <a:ext cx="2538282" cy="1298479"/>
        </p:xfrm>
        <a:graphic>
          <a:graphicData uri="http://schemas.openxmlformats.org/drawingml/2006/chart">
            <c:chart xmlns:c="http://schemas.openxmlformats.org/drawingml/2006/chart" xmlns:r="http://schemas.openxmlformats.org/officeDocument/2006/relationships" r:id="rId2"/>
          </a:graphicData>
        </a:graphic>
      </p:graphicFrame>
      <p:pic>
        <p:nvPicPr>
          <p:cNvPr id="22" name="Picture 21">
            <a:extLst>
              <a:ext uri="{FF2B5EF4-FFF2-40B4-BE49-F238E27FC236}">
                <a16:creationId xmlns:a16="http://schemas.microsoft.com/office/drawing/2014/main" id="{ED242560-BD01-4A68-8F4A-1D6199AC02B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8760" y="1581506"/>
            <a:ext cx="7431156" cy="2999208"/>
          </a:xfrm>
          <a:prstGeom prst="rect">
            <a:avLst/>
          </a:prstGeom>
        </p:spPr>
      </p:pic>
      <p:sp>
        <p:nvSpPr>
          <p:cNvPr id="23" name="Text Placeholder 14">
            <a:extLst>
              <a:ext uri="{FF2B5EF4-FFF2-40B4-BE49-F238E27FC236}">
                <a16:creationId xmlns:a16="http://schemas.microsoft.com/office/drawing/2014/main" id="{852AD7FB-38A5-4D57-B3B1-E5169CAE3349}"/>
              </a:ext>
            </a:extLst>
          </p:cNvPr>
          <p:cNvSpPr>
            <a:spLocks noGrp="1"/>
          </p:cNvSpPr>
          <p:nvPr>
            <p:ph type="body" sz="quarter" idx="19" hasCustomPrompt="1"/>
          </p:nvPr>
        </p:nvSpPr>
        <p:spPr>
          <a:xfrm>
            <a:off x="1263041" y="2104600"/>
            <a:ext cx="830454" cy="292044"/>
          </a:xfrm>
          <a:prstGeom prst="rect">
            <a:avLst/>
          </a:prstGeom>
        </p:spPr>
        <p:txBody>
          <a:bodyPr>
            <a:noAutofit/>
          </a:bodyPr>
          <a:lstStyle>
            <a:lvl1pPr marL="0" indent="0" algn="ctr">
              <a:buNone/>
              <a:defRPr sz="1800" b="1" baseline="0">
                <a:solidFill>
                  <a:srgbClr val="989898"/>
                </a:solidFill>
                <a:latin typeface="Proxima Nova Rg" pitchFamily="50" charset="0"/>
                <a:ea typeface="Roboto Cn" pitchFamily="2" charset="0"/>
              </a:defRPr>
            </a:lvl1pPr>
          </a:lstStyle>
          <a:p>
            <a:pPr lvl="0"/>
            <a:r>
              <a:rPr lang="en-IN" dirty="0"/>
              <a:t>TEXT</a:t>
            </a:r>
          </a:p>
        </p:txBody>
      </p:sp>
      <p:sp>
        <p:nvSpPr>
          <p:cNvPr id="24" name="Text Placeholder 14">
            <a:extLst>
              <a:ext uri="{FF2B5EF4-FFF2-40B4-BE49-F238E27FC236}">
                <a16:creationId xmlns:a16="http://schemas.microsoft.com/office/drawing/2014/main" id="{348F839D-FB4E-4960-A65B-872999505528}"/>
              </a:ext>
            </a:extLst>
          </p:cNvPr>
          <p:cNvSpPr>
            <a:spLocks noGrp="1"/>
          </p:cNvSpPr>
          <p:nvPr>
            <p:ph type="body" sz="quarter" idx="20" hasCustomPrompt="1"/>
          </p:nvPr>
        </p:nvSpPr>
        <p:spPr>
          <a:xfrm>
            <a:off x="2470356" y="3778988"/>
            <a:ext cx="784195" cy="305954"/>
          </a:xfrm>
          <a:prstGeom prst="rect">
            <a:avLst/>
          </a:prstGeom>
        </p:spPr>
        <p:txBody>
          <a:bodyPr>
            <a:noAutofit/>
          </a:bodyPr>
          <a:lstStyle>
            <a:lvl1pPr marL="0" indent="0" algn="ctr">
              <a:buNone/>
              <a:defRPr sz="1800" b="1" baseline="0">
                <a:solidFill>
                  <a:schemeClr val="tx1"/>
                </a:solidFill>
                <a:latin typeface="Proxima Nova Rg" pitchFamily="50" charset="0"/>
                <a:ea typeface="Roboto Cn" pitchFamily="2" charset="0"/>
              </a:defRPr>
            </a:lvl1pPr>
          </a:lstStyle>
          <a:p>
            <a:pPr lvl="0"/>
            <a:r>
              <a:rPr lang="en-IN" dirty="0"/>
              <a:t>TEXT</a:t>
            </a:r>
          </a:p>
        </p:txBody>
      </p:sp>
      <p:sp>
        <p:nvSpPr>
          <p:cNvPr id="25" name="Text Placeholder 14">
            <a:extLst>
              <a:ext uri="{FF2B5EF4-FFF2-40B4-BE49-F238E27FC236}">
                <a16:creationId xmlns:a16="http://schemas.microsoft.com/office/drawing/2014/main" id="{2DD7B434-5B12-41F0-86AB-4468D0C7F98F}"/>
              </a:ext>
            </a:extLst>
          </p:cNvPr>
          <p:cNvSpPr>
            <a:spLocks noGrp="1"/>
          </p:cNvSpPr>
          <p:nvPr>
            <p:ph type="body" sz="quarter" idx="21" hasCustomPrompt="1"/>
          </p:nvPr>
        </p:nvSpPr>
        <p:spPr>
          <a:xfrm>
            <a:off x="3530790" y="2108961"/>
            <a:ext cx="824532" cy="287683"/>
          </a:xfrm>
          <a:prstGeom prst="rect">
            <a:avLst/>
          </a:prstGeom>
        </p:spPr>
        <p:txBody>
          <a:bodyPr anchor="ctr">
            <a:noAutofit/>
          </a:bodyPr>
          <a:lstStyle>
            <a:lvl1pPr marL="0" indent="0" algn="ctr">
              <a:buNone/>
              <a:defRPr sz="1800" b="1" baseline="0">
                <a:solidFill>
                  <a:srgbClr val="F6323E"/>
                </a:solidFill>
                <a:latin typeface="Proxima Nova Rg" pitchFamily="50" charset="0"/>
                <a:ea typeface="Roboto Cn" pitchFamily="2" charset="0"/>
              </a:defRPr>
            </a:lvl1pPr>
          </a:lstStyle>
          <a:p>
            <a:pPr lvl="0"/>
            <a:r>
              <a:rPr lang="en-IN" dirty="0"/>
              <a:t>TEXT</a:t>
            </a:r>
          </a:p>
        </p:txBody>
      </p:sp>
      <p:sp>
        <p:nvSpPr>
          <p:cNvPr id="26" name="Text Placeholder 14">
            <a:extLst>
              <a:ext uri="{FF2B5EF4-FFF2-40B4-BE49-F238E27FC236}">
                <a16:creationId xmlns:a16="http://schemas.microsoft.com/office/drawing/2014/main" id="{31A22206-E7E5-4EFE-AFBB-0C2EB10899D6}"/>
              </a:ext>
            </a:extLst>
          </p:cNvPr>
          <p:cNvSpPr>
            <a:spLocks noGrp="1"/>
          </p:cNvSpPr>
          <p:nvPr>
            <p:ph type="body" sz="quarter" idx="22" hasCustomPrompt="1"/>
          </p:nvPr>
        </p:nvSpPr>
        <p:spPr>
          <a:xfrm>
            <a:off x="4729642" y="3771033"/>
            <a:ext cx="745627" cy="305954"/>
          </a:xfrm>
          <a:prstGeom prst="rect">
            <a:avLst/>
          </a:prstGeom>
        </p:spPr>
        <p:txBody>
          <a:bodyPr>
            <a:noAutofit/>
          </a:bodyPr>
          <a:lstStyle>
            <a:lvl1pPr marL="0" indent="0" algn="ctr">
              <a:buNone/>
              <a:defRPr sz="1800" b="1" baseline="0">
                <a:solidFill>
                  <a:srgbClr val="F6323E"/>
                </a:solidFill>
                <a:latin typeface="Proxima Nova Rg" pitchFamily="50" charset="0"/>
                <a:ea typeface="Roboto Cn" pitchFamily="2" charset="0"/>
              </a:defRPr>
            </a:lvl1pPr>
          </a:lstStyle>
          <a:p>
            <a:pPr lvl="0"/>
            <a:r>
              <a:rPr lang="en-IN" dirty="0"/>
              <a:t>TEXT</a:t>
            </a:r>
          </a:p>
        </p:txBody>
      </p:sp>
      <p:sp>
        <p:nvSpPr>
          <p:cNvPr id="27" name="Text Placeholder 14">
            <a:extLst>
              <a:ext uri="{FF2B5EF4-FFF2-40B4-BE49-F238E27FC236}">
                <a16:creationId xmlns:a16="http://schemas.microsoft.com/office/drawing/2014/main" id="{77257480-923C-4CD9-BB05-E50A696AE8BF}"/>
              </a:ext>
            </a:extLst>
          </p:cNvPr>
          <p:cNvSpPr>
            <a:spLocks noGrp="1"/>
          </p:cNvSpPr>
          <p:nvPr>
            <p:ph type="body" sz="quarter" idx="23" hasCustomPrompt="1"/>
          </p:nvPr>
        </p:nvSpPr>
        <p:spPr>
          <a:xfrm>
            <a:off x="5904099" y="2107682"/>
            <a:ext cx="758842" cy="292044"/>
          </a:xfrm>
          <a:prstGeom prst="rect">
            <a:avLst/>
          </a:prstGeom>
        </p:spPr>
        <p:txBody>
          <a:bodyPr anchor="ctr">
            <a:noAutofit/>
          </a:bodyPr>
          <a:lstStyle>
            <a:lvl1pPr marL="0" indent="0" algn="ctr">
              <a:buNone/>
              <a:defRPr sz="1800" b="1" baseline="0">
                <a:solidFill>
                  <a:srgbClr val="989898"/>
                </a:solidFill>
                <a:latin typeface="Proxima Nova Rg" pitchFamily="50" charset="0"/>
                <a:ea typeface="Roboto Cn" pitchFamily="2" charset="0"/>
              </a:defRPr>
            </a:lvl1pPr>
          </a:lstStyle>
          <a:p>
            <a:pPr lvl="0"/>
            <a:r>
              <a:rPr lang="en-IN" dirty="0"/>
              <a:t>TEXT</a:t>
            </a:r>
          </a:p>
        </p:txBody>
      </p:sp>
      <p:sp>
        <p:nvSpPr>
          <p:cNvPr id="28" name="Text Placeholder 14">
            <a:extLst>
              <a:ext uri="{FF2B5EF4-FFF2-40B4-BE49-F238E27FC236}">
                <a16:creationId xmlns:a16="http://schemas.microsoft.com/office/drawing/2014/main" id="{CA10BF3A-FFE1-4B1C-9E2F-D8200CD851BD}"/>
              </a:ext>
            </a:extLst>
          </p:cNvPr>
          <p:cNvSpPr>
            <a:spLocks noGrp="1"/>
          </p:cNvSpPr>
          <p:nvPr>
            <p:ph type="body" sz="quarter" idx="24" hasCustomPrompt="1"/>
          </p:nvPr>
        </p:nvSpPr>
        <p:spPr>
          <a:xfrm>
            <a:off x="7023857" y="3762859"/>
            <a:ext cx="784195" cy="305954"/>
          </a:xfrm>
          <a:prstGeom prst="rect">
            <a:avLst/>
          </a:prstGeom>
        </p:spPr>
        <p:txBody>
          <a:bodyPr>
            <a:noAutofit/>
          </a:bodyPr>
          <a:lstStyle>
            <a:lvl1pPr marL="0" indent="0" algn="ctr">
              <a:buNone/>
              <a:defRPr sz="1800" b="1" baseline="0">
                <a:solidFill>
                  <a:srgbClr val="F6323E"/>
                </a:solidFill>
                <a:latin typeface="Proxima Nova Rg" pitchFamily="50" charset="0"/>
                <a:ea typeface="Roboto Cn" pitchFamily="2" charset="0"/>
              </a:defRPr>
            </a:lvl1pPr>
          </a:lstStyle>
          <a:p>
            <a:pPr lvl="0"/>
            <a:r>
              <a:rPr lang="en-IN" dirty="0"/>
              <a:t>TEXT</a:t>
            </a:r>
          </a:p>
        </p:txBody>
      </p:sp>
      <p:sp>
        <p:nvSpPr>
          <p:cNvPr id="36" name="Text Placeholder 14">
            <a:extLst>
              <a:ext uri="{FF2B5EF4-FFF2-40B4-BE49-F238E27FC236}">
                <a16:creationId xmlns:a16="http://schemas.microsoft.com/office/drawing/2014/main" id="{65D04BA5-9D25-4BC9-A14D-CD4D55D18318}"/>
              </a:ext>
            </a:extLst>
          </p:cNvPr>
          <p:cNvSpPr>
            <a:spLocks noGrp="1"/>
          </p:cNvSpPr>
          <p:nvPr>
            <p:ph type="body" sz="quarter" idx="25" hasCustomPrompt="1"/>
          </p:nvPr>
        </p:nvSpPr>
        <p:spPr>
          <a:xfrm>
            <a:off x="2156171" y="1257995"/>
            <a:ext cx="1331623" cy="211628"/>
          </a:xfrm>
          <a:prstGeom prst="rect">
            <a:avLst/>
          </a:prstGeom>
        </p:spPr>
        <p:txBody>
          <a:bodyPr>
            <a:noAutofit/>
          </a:bodyPr>
          <a:lstStyle>
            <a:lvl1pPr marL="0" indent="0" algn="ctr">
              <a:buNone/>
              <a:defRPr sz="1200" b="1" baseline="0">
                <a:solidFill>
                  <a:schemeClr val="tx1"/>
                </a:solidFill>
                <a:latin typeface="Proxima Nova Rg" pitchFamily="50" charset="0"/>
                <a:ea typeface="Roboto Cn" pitchFamily="2" charset="0"/>
              </a:defRPr>
            </a:lvl1pPr>
          </a:lstStyle>
          <a:p>
            <a:pPr lvl="0"/>
            <a:r>
              <a:rPr lang="en-IN" dirty="0"/>
              <a:t>Click to add text</a:t>
            </a:r>
          </a:p>
        </p:txBody>
      </p:sp>
      <p:sp>
        <p:nvSpPr>
          <p:cNvPr id="37" name="Text Placeholder 14">
            <a:extLst>
              <a:ext uri="{FF2B5EF4-FFF2-40B4-BE49-F238E27FC236}">
                <a16:creationId xmlns:a16="http://schemas.microsoft.com/office/drawing/2014/main" id="{30F45AE8-F736-4167-8925-CE6F67654B2C}"/>
              </a:ext>
            </a:extLst>
          </p:cNvPr>
          <p:cNvSpPr>
            <a:spLocks noGrp="1"/>
          </p:cNvSpPr>
          <p:nvPr>
            <p:ph type="body" sz="quarter" idx="26" hasCustomPrompt="1"/>
          </p:nvPr>
        </p:nvSpPr>
        <p:spPr>
          <a:xfrm>
            <a:off x="2156171" y="1523662"/>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38" name="Text Placeholder 14">
            <a:extLst>
              <a:ext uri="{FF2B5EF4-FFF2-40B4-BE49-F238E27FC236}">
                <a16:creationId xmlns:a16="http://schemas.microsoft.com/office/drawing/2014/main" id="{EC27E74D-2BCC-4A9A-A32F-F01EBFE03285}"/>
              </a:ext>
            </a:extLst>
          </p:cNvPr>
          <p:cNvSpPr>
            <a:spLocks noGrp="1"/>
          </p:cNvSpPr>
          <p:nvPr>
            <p:ph type="body" sz="quarter" idx="27" hasCustomPrompt="1"/>
          </p:nvPr>
        </p:nvSpPr>
        <p:spPr>
          <a:xfrm>
            <a:off x="4513908" y="1257995"/>
            <a:ext cx="1331623" cy="211628"/>
          </a:xfrm>
          <a:prstGeom prst="rect">
            <a:avLst/>
          </a:prstGeom>
        </p:spPr>
        <p:txBody>
          <a:bodyPr>
            <a:noAutofit/>
          </a:bodyPr>
          <a:lstStyle>
            <a:lvl1pPr marL="0" indent="0" algn="ctr">
              <a:buNone/>
              <a:defRPr sz="12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39" name="Text Placeholder 14">
            <a:extLst>
              <a:ext uri="{FF2B5EF4-FFF2-40B4-BE49-F238E27FC236}">
                <a16:creationId xmlns:a16="http://schemas.microsoft.com/office/drawing/2014/main" id="{1A4D5531-1318-4AA6-B70D-65F82645BEFD}"/>
              </a:ext>
            </a:extLst>
          </p:cNvPr>
          <p:cNvSpPr>
            <a:spLocks noGrp="1"/>
          </p:cNvSpPr>
          <p:nvPr>
            <p:ph type="body" sz="quarter" idx="28" hasCustomPrompt="1"/>
          </p:nvPr>
        </p:nvSpPr>
        <p:spPr>
          <a:xfrm>
            <a:off x="4513908" y="1523662"/>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0" name="Text Placeholder 14">
            <a:extLst>
              <a:ext uri="{FF2B5EF4-FFF2-40B4-BE49-F238E27FC236}">
                <a16:creationId xmlns:a16="http://schemas.microsoft.com/office/drawing/2014/main" id="{1805FF35-5027-4FDF-AF10-EF6CCF50B439}"/>
              </a:ext>
            </a:extLst>
          </p:cNvPr>
          <p:cNvSpPr>
            <a:spLocks noGrp="1"/>
          </p:cNvSpPr>
          <p:nvPr>
            <p:ph type="body" sz="quarter" idx="29" hasCustomPrompt="1"/>
          </p:nvPr>
        </p:nvSpPr>
        <p:spPr>
          <a:xfrm>
            <a:off x="6720777" y="1257995"/>
            <a:ext cx="1331623" cy="211628"/>
          </a:xfrm>
          <a:prstGeom prst="rect">
            <a:avLst/>
          </a:prstGeom>
        </p:spPr>
        <p:txBody>
          <a:bodyPr>
            <a:noAutofit/>
          </a:bodyPr>
          <a:lstStyle>
            <a:lvl1pPr marL="0" indent="0" algn="ctr">
              <a:buNone/>
              <a:defRPr sz="12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41" name="Text Placeholder 14">
            <a:extLst>
              <a:ext uri="{FF2B5EF4-FFF2-40B4-BE49-F238E27FC236}">
                <a16:creationId xmlns:a16="http://schemas.microsoft.com/office/drawing/2014/main" id="{E910801B-EBF5-4A4F-8BE2-D487AB607B55}"/>
              </a:ext>
            </a:extLst>
          </p:cNvPr>
          <p:cNvSpPr>
            <a:spLocks noGrp="1"/>
          </p:cNvSpPr>
          <p:nvPr>
            <p:ph type="body" sz="quarter" idx="30" hasCustomPrompt="1"/>
          </p:nvPr>
        </p:nvSpPr>
        <p:spPr>
          <a:xfrm>
            <a:off x="6720777" y="1523662"/>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4" name="Text Placeholder 14">
            <a:extLst>
              <a:ext uri="{FF2B5EF4-FFF2-40B4-BE49-F238E27FC236}">
                <a16:creationId xmlns:a16="http://schemas.microsoft.com/office/drawing/2014/main" id="{6D96FACC-DEBD-4C30-9736-960EB66C8355}"/>
              </a:ext>
            </a:extLst>
          </p:cNvPr>
          <p:cNvSpPr>
            <a:spLocks noGrp="1"/>
          </p:cNvSpPr>
          <p:nvPr>
            <p:ph type="body" sz="quarter" idx="31" hasCustomPrompt="1"/>
          </p:nvPr>
        </p:nvSpPr>
        <p:spPr>
          <a:xfrm>
            <a:off x="995265" y="3791876"/>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45" name="Text Placeholder 14">
            <a:extLst>
              <a:ext uri="{FF2B5EF4-FFF2-40B4-BE49-F238E27FC236}">
                <a16:creationId xmlns:a16="http://schemas.microsoft.com/office/drawing/2014/main" id="{6F3ECD85-470B-477C-94B6-B520AC4C6AA3}"/>
              </a:ext>
            </a:extLst>
          </p:cNvPr>
          <p:cNvSpPr>
            <a:spLocks noGrp="1"/>
          </p:cNvSpPr>
          <p:nvPr>
            <p:ph type="body" sz="quarter" idx="32" hasCustomPrompt="1"/>
          </p:nvPr>
        </p:nvSpPr>
        <p:spPr>
          <a:xfrm>
            <a:off x="995265" y="4057543"/>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6" name="Text Placeholder 14">
            <a:extLst>
              <a:ext uri="{FF2B5EF4-FFF2-40B4-BE49-F238E27FC236}">
                <a16:creationId xmlns:a16="http://schemas.microsoft.com/office/drawing/2014/main" id="{64A7419A-F416-412D-AE36-10A69D330D42}"/>
              </a:ext>
            </a:extLst>
          </p:cNvPr>
          <p:cNvSpPr>
            <a:spLocks noGrp="1"/>
          </p:cNvSpPr>
          <p:nvPr>
            <p:ph type="body" sz="quarter" idx="33" hasCustomPrompt="1"/>
          </p:nvPr>
        </p:nvSpPr>
        <p:spPr>
          <a:xfrm>
            <a:off x="3326285" y="3779691"/>
            <a:ext cx="1331623" cy="211628"/>
          </a:xfrm>
          <a:prstGeom prst="rect">
            <a:avLst/>
          </a:prstGeom>
        </p:spPr>
        <p:txBody>
          <a:bodyPr>
            <a:noAutofit/>
          </a:bodyPr>
          <a:lstStyle>
            <a:lvl1pPr marL="0" indent="0" algn="ctr">
              <a:buNone/>
              <a:defRPr sz="12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47" name="Text Placeholder 14">
            <a:extLst>
              <a:ext uri="{FF2B5EF4-FFF2-40B4-BE49-F238E27FC236}">
                <a16:creationId xmlns:a16="http://schemas.microsoft.com/office/drawing/2014/main" id="{33026B9B-27A1-41CB-AF97-53526EA80173}"/>
              </a:ext>
            </a:extLst>
          </p:cNvPr>
          <p:cNvSpPr>
            <a:spLocks noGrp="1"/>
          </p:cNvSpPr>
          <p:nvPr>
            <p:ph type="body" sz="quarter" idx="34" hasCustomPrompt="1"/>
          </p:nvPr>
        </p:nvSpPr>
        <p:spPr>
          <a:xfrm>
            <a:off x="3326285" y="4045358"/>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9" name="Text Placeholder 14">
            <a:extLst>
              <a:ext uri="{FF2B5EF4-FFF2-40B4-BE49-F238E27FC236}">
                <a16:creationId xmlns:a16="http://schemas.microsoft.com/office/drawing/2014/main" id="{80179867-AF61-4DC2-8F65-16B14770AAFF}"/>
              </a:ext>
            </a:extLst>
          </p:cNvPr>
          <p:cNvSpPr>
            <a:spLocks noGrp="1"/>
          </p:cNvSpPr>
          <p:nvPr>
            <p:ph type="body" sz="quarter" idx="35" hasCustomPrompt="1"/>
          </p:nvPr>
        </p:nvSpPr>
        <p:spPr>
          <a:xfrm>
            <a:off x="5599996" y="3758972"/>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50" name="Text Placeholder 14">
            <a:extLst>
              <a:ext uri="{FF2B5EF4-FFF2-40B4-BE49-F238E27FC236}">
                <a16:creationId xmlns:a16="http://schemas.microsoft.com/office/drawing/2014/main" id="{FA3CC884-D7D8-4D5F-B644-ACED67C17550}"/>
              </a:ext>
            </a:extLst>
          </p:cNvPr>
          <p:cNvSpPr>
            <a:spLocks noGrp="1"/>
          </p:cNvSpPr>
          <p:nvPr>
            <p:ph type="body" sz="quarter" idx="36" hasCustomPrompt="1"/>
          </p:nvPr>
        </p:nvSpPr>
        <p:spPr>
          <a:xfrm>
            <a:off x="5599996" y="4024639"/>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graphicFrame>
        <p:nvGraphicFramePr>
          <p:cNvPr id="30" name="Chart 29">
            <a:extLst>
              <a:ext uri="{FF2B5EF4-FFF2-40B4-BE49-F238E27FC236}">
                <a16:creationId xmlns:a16="http://schemas.microsoft.com/office/drawing/2014/main" id="{151C0A2B-4A57-46A4-8F98-07396B26767E}"/>
              </a:ext>
            </a:extLst>
          </p:cNvPr>
          <p:cNvGraphicFramePr/>
          <p:nvPr userDrawn="1">
            <p:extLst>
              <p:ext uri="{D42A27DB-BD31-4B8C-83A1-F6EECF244321}">
                <p14:modId xmlns:p14="http://schemas.microsoft.com/office/powerpoint/2010/main" val="3970304331"/>
              </p:ext>
            </p:extLst>
          </p:nvPr>
        </p:nvGraphicFramePr>
        <p:xfrm>
          <a:off x="914602" y="2566307"/>
          <a:ext cx="2538282" cy="1298479"/>
        </p:xfrm>
        <a:graphic>
          <a:graphicData uri="http://schemas.openxmlformats.org/drawingml/2006/chart">
            <c:chart xmlns:c="http://schemas.openxmlformats.org/drawingml/2006/chart" xmlns:r="http://schemas.openxmlformats.org/officeDocument/2006/relationships" r:id="rId4"/>
          </a:graphicData>
        </a:graphic>
      </p:graphicFrame>
      <p:pic>
        <p:nvPicPr>
          <p:cNvPr id="31" name="Picture 30">
            <a:extLst>
              <a:ext uri="{FF2B5EF4-FFF2-40B4-BE49-F238E27FC236}">
                <a16:creationId xmlns:a16="http://schemas.microsoft.com/office/drawing/2014/main" id="{ED242560-BD01-4A68-8F4A-1D6199AC02B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8760" y="1581506"/>
            <a:ext cx="7431156" cy="2999208"/>
          </a:xfrm>
          <a:prstGeom prst="rect">
            <a:avLst/>
          </a:prstGeom>
        </p:spPr>
      </p:pic>
      <p:sp>
        <p:nvSpPr>
          <p:cNvPr id="32" name="Rectangle 31">
            <a:extLst>
              <a:ext uri="{FF2B5EF4-FFF2-40B4-BE49-F238E27FC236}">
                <a16:creationId xmlns:a16="http://schemas.microsoft.com/office/drawing/2014/main" id="{4C72F021-DF5D-4842-A4F5-F4FCCC9ECC0A}"/>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4" name="Title 11">
            <a:extLst>
              <a:ext uri="{FF2B5EF4-FFF2-40B4-BE49-F238E27FC236}">
                <a16:creationId xmlns:a16="http://schemas.microsoft.com/office/drawing/2014/main" id="{A6B6CAC2-7FD8-F443-AD79-FBF432563D3D}"/>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35" name="Picture 34">
            <a:extLst>
              <a:ext uri="{FF2B5EF4-FFF2-40B4-BE49-F238E27FC236}">
                <a16:creationId xmlns:a16="http://schemas.microsoft.com/office/drawing/2014/main" id="{619772B6-6B92-264B-9636-FFC4E620141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244352547"/>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Infographic 2">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55E1E18D-3351-C242-BAA6-DD72A5C1D791}" type="datetime1">
              <a:rPr lang="en-IN" smtClean="0"/>
              <a:t>10/06/19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pic>
        <p:nvPicPr>
          <p:cNvPr id="22" name="Picture 2" descr="C:\Users\diyajoseph\Desktop\New folder (3)\Infographics-01-01.png">
            <a:extLst>
              <a:ext uri="{FF2B5EF4-FFF2-40B4-BE49-F238E27FC236}">
                <a16:creationId xmlns:a16="http://schemas.microsoft.com/office/drawing/2014/main" id="{FA03FD7A-A58C-479F-A538-2007908C30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184" y="1331625"/>
            <a:ext cx="3644856" cy="3644859"/>
          </a:xfrm>
          <a:prstGeom prst="rect">
            <a:avLst/>
          </a:prstGeom>
          <a:noFill/>
          <a:extLst>
            <a:ext uri="{909E8E84-426E-40dd-AFC4-6F175D3DCCD1}">
              <a14:hiddenFill xmlns:a14="http://schemas.microsoft.com/office/drawing/2010/main" xmlns="">
                <a:solidFill>
                  <a:srgbClr val="FFFFFF"/>
                </a:solidFill>
              </a14:hiddenFill>
            </a:ext>
          </a:extLst>
        </p:spPr>
      </p:pic>
      <p:sp>
        <p:nvSpPr>
          <p:cNvPr id="15" name="Text Placeholder 8">
            <a:extLst>
              <a:ext uri="{FF2B5EF4-FFF2-40B4-BE49-F238E27FC236}">
                <a16:creationId xmlns:a16="http://schemas.microsoft.com/office/drawing/2014/main" id="{08B6DFED-00C2-46D9-990A-B8235EC07F48}"/>
              </a:ext>
            </a:extLst>
          </p:cNvPr>
          <p:cNvSpPr>
            <a:spLocks noGrp="1"/>
          </p:cNvSpPr>
          <p:nvPr>
            <p:ph type="body" sz="quarter" idx="15" hasCustomPrompt="1"/>
          </p:nvPr>
        </p:nvSpPr>
        <p:spPr>
          <a:xfrm>
            <a:off x="630238" y="1347788"/>
            <a:ext cx="3182128" cy="2771775"/>
          </a:xfrm>
          <a:prstGeom prst="rect">
            <a:avLst/>
          </a:prstGeom>
        </p:spPr>
        <p:txBody>
          <a:bodyPr anchor="t"/>
          <a:lstStyle>
            <a:lvl1pPr marL="0" indent="0" algn="l">
              <a:buNone/>
              <a:defRPr sz="1820" b="0">
                <a:solidFill>
                  <a:schemeClr val="tx1"/>
                </a:solidFill>
                <a:latin typeface="Proxima Nova Rg" panose="02000506030000020004" pitchFamily="50" charset="0"/>
              </a:defRPr>
            </a:lvl1pPr>
          </a:lstStyle>
          <a:p>
            <a:pPr lvl="0"/>
            <a:r>
              <a:rPr lang="en-IN" dirty="0"/>
              <a:t>Click to add text</a:t>
            </a:r>
          </a:p>
        </p:txBody>
      </p:sp>
      <p:sp>
        <p:nvSpPr>
          <p:cNvPr id="18" name="Text Placeholder 14">
            <a:extLst>
              <a:ext uri="{FF2B5EF4-FFF2-40B4-BE49-F238E27FC236}">
                <a16:creationId xmlns:a16="http://schemas.microsoft.com/office/drawing/2014/main" id="{419E86FD-334C-44F1-A086-354C94496C86}"/>
              </a:ext>
            </a:extLst>
          </p:cNvPr>
          <p:cNvSpPr>
            <a:spLocks noGrp="1"/>
          </p:cNvSpPr>
          <p:nvPr>
            <p:ph type="body" sz="quarter" idx="31" hasCustomPrompt="1"/>
          </p:nvPr>
        </p:nvSpPr>
        <p:spPr>
          <a:xfrm>
            <a:off x="6433953" y="1722104"/>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19" name="Text Placeholder 14">
            <a:extLst>
              <a:ext uri="{FF2B5EF4-FFF2-40B4-BE49-F238E27FC236}">
                <a16:creationId xmlns:a16="http://schemas.microsoft.com/office/drawing/2014/main" id="{B5960F0A-5695-442A-967D-0EE6BEE92833}"/>
              </a:ext>
            </a:extLst>
          </p:cNvPr>
          <p:cNvSpPr>
            <a:spLocks noGrp="1"/>
          </p:cNvSpPr>
          <p:nvPr>
            <p:ph type="body" sz="quarter" idx="32" hasCustomPrompt="1"/>
          </p:nvPr>
        </p:nvSpPr>
        <p:spPr>
          <a:xfrm>
            <a:off x="6433953" y="1987771"/>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21" name="Text Placeholder 14">
            <a:extLst>
              <a:ext uri="{FF2B5EF4-FFF2-40B4-BE49-F238E27FC236}">
                <a16:creationId xmlns:a16="http://schemas.microsoft.com/office/drawing/2014/main" id="{53825CE6-84FB-489D-A633-C98AF34A7D2E}"/>
              </a:ext>
            </a:extLst>
          </p:cNvPr>
          <p:cNvSpPr>
            <a:spLocks noGrp="1"/>
          </p:cNvSpPr>
          <p:nvPr>
            <p:ph type="body" sz="quarter" idx="33" hasCustomPrompt="1"/>
          </p:nvPr>
        </p:nvSpPr>
        <p:spPr>
          <a:xfrm>
            <a:off x="4628562" y="3026158"/>
            <a:ext cx="1182772" cy="386646"/>
          </a:xfrm>
          <a:prstGeom prst="rect">
            <a:avLst/>
          </a:prstGeom>
        </p:spPr>
        <p:txBody>
          <a:bodyPr>
            <a:noAutofit/>
          </a:bodyPr>
          <a:lstStyle>
            <a:lvl1pPr marL="0" indent="0" algn="ctr">
              <a:buNone/>
              <a:defRPr sz="1100" b="1" baseline="0">
                <a:solidFill>
                  <a:srgbClr val="989898"/>
                </a:solidFill>
                <a:latin typeface="Proxima Nova Rg" pitchFamily="50" charset="0"/>
                <a:ea typeface="Roboto Cn" pitchFamily="2" charset="0"/>
              </a:defRPr>
            </a:lvl1pPr>
          </a:lstStyle>
          <a:p>
            <a:pPr lvl="0"/>
            <a:r>
              <a:rPr lang="en-IN" dirty="0"/>
              <a:t>INFOGRAPHIC </a:t>
            </a:r>
            <a:br>
              <a:rPr lang="en-IN" dirty="0"/>
            </a:br>
            <a:r>
              <a:rPr lang="en-IN" dirty="0"/>
              <a:t>TEMPLATE</a:t>
            </a:r>
          </a:p>
        </p:txBody>
      </p:sp>
      <p:sp>
        <p:nvSpPr>
          <p:cNvPr id="28" name="Text Placeholder 14">
            <a:extLst>
              <a:ext uri="{FF2B5EF4-FFF2-40B4-BE49-F238E27FC236}">
                <a16:creationId xmlns:a16="http://schemas.microsoft.com/office/drawing/2014/main" id="{7FD9F0DE-E645-4CBE-A792-3CAF569EA7E5}"/>
              </a:ext>
            </a:extLst>
          </p:cNvPr>
          <p:cNvSpPr>
            <a:spLocks noGrp="1"/>
          </p:cNvSpPr>
          <p:nvPr>
            <p:ph type="body" sz="quarter" idx="34" hasCustomPrompt="1"/>
          </p:nvPr>
        </p:nvSpPr>
        <p:spPr>
          <a:xfrm>
            <a:off x="7003447" y="2783735"/>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30" name="Text Placeholder 14">
            <a:extLst>
              <a:ext uri="{FF2B5EF4-FFF2-40B4-BE49-F238E27FC236}">
                <a16:creationId xmlns:a16="http://schemas.microsoft.com/office/drawing/2014/main" id="{D3DAC3A5-6DED-4E2A-87C5-70094F7872F1}"/>
              </a:ext>
            </a:extLst>
          </p:cNvPr>
          <p:cNvSpPr>
            <a:spLocks noGrp="1"/>
          </p:cNvSpPr>
          <p:nvPr>
            <p:ph type="body" sz="quarter" idx="35" hasCustomPrompt="1"/>
          </p:nvPr>
        </p:nvSpPr>
        <p:spPr>
          <a:xfrm>
            <a:off x="7009593" y="3303767"/>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31" name="Text Placeholder 14">
            <a:extLst>
              <a:ext uri="{FF2B5EF4-FFF2-40B4-BE49-F238E27FC236}">
                <a16:creationId xmlns:a16="http://schemas.microsoft.com/office/drawing/2014/main" id="{7594BC44-752A-468E-89CF-9CF1C82663DD}"/>
              </a:ext>
            </a:extLst>
          </p:cNvPr>
          <p:cNvSpPr>
            <a:spLocks noGrp="1"/>
          </p:cNvSpPr>
          <p:nvPr>
            <p:ph type="body" sz="quarter" idx="36" hasCustomPrompt="1"/>
          </p:nvPr>
        </p:nvSpPr>
        <p:spPr>
          <a:xfrm>
            <a:off x="7009593" y="3569434"/>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32" name="Text Placeholder 14">
            <a:extLst>
              <a:ext uri="{FF2B5EF4-FFF2-40B4-BE49-F238E27FC236}">
                <a16:creationId xmlns:a16="http://schemas.microsoft.com/office/drawing/2014/main" id="{1C822DB8-48FD-4635-8D36-EAFE87AA2CB1}"/>
              </a:ext>
            </a:extLst>
          </p:cNvPr>
          <p:cNvSpPr>
            <a:spLocks noGrp="1"/>
          </p:cNvSpPr>
          <p:nvPr>
            <p:ph type="body" sz="quarter" idx="37" hasCustomPrompt="1"/>
          </p:nvPr>
        </p:nvSpPr>
        <p:spPr>
          <a:xfrm>
            <a:off x="6433953" y="4034311"/>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33" name="Text Placeholder 14">
            <a:extLst>
              <a:ext uri="{FF2B5EF4-FFF2-40B4-BE49-F238E27FC236}">
                <a16:creationId xmlns:a16="http://schemas.microsoft.com/office/drawing/2014/main" id="{B7AE3639-7778-4784-9158-E0E759C55E81}"/>
              </a:ext>
            </a:extLst>
          </p:cNvPr>
          <p:cNvSpPr>
            <a:spLocks noGrp="1"/>
          </p:cNvSpPr>
          <p:nvPr>
            <p:ph type="body" sz="quarter" idx="38" hasCustomPrompt="1"/>
          </p:nvPr>
        </p:nvSpPr>
        <p:spPr>
          <a:xfrm>
            <a:off x="6433953" y="4299978"/>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16" name="Text Placeholder 14">
            <a:extLst>
              <a:ext uri="{FF2B5EF4-FFF2-40B4-BE49-F238E27FC236}">
                <a16:creationId xmlns:a16="http://schemas.microsoft.com/office/drawing/2014/main" id="{419E86FD-334C-44F1-A086-354C94496C86}"/>
              </a:ext>
            </a:extLst>
          </p:cNvPr>
          <p:cNvSpPr>
            <a:spLocks noGrp="1"/>
          </p:cNvSpPr>
          <p:nvPr>
            <p:ph type="body" sz="quarter" idx="39" hasCustomPrompt="1"/>
          </p:nvPr>
        </p:nvSpPr>
        <p:spPr>
          <a:xfrm>
            <a:off x="7001132" y="2524953"/>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20" name="Rectangle 19">
            <a:extLst>
              <a:ext uri="{FF2B5EF4-FFF2-40B4-BE49-F238E27FC236}">
                <a16:creationId xmlns:a16="http://schemas.microsoft.com/office/drawing/2014/main" id="{DD8BA2B7-46B3-2F46-9772-0ECF22B2F2F6}"/>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25" name="Picture 24">
            <a:extLst>
              <a:ext uri="{FF2B5EF4-FFF2-40B4-BE49-F238E27FC236}">
                <a16:creationId xmlns:a16="http://schemas.microsoft.com/office/drawing/2014/main" id="{AE39B130-38D3-A742-A8F5-73D2F2F46D8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403865682"/>
      </p:ext>
    </p:extLst>
  </p:cSld>
  <p:clrMapOvr>
    <a:masterClrMapping/>
  </p:clrMapOvr>
  <p:extLst>
    <p:ext uri="{DCECCB84-F9BA-43D5-87BE-67443E8EF086}">
      <p15:sldGuideLst xmlns:p15="http://schemas.microsoft.com/office/powerpoint/2012/main">
        <p15:guide id="5" orient="horz" pos="395" userDrawn="1">
          <p15:clr>
            <a:srgbClr val="FBAE40"/>
          </p15:clr>
        </p15:guide>
        <p15:guide id="6" orient="horz" pos="849" userDrawn="1">
          <p15:clr>
            <a:srgbClr val="FBAE40"/>
          </p15:clr>
        </p15:guide>
        <p15:guide id="7" orient="horz" pos="2663" userDrawn="1">
          <p15:clr>
            <a:srgbClr val="FBAE40"/>
          </p15:clr>
        </p15:guide>
        <p15:guide id="8" pos="25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Infographic 3">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6F3FE410-33A2-CB47-8127-299FF22D1A22}" type="datetime1">
              <a:rPr lang="en-IN" smtClean="0"/>
              <a:t>10/06/19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47" name="Text Placeholder 14">
            <a:extLst>
              <a:ext uri="{FF2B5EF4-FFF2-40B4-BE49-F238E27FC236}">
                <a16:creationId xmlns:a16="http://schemas.microsoft.com/office/drawing/2014/main" id="{DC8C25AD-7C19-4C18-A993-06FFDA46ADB5}"/>
              </a:ext>
            </a:extLst>
          </p:cNvPr>
          <p:cNvSpPr>
            <a:spLocks noGrp="1"/>
          </p:cNvSpPr>
          <p:nvPr>
            <p:ph type="body" sz="quarter" idx="31" hasCustomPrompt="1"/>
          </p:nvPr>
        </p:nvSpPr>
        <p:spPr>
          <a:xfrm>
            <a:off x="2184783" y="1316876"/>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74" name="Text Placeholder 14">
            <a:extLst>
              <a:ext uri="{FF2B5EF4-FFF2-40B4-BE49-F238E27FC236}">
                <a16:creationId xmlns:a16="http://schemas.microsoft.com/office/drawing/2014/main" id="{21DADB31-D90F-41C1-9CC5-B11089520AFA}"/>
              </a:ext>
            </a:extLst>
          </p:cNvPr>
          <p:cNvSpPr>
            <a:spLocks noGrp="1"/>
          </p:cNvSpPr>
          <p:nvPr>
            <p:ph type="body" sz="quarter" idx="32" hasCustomPrompt="1"/>
          </p:nvPr>
        </p:nvSpPr>
        <p:spPr>
          <a:xfrm>
            <a:off x="2184783" y="1496505"/>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75" name="Text Placeholder 14">
            <a:extLst>
              <a:ext uri="{FF2B5EF4-FFF2-40B4-BE49-F238E27FC236}">
                <a16:creationId xmlns:a16="http://schemas.microsoft.com/office/drawing/2014/main" id="{2C73A256-D81A-42F8-B095-C98ACFE2B071}"/>
              </a:ext>
            </a:extLst>
          </p:cNvPr>
          <p:cNvSpPr>
            <a:spLocks noGrp="1"/>
          </p:cNvSpPr>
          <p:nvPr>
            <p:ph type="body" sz="quarter" idx="33" hasCustomPrompt="1"/>
          </p:nvPr>
        </p:nvSpPr>
        <p:spPr>
          <a:xfrm>
            <a:off x="2184783" y="1708544"/>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01</a:t>
            </a:r>
          </a:p>
        </p:txBody>
      </p:sp>
      <p:sp>
        <p:nvSpPr>
          <p:cNvPr id="76" name="Text Placeholder 14">
            <a:extLst>
              <a:ext uri="{FF2B5EF4-FFF2-40B4-BE49-F238E27FC236}">
                <a16:creationId xmlns:a16="http://schemas.microsoft.com/office/drawing/2014/main" id="{ADA465FE-01D4-4112-9587-CFA33EA7FCE3}"/>
              </a:ext>
            </a:extLst>
          </p:cNvPr>
          <p:cNvSpPr>
            <a:spLocks noGrp="1"/>
          </p:cNvSpPr>
          <p:nvPr>
            <p:ph type="body" sz="quarter" idx="34" hasCustomPrompt="1"/>
          </p:nvPr>
        </p:nvSpPr>
        <p:spPr>
          <a:xfrm>
            <a:off x="1648313" y="2160534"/>
            <a:ext cx="1331623" cy="148163"/>
          </a:xfrm>
          <a:prstGeom prst="rect">
            <a:avLst/>
          </a:prstGeom>
        </p:spPr>
        <p:txBody>
          <a:bodyPr anchor="ctr">
            <a:noAutofit/>
          </a:bodyPr>
          <a:lstStyle>
            <a:lvl1pPr marL="0" indent="0" algn="ctr">
              <a:buNone/>
              <a:defRPr sz="1000" b="1" baseline="0">
                <a:solidFill>
                  <a:schemeClr val="tx1"/>
                </a:solidFill>
                <a:latin typeface="Proxima Nova Rg" pitchFamily="50" charset="0"/>
                <a:ea typeface="Roboto Cn" pitchFamily="2" charset="0"/>
              </a:defRPr>
            </a:lvl1pPr>
          </a:lstStyle>
          <a:p>
            <a:pPr lvl="0"/>
            <a:r>
              <a:rPr lang="en-IN" dirty="0"/>
              <a:t>Click to add text</a:t>
            </a:r>
          </a:p>
        </p:txBody>
      </p:sp>
      <p:sp>
        <p:nvSpPr>
          <p:cNvPr id="77" name="Text Placeholder 14">
            <a:extLst>
              <a:ext uri="{FF2B5EF4-FFF2-40B4-BE49-F238E27FC236}">
                <a16:creationId xmlns:a16="http://schemas.microsoft.com/office/drawing/2014/main" id="{F7A48190-8BF9-4046-9C82-9306B982DBA6}"/>
              </a:ext>
            </a:extLst>
          </p:cNvPr>
          <p:cNvSpPr>
            <a:spLocks noGrp="1"/>
          </p:cNvSpPr>
          <p:nvPr>
            <p:ph type="body" sz="quarter" idx="35" hasCustomPrompt="1"/>
          </p:nvPr>
        </p:nvSpPr>
        <p:spPr>
          <a:xfrm>
            <a:off x="1648313" y="2340163"/>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78" name="Text Placeholder 14">
            <a:extLst>
              <a:ext uri="{FF2B5EF4-FFF2-40B4-BE49-F238E27FC236}">
                <a16:creationId xmlns:a16="http://schemas.microsoft.com/office/drawing/2014/main" id="{FD64CCC6-9C29-45BD-9D77-D0859CF04D6A}"/>
              </a:ext>
            </a:extLst>
          </p:cNvPr>
          <p:cNvSpPr>
            <a:spLocks noGrp="1"/>
          </p:cNvSpPr>
          <p:nvPr>
            <p:ph type="body" sz="quarter" idx="36" hasCustomPrompt="1"/>
          </p:nvPr>
        </p:nvSpPr>
        <p:spPr>
          <a:xfrm>
            <a:off x="1648313" y="2552202"/>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02</a:t>
            </a:r>
          </a:p>
        </p:txBody>
      </p:sp>
      <p:sp>
        <p:nvSpPr>
          <p:cNvPr id="79" name="Text Placeholder 14">
            <a:extLst>
              <a:ext uri="{FF2B5EF4-FFF2-40B4-BE49-F238E27FC236}">
                <a16:creationId xmlns:a16="http://schemas.microsoft.com/office/drawing/2014/main" id="{4B059615-57EE-4D0A-B36F-C74AB1034811}"/>
              </a:ext>
            </a:extLst>
          </p:cNvPr>
          <p:cNvSpPr>
            <a:spLocks noGrp="1"/>
          </p:cNvSpPr>
          <p:nvPr>
            <p:ph type="body" sz="quarter" idx="37" hasCustomPrompt="1"/>
          </p:nvPr>
        </p:nvSpPr>
        <p:spPr>
          <a:xfrm>
            <a:off x="1670695" y="3113991"/>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80" name="Text Placeholder 14">
            <a:extLst>
              <a:ext uri="{FF2B5EF4-FFF2-40B4-BE49-F238E27FC236}">
                <a16:creationId xmlns:a16="http://schemas.microsoft.com/office/drawing/2014/main" id="{913659FF-7BB5-4A8B-835B-404E162E1446}"/>
              </a:ext>
            </a:extLst>
          </p:cNvPr>
          <p:cNvSpPr>
            <a:spLocks noGrp="1"/>
          </p:cNvSpPr>
          <p:nvPr>
            <p:ph type="body" sz="quarter" idx="38" hasCustomPrompt="1"/>
          </p:nvPr>
        </p:nvSpPr>
        <p:spPr>
          <a:xfrm>
            <a:off x="1670695" y="3293620"/>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81" name="Text Placeholder 14">
            <a:extLst>
              <a:ext uri="{FF2B5EF4-FFF2-40B4-BE49-F238E27FC236}">
                <a16:creationId xmlns:a16="http://schemas.microsoft.com/office/drawing/2014/main" id="{DE3AFECD-C213-48FE-896B-CD329FBB2351}"/>
              </a:ext>
            </a:extLst>
          </p:cNvPr>
          <p:cNvSpPr>
            <a:spLocks noGrp="1"/>
          </p:cNvSpPr>
          <p:nvPr>
            <p:ph type="body" sz="quarter" idx="39" hasCustomPrompt="1"/>
          </p:nvPr>
        </p:nvSpPr>
        <p:spPr>
          <a:xfrm>
            <a:off x="1670695" y="3505659"/>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03</a:t>
            </a:r>
          </a:p>
        </p:txBody>
      </p:sp>
      <p:sp>
        <p:nvSpPr>
          <p:cNvPr id="82" name="Text Placeholder 14">
            <a:extLst>
              <a:ext uri="{FF2B5EF4-FFF2-40B4-BE49-F238E27FC236}">
                <a16:creationId xmlns:a16="http://schemas.microsoft.com/office/drawing/2014/main" id="{FADCE75D-D06D-4084-AD7E-2A226C6D17B3}"/>
              </a:ext>
            </a:extLst>
          </p:cNvPr>
          <p:cNvSpPr>
            <a:spLocks noGrp="1"/>
          </p:cNvSpPr>
          <p:nvPr>
            <p:ph type="body" sz="quarter" idx="40" hasCustomPrompt="1"/>
          </p:nvPr>
        </p:nvSpPr>
        <p:spPr>
          <a:xfrm>
            <a:off x="2154251" y="3833167"/>
            <a:ext cx="1331623" cy="148163"/>
          </a:xfrm>
          <a:prstGeom prst="rect">
            <a:avLst/>
          </a:prstGeom>
        </p:spPr>
        <p:txBody>
          <a:bodyPr anchor="ctr">
            <a:noAutofit/>
          </a:bodyPr>
          <a:lstStyle>
            <a:lvl1pPr marL="0" indent="0" algn="ctr">
              <a:buNone/>
              <a:defRPr sz="10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83" name="Text Placeholder 14">
            <a:extLst>
              <a:ext uri="{FF2B5EF4-FFF2-40B4-BE49-F238E27FC236}">
                <a16:creationId xmlns:a16="http://schemas.microsoft.com/office/drawing/2014/main" id="{A7E1D4B6-E9BF-495F-96A2-6679C7BE999F}"/>
              </a:ext>
            </a:extLst>
          </p:cNvPr>
          <p:cNvSpPr>
            <a:spLocks noGrp="1"/>
          </p:cNvSpPr>
          <p:nvPr>
            <p:ph type="body" sz="quarter" idx="41" hasCustomPrompt="1"/>
          </p:nvPr>
        </p:nvSpPr>
        <p:spPr>
          <a:xfrm>
            <a:off x="2154251" y="4012796"/>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84" name="Text Placeholder 14">
            <a:extLst>
              <a:ext uri="{FF2B5EF4-FFF2-40B4-BE49-F238E27FC236}">
                <a16:creationId xmlns:a16="http://schemas.microsoft.com/office/drawing/2014/main" id="{ACCD4715-83DF-4CC9-9CBD-B67C04716E46}"/>
              </a:ext>
            </a:extLst>
          </p:cNvPr>
          <p:cNvSpPr>
            <a:spLocks noGrp="1"/>
          </p:cNvSpPr>
          <p:nvPr>
            <p:ph type="body" sz="quarter" idx="42" hasCustomPrompt="1"/>
          </p:nvPr>
        </p:nvSpPr>
        <p:spPr>
          <a:xfrm>
            <a:off x="2154251" y="4224835"/>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04</a:t>
            </a:r>
          </a:p>
        </p:txBody>
      </p:sp>
      <p:sp>
        <p:nvSpPr>
          <p:cNvPr id="85" name="Text Placeholder 14">
            <a:extLst>
              <a:ext uri="{FF2B5EF4-FFF2-40B4-BE49-F238E27FC236}">
                <a16:creationId xmlns:a16="http://schemas.microsoft.com/office/drawing/2014/main" id="{22F2B4EF-48F6-4037-91C4-3FDD8CB69813}"/>
              </a:ext>
            </a:extLst>
          </p:cNvPr>
          <p:cNvSpPr>
            <a:spLocks noGrp="1"/>
          </p:cNvSpPr>
          <p:nvPr>
            <p:ph type="body" sz="quarter" idx="43" hasCustomPrompt="1"/>
          </p:nvPr>
        </p:nvSpPr>
        <p:spPr>
          <a:xfrm>
            <a:off x="5711844" y="1274684"/>
            <a:ext cx="1331623" cy="148163"/>
          </a:xfrm>
          <a:prstGeom prst="rect">
            <a:avLst/>
          </a:prstGeom>
        </p:spPr>
        <p:txBody>
          <a:bodyPr anchor="ctr">
            <a:noAutofit/>
          </a:bodyPr>
          <a:lstStyle>
            <a:lvl1pPr marL="0" indent="0" algn="ctr">
              <a:buNone/>
              <a:defRPr sz="10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86" name="Text Placeholder 14">
            <a:extLst>
              <a:ext uri="{FF2B5EF4-FFF2-40B4-BE49-F238E27FC236}">
                <a16:creationId xmlns:a16="http://schemas.microsoft.com/office/drawing/2014/main" id="{7163FACB-F4E2-4BC8-8117-EF44B8EE99ED}"/>
              </a:ext>
            </a:extLst>
          </p:cNvPr>
          <p:cNvSpPr>
            <a:spLocks noGrp="1"/>
          </p:cNvSpPr>
          <p:nvPr>
            <p:ph type="body" sz="quarter" idx="44" hasCustomPrompt="1"/>
          </p:nvPr>
        </p:nvSpPr>
        <p:spPr>
          <a:xfrm>
            <a:off x="5711844" y="1454313"/>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87" name="Text Placeholder 14">
            <a:extLst>
              <a:ext uri="{FF2B5EF4-FFF2-40B4-BE49-F238E27FC236}">
                <a16:creationId xmlns:a16="http://schemas.microsoft.com/office/drawing/2014/main" id="{2EB2A85A-8907-46AF-BFA6-781EFE0A976F}"/>
              </a:ext>
            </a:extLst>
          </p:cNvPr>
          <p:cNvSpPr>
            <a:spLocks noGrp="1"/>
          </p:cNvSpPr>
          <p:nvPr>
            <p:ph type="body" sz="quarter" idx="45" hasCustomPrompt="1"/>
          </p:nvPr>
        </p:nvSpPr>
        <p:spPr>
          <a:xfrm>
            <a:off x="5711844" y="1666352"/>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05</a:t>
            </a:r>
          </a:p>
        </p:txBody>
      </p:sp>
      <p:sp>
        <p:nvSpPr>
          <p:cNvPr id="91" name="Text Placeholder 14">
            <a:extLst>
              <a:ext uri="{FF2B5EF4-FFF2-40B4-BE49-F238E27FC236}">
                <a16:creationId xmlns:a16="http://schemas.microsoft.com/office/drawing/2014/main" id="{ED53CF1A-5776-4A45-8AAC-C52030D97F7E}"/>
              </a:ext>
            </a:extLst>
          </p:cNvPr>
          <p:cNvSpPr>
            <a:spLocks noGrp="1"/>
          </p:cNvSpPr>
          <p:nvPr>
            <p:ph type="body" sz="quarter" idx="46" hasCustomPrompt="1"/>
          </p:nvPr>
        </p:nvSpPr>
        <p:spPr>
          <a:xfrm>
            <a:off x="6247590" y="2081713"/>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92" name="Text Placeholder 14">
            <a:extLst>
              <a:ext uri="{FF2B5EF4-FFF2-40B4-BE49-F238E27FC236}">
                <a16:creationId xmlns:a16="http://schemas.microsoft.com/office/drawing/2014/main" id="{396FF3A9-ACBC-4245-86AC-6F8A0ABAEC5B}"/>
              </a:ext>
            </a:extLst>
          </p:cNvPr>
          <p:cNvSpPr>
            <a:spLocks noGrp="1"/>
          </p:cNvSpPr>
          <p:nvPr>
            <p:ph type="body" sz="quarter" idx="47" hasCustomPrompt="1"/>
          </p:nvPr>
        </p:nvSpPr>
        <p:spPr>
          <a:xfrm>
            <a:off x="6247590" y="2261342"/>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93" name="Text Placeholder 14">
            <a:extLst>
              <a:ext uri="{FF2B5EF4-FFF2-40B4-BE49-F238E27FC236}">
                <a16:creationId xmlns:a16="http://schemas.microsoft.com/office/drawing/2014/main" id="{0F63F29D-2FAA-412F-99C1-93879660E73C}"/>
              </a:ext>
            </a:extLst>
          </p:cNvPr>
          <p:cNvSpPr>
            <a:spLocks noGrp="1"/>
          </p:cNvSpPr>
          <p:nvPr>
            <p:ph type="body" sz="quarter" idx="48" hasCustomPrompt="1"/>
          </p:nvPr>
        </p:nvSpPr>
        <p:spPr>
          <a:xfrm>
            <a:off x="6247590" y="2473381"/>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06</a:t>
            </a:r>
          </a:p>
        </p:txBody>
      </p:sp>
      <p:sp>
        <p:nvSpPr>
          <p:cNvPr id="94" name="Text Placeholder 14">
            <a:extLst>
              <a:ext uri="{FF2B5EF4-FFF2-40B4-BE49-F238E27FC236}">
                <a16:creationId xmlns:a16="http://schemas.microsoft.com/office/drawing/2014/main" id="{78A150EE-40B7-44FD-A09A-03CAE88E2421}"/>
              </a:ext>
            </a:extLst>
          </p:cNvPr>
          <p:cNvSpPr>
            <a:spLocks noGrp="1"/>
          </p:cNvSpPr>
          <p:nvPr>
            <p:ph type="body" sz="quarter" idx="49" hasCustomPrompt="1"/>
          </p:nvPr>
        </p:nvSpPr>
        <p:spPr>
          <a:xfrm>
            <a:off x="6247590" y="3009669"/>
            <a:ext cx="1331623" cy="148163"/>
          </a:xfrm>
          <a:prstGeom prst="rect">
            <a:avLst/>
          </a:prstGeom>
        </p:spPr>
        <p:txBody>
          <a:bodyPr anchor="ctr">
            <a:noAutofit/>
          </a:bodyPr>
          <a:lstStyle>
            <a:lvl1pPr marL="0" indent="0" algn="ctr">
              <a:buNone/>
              <a:defRPr sz="10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95" name="Text Placeholder 14">
            <a:extLst>
              <a:ext uri="{FF2B5EF4-FFF2-40B4-BE49-F238E27FC236}">
                <a16:creationId xmlns:a16="http://schemas.microsoft.com/office/drawing/2014/main" id="{B494192B-BA24-41E2-974A-8FBA573DEA57}"/>
              </a:ext>
            </a:extLst>
          </p:cNvPr>
          <p:cNvSpPr>
            <a:spLocks noGrp="1"/>
          </p:cNvSpPr>
          <p:nvPr>
            <p:ph type="body" sz="quarter" idx="50" hasCustomPrompt="1"/>
          </p:nvPr>
        </p:nvSpPr>
        <p:spPr>
          <a:xfrm>
            <a:off x="6247590" y="3189298"/>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96" name="Text Placeholder 14">
            <a:extLst>
              <a:ext uri="{FF2B5EF4-FFF2-40B4-BE49-F238E27FC236}">
                <a16:creationId xmlns:a16="http://schemas.microsoft.com/office/drawing/2014/main" id="{C1C2EAB0-AC94-4977-AC85-8154DC994D53}"/>
              </a:ext>
            </a:extLst>
          </p:cNvPr>
          <p:cNvSpPr>
            <a:spLocks noGrp="1"/>
          </p:cNvSpPr>
          <p:nvPr>
            <p:ph type="body" sz="quarter" idx="51" hasCustomPrompt="1"/>
          </p:nvPr>
        </p:nvSpPr>
        <p:spPr>
          <a:xfrm>
            <a:off x="6247590" y="3401337"/>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07</a:t>
            </a:r>
          </a:p>
        </p:txBody>
      </p:sp>
      <p:sp>
        <p:nvSpPr>
          <p:cNvPr id="97" name="Text Placeholder 14">
            <a:extLst>
              <a:ext uri="{FF2B5EF4-FFF2-40B4-BE49-F238E27FC236}">
                <a16:creationId xmlns:a16="http://schemas.microsoft.com/office/drawing/2014/main" id="{C3F07C42-EA4D-48B8-BCBE-C242F0E27DF0}"/>
              </a:ext>
            </a:extLst>
          </p:cNvPr>
          <p:cNvSpPr>
            <a:spLocks noGrp="1"/>
          </p:cNvSpPr>
          <p:nvPr>
            <p:ph type="body" sz="quarter" idx="52" hasCustomPrompt="1"/>
          </p:nvPr>
        </p:nvSpPr>
        <p:spPr>
          <a:xfrm>
            <a:off x="5911033" y="3827718"/>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98" name="Text Placeholder 14">
            <a:extLst>
              <a:ext uri="{FF2B5EF4-FFF2-40B4-BE49-F238E27FC236}">
                <a16:creationId xmlns:a16="http://schemas.microsoft.com/office/drawing/2014/main" id="{AD904902-E1AA-456C-AB4B-C747D867E55D}"/>
              </a:ext>
            </a:extLst>
          </p:cNvPr>
          <p:cNvSpPr>
            <a:spLocks noGrp="1"/>
          </p:cNvSpPr>
          <p:nvPr>
            <p:ph type="body" sz="quarter" idx="53" hasCustomPrompt="1"/>
          </p:nvPr>
        </p:nvSpPr>
        <p:spPr>
          <a:xfrm>
            <a:off x="5911033" y="4007347"/>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99" name="Text Placeholder 14">
            <a:extLst>
              <a:ext uri="{FF2B5EF4-FFF2-40B4-BE49-F238E27FC236}">
                <a16:creationId xmlns:a16="http://schemas.microsoft.com/office/drawing/2014/main" id="{48698DEC-044E-4A63-9E51-D6C9F437B4C9}"/>
              </a:ext>
            </a:extLst>
          </p:cNvPr>
          <p:cNvSpPr>
            <a:spLocks noGrp="1"/>
          </p:cNvSpPr>
          <p:nvPr>
            <p:ph type="body" sz="quarter" idx="54" hasCustomPrompt="1"/>
          </p:nvPr>
        </p:nvSpPr>
        <p:spPr>
          <a:xfrm>
            <a:off x="5911033" y="4219386"/>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08</a:t>
            </a:r>
          </a:p>
        </p:txBody>
      </p:sp>
      <p:grpSp>
        <p:nvGrpSpPr>
          <p:cNvPr id="124" name="Group 123">
            <a:extLst>
              <a:ext uri="{FF2B5EF4-FFF2-40B4-BE49-F238E27FC236}">
                <a16:creationId xmlns:a16="http://schemas.microsoft.com/office/drawing/2014/main" id="{589A8122-AC80-40E3-96D5-121CDADFA065}"/>
              </a:ext>
            </a:extLst>
          </p:cNvPr>
          <p:cNvGrpSpPr/>
          <p:nvPr userDrawn="1"/>
        </p:nvGrpSpPr>
        <p:grpSpPr>
          <a:xfrm>
            <a:off x="3064089" y="1322496"/>
            <a:ext cx="3130304" cy="3130304"/>
            <a:chOff x="1725851" y="197234"/>
            <a:chExt cx="4799362" cy="4799363"/>
          </a:xfrm>
          <a:scene3d>
            <a:camera prst="orthographicFront">
              <a:rot lat="0" lon="0" rev="20399999"/>
            </a:camera>
            <a:lightRig rig="threePt" dir="t"/>
          </a:scene3d>
        </p:grpSpPr>
        <p:sp>
          <p:nvSpPr>
            <p:cNvPr id="125" name="Block Arc 124">
              <a:extLst>
                <a:ext uri="{FF2B5EF4-FFF2-40B4-BE49-F238E27FC236}">
                  <a16:creationId xmlns:a16="http://schemas.microsoft.com/office/drawing/2014/main" id="{8B4773C0-C0D3-47BC-9DA6-7814B27EBD87}"/>
                </a:ext>
              </a:extLst>
            </p:cNvPr>
            <p:cNvSpPr/>
            <p:nvPr/>
          </p:nvSpPr>
          <p:spPr>
            <a:xfrm>
              <a:off x="2160294" y="631678"/>
              <a:ext cx="3930473" cy="3930474"/>
            </a:xfrm>
            <a:prstGeom prst="blockArc">
              <a:avLst>
                <a:gd name="adj1" fmla="val 13500000"/>
                <a:gd name="adj2" fmla="val 16200000"/>
                <a:gd name="adj3" fmla="val 3430"/>
              </a:avLst>
            </a:prstGeom>
            <a:no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26" name="Block Arc 125">
              <a:extLst>
                <a:ext uri="{FF2B5EF4-FFF2-40B4-BE49-F238E27FC236}">
                  <a16:creationId xmlns:a16="http://schemas.microsoft.com/office/drawing/2014/main" id="{A81445D2-307B-4915-BE35-A0690B118478}"/>
                </a:ext>
              </a:extLst>
            </p:cNvPr>
            <p:cNvSpPr/>
            <p:nvPr/>
          </p:nvSpPr>
          <p:spPr>
            <a:xfrm>
              <a:off x="2160294" y="631678"/>
              <a:ext cx="3930473" cy="3930474"/>
            </a:xfrm>
            <a:prstGeom prst="blockArc">
              <a:avLst>
                <a:gd name="adj1" fmla="val 10800000"/>
                <a:gd name="adj2" fmla="val 13500000"/>
                <a:gd name="adj3" fmla="val 3430"/>
              </a:avLst>
            </a:prstGeom>
            <a:solidFill>
              <a:srgbClr val="9D9D9D"/>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27" name="Block Arc 126">
              <a:extLst>
                <a:ext uri="{FF2B5EF4-FFF2-40B4-BE49-F238E27FC236}">
                  <a16:creationId xmlns:a16="http://schemas.microsoft.com/office/drawing/2014/main" id="{040C25AE-24BA-45E6-A8BE-C902EA93A1E9}"/>
                </a:ext>
              </a:extLst>
            </p:cNvPr>
            <p:cNvSpPr/>
            <p:nvPr/>
          </p:nvSpPr>
          <p:spPr>
            <a:xfrm>
              <a:off x="2160294" y="631678"/>
              <a:ext cx="3930473" cy="3930474"/>
            </a:xfrm>
            <a:prstGeom prst="blockArc">
              <a:avLst>
                <a:gd name="adj1" fmla="val 8100000"/>
                <a:gd name="adj2" fmla="val 10800000"/>
                <a:gd name="adj3" fmla="val 3430"/>
              </a:avLst>
            </a:prstGeom>
            <a:solidFill>
              <a:schemeClr val="tx1"/>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28" name="Block Arc 127">
              <a:extLst>
                <a:ext uri="{FF2B5EF4-FFF2-40B4-BE49-F238E27FC236}">
                  <a16:creationId xmlns:a16="http://schemas.microsoft.com/office/drawing/2014/main" id="{5A9F5B74-98C4-4013-9696-A987424E2AA7}"/>
                </a:ext>
              </a:extLst>
            </p:cNvPr>
            <p:cNvSpPr/>
            <p:nvPr/>
          </p:nvSpPr>
          <p:spPr>
            <a:xfrm>
              <a:off x="2160294" y="631678"/>
              <a:ext cx="3930473" cy="3930474"/>
            </a:xfrm>
            <a:prstGeom prst="blockArc">
              <a:avLst>
                <a:gd name="adj1" fmla="val 5400000"/>
                <a:gd name="adj2" fmla="val 8100000"/>
                <a:gd name="adj3" fmla="val 3430"/>
              </a:avLst>
            </a:prstGeom>
            <a:solidFill>
              <a:srgbClr val="B4B4B4"/>
            </a:solidFill>
            <a:ln>
              <a:solidFill>
                <a:srgbClr val="A8A8A8"/>
              </a:solidFill>
            </a:ln>
            <a:scene3d>
              <a:camera prst="orthographicFront">
                <a:rot lat="0" lon="0" rev="20399999"/>
              </a:camera>
              <a:lightRig rig="threePt" dir="t"/>
            </a:scene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IN" dirty="0"/>
            </a:p>
          </p:txBody>
        </p:sp>
        <p:sp>
          <p:nvSpPr>
            <p:cNvPr id="129" name="Block Arc 128">
              <a:extLst>
                <a:ext uri="{FF2B5EF4-FFF2-40B4-BE49-F238E27FC236}">
                  <a16:creationId xmlns:a16="http://schemas.microsoft.com/office/drawing/2014/main" id="{BAC0A140-1667-4633-9DE6-FC1D5F8BB363}"/>
                </a:ext>
              </a:extLst>
            </p:cNvPr>
            <p:cNvSpPr/>
            <p:nvPr/>
          </p:nvSpPr>
          <p:spPr>
            <a:xfrm>
              <a:off x="2160294" y="631678"/>
              <a:ext cx="3930473" cy="3930474"/>
            </a:xfrm>
            <a:prstGeom prst="blockArc">
              <a:avLst>
                <a:gd name="adj1" fmla="val 2700000"/>
                <a:gd name="adj2" fmla="val 5400000"/>
                <a:gd name="adj3" fmla="val 3430"/>
              </a:avLst>
            </a:prstGeom>
            <a:no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0" name="Block Arc 129">
              <a:extLst>
                <a:ext uri="{FF2B5EF4-FFF2-40B4-BE49-F238E27FC236}">
                  <a16:creationId xmlns:a16="http://schemas.microsoft.com/office/drawing/2014/main" id="{CFC036EC-2AE3-45D4-ADE2-396AC55ADFB8}"/>
                </a:ext>
              </a:extLst>
            </p:cNvPr>
            <p:cNvSpPr/>
            <p:nvPr/>
          </p:nvSpPr>
          <p:spPr>
            <a:xfrm>
              <a:off x="2160294" y="631678"/>
              <a:ext cx="3930473" cy="3930474"/>
            </a:xfrm>
            <a:prstGeom prst="blockArc">
              <a:avLst>
                <a:gd name="adj1" fmla="val 0"/>
                <a:gd name="adj2" fmla="val 2700000"/>
                <a:gd name="adj3" fmla="val 3430"/>
              </a:avLst>
            </a:prstGeom>
            <a:solidFill>
              <a:srgbClr val="F6323E"/>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1" name="Block Arc 130">
              <a:extLst>
                <a:ext uri="{FF2B5EF4-FFF2-40B4-BE49-F238E27FC236}">
                  <a16:creationId xmlns:a16="http://schemas.microsoft.com/office/drawing/2014/main" id="{111D4FF4-3487-4B26-A5FB-4442CCE5AA67}"/>
                </a:ext>
              </a:extLst>
            </p:cNvPr>
            <p:cNvSpPr/>
            <p:nvPr/>
          </p:nvSpPr>
          <p:spPr>
            <a:xfrm>
              <a:off x="2160294" y="631678"/>
              <a:ext cx="3930473" cy="3930474"/>
            </a:xfrm>
            <a:prstGeom prst="blockArc">
              <a:avLst>
                <a:gd name="adj1" fmla="val 18900000"/>
                <a:gd name="adj2" fmla="val 0"/>
                <a:gd name="adj3" fmla="val 3430"/>
              </a:avLst>
            </a:prstGeom>
            <a:solidFill>
              <a:srgbClr val="CCCCCC"/>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2" name="Block Arc 131">
              <a:extLst>
                <a:ext uri="{FF2B5EF4-FFF2-40B4-BE49-F238E27FC236}">
                  <a16:creationId xmlns:a16="http://schemas.microsoft.com/office/drawing/2014/main" id="{B0D772E5-AFBD-4B14-9B45-D8C082D21DD1}"/>
                </a:ext>
              </a:extLst>
            </p:cNvPr>
            <p:cNvSpPr/>
            <p:nvPr/>
          </p:nvSpPr>
          <p:spPr>
            <a:xfrm>
              <a:off x="2160294" y="631678"/>
              <a:ext cx="3930473" cy="3930474"/>
            </a:xfrm>
            <a:prstGeom prst="blockArc">
              <a:avLst>
                <a:gd name="adj1" fmla="val 16200000"/>
                <a:gd name="adj2" fmla="val 18900000"/>
                <a:gd name="adj3" fmla="val 3430"/>
              </a:avLst>
            </a:prstGeom>
            <a:solidFill>
              <a:srgbClr val="F6323E"/>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3" name="Freeform 31">
              <a:extLst>
                <a:ext uri="{FF2B5EF4-FFF2-40B4-BE49-F238E27FC236}">
                  <a16:creationId xmlns:a16="http://schemas.microsoft.com/office/drawing/2014/main" id="{84D681CB-D86E-4756-B454-2375714DDCEE}"/>
                </a:ext>
              </a:extLst>
            </p:cNvPr>
            <p:cNvSpPr/>
            <p:nvPr/>
          </p:nvSpPr>
          <p:spPr>
            <a:xfrm>
              <a:off x="3128723" y="1600108"/>
              <a:ext cx="1993614" cy="1993614"/>
            </a:xfrm>
            <a:custGeom>
              <a:avLst/>
              <a:gdLst>
                <a:gd name="connsiteX0" fmla="*/ 0 w 1993614"/>
                <a:gd name="connsiteY0" fmla="*/ 996807 h 1993614"/>
                <a:gd name="connsiteX1" fmla="*/ 996807 w 1993614"/>
                <a:gd name="connsiteY1" fmla="*/ 0 h 1993614"/>
                <a:gd name="connsiteX2" fmla="*/ 1993614 w 1993614"/>
                <a:gd name="connsiteY2" fmla="*/ 996807 h 1993614"/>
                <a:gd name="connsiteX3" fmla="*/ 996807 w 1993614"/>
                <a:gd name="connsiteY3" fmla="*/ 1993614 h 1993614"/>
                <a:gd name="connsiteX4" fmla="*/ 0 w 1993614"/>
                <a:gd name="connsiteY4" fmla="*/ 996807 h 1993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614" h="1993614">
                  <a:moveTo>
                    <a:pt x="0" y="996807"/>
                  </a:moveTo>
                  <a:cubicBezTo>
                    <a:pt x="0" y="446286"/>
                    <a:pt x="446286" y="0"/>
                    <a:pt x="996807" y="0"/>
                  </a:cubicBezTo>
                  <a:cubicBezTo>
                    <a:pt x="1547328" y="0"/>
                    <a:pt x="1993614" y="446286"/>
                    <a:pt x="1993614" y="996807"/>
                  </a:cubicBezTo>
                  <a:cubicBezTo>
                    <a:pt x="1993614" y="1547328"/>
                    <a:pt x="1547328" y="1993614"/>
                    <a:pt x="996807" y="1993614"/>
                  </a:cubicBezTo>
                  <a:cubicBezTo>
                    <a:pt x="446286" y="1993614"/>
                    <a:pt x="0" y="1547328"/>
                    <a:pt x="0" y="996807"/>
                  </a:cubicBezTo>
                  <a:close/>
                </a:path>
              </a:pathLst>
            </a:custGeom>
            <a:noFill/>
            <a:ln w="50800">
              <a:solidFill>
                <a:srgbClr val="4C4C4C"/>
              </a:solidFill>
            </a:ln>
            <a:effectLst>
              <a:outerShdw blurRad="50800" dist="38100" dir="8100000" algn="tr" rotWithShape="0">
                <a:prstClr val="black">
                  <a:alpha val="40000"/>
                </a:prstClr>
              </a:outerShdw>
            </a:effectLst>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07198" tIns="307198" rIns="307198" bIns="307198" numCol="1" spcCol="1270" anchor="ctr" anchorCtr="0">
              <a:noAutofit/>
            </a:bodyPr>
            <a:lstStyle/>
            <a:p>
              <a:pPr lvl="0" algn="ctr" defTabSz="533400">
                <a:lnSpc>
                  <a:spcPct val="90000"/>
                </a:lnSpc>
                <a:spcBef>
                  <a:spcPct val="0"/>
                </a:spcBef>
                <a:spcAft>
                  <a:spcPct val="35000"/>
                </a:spcAft>
              </a:pPr>
              <a:endParaRPr lang="en-IN" sz="1200" kern="1200" dirty="0">
                <a:solidFill>
                  <a:srgbClr val="4C4C4C"/>
                </a:solidFill>
                <a:latin typeface="Roboto Cn" pitchFamily="2" charset="0"/>
                <a:ea typeface="Roboto Cn" pitchFamily="2" charset="0"/>
              </a:endParaRPr>
            </a:p>
          </p:txBody>
        </p:sp>
        <p:sp>
          <p:nvSpPr>
            <p:cNvPr id="134" name="Freeform 32">
              <a:extLst>
                <a:ext uri="{FF2B5EF4-FFF2-40B4-BE49-F238E27FC236}">
                  <a16:creationId xmlns:a16="http://schemas.microsoft.com/office/drawing/2014/main" id="{4B372692-F430-416D-8354-7E20E10DACB2}"/>
                </a:ext>
              </a:extLst>
            </p:cNvPr>
            <p:cNvSpPr/>
            <p:nvPr/>
          </p:nvSpPr>
          <p:spPr>
            <a:xfrm>
              <a:off x="3657379" y="19723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F6323E"/>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5" name="Freeform 33">
              <a:extLst>
                <a:ext uri="{FF2B5EF4-FFF2-40B4-BE49-F238E27FC236}">
                  <a16:creationId xmlns:a16="http://schemas.microsoft.com/office/drawing/2014/main" id="{AA766CEF-78FC-4437-B612-CE45C199F0F1}"/>
                </a:ext>
              </a:extLst>
            </p:cNvPr>
            <p:cNvSpPr/>
            <p:nvPr/>
          </p:nvSpPr>
          <p:spPr>
            <a:xfrm>
              <a:off x="5023178" y="762966"/>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CCCCCC"/>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6" name="Freeform 34">
              <a:extLst>
                <a:ext uri="{FF2B5EF4-FFF2-40B4-BE49-F238E27FC236}">
                  <a16:creationId xmlns:a16="http://schemas.microsoft.com/office/drawing/2014/main" id="{D3187795-3A1A-4663-A396-492CCC07CB57}"/>
                </a:ext>
              </a:extLst>
            </p:cNvPr>
            <p:cNvSpPr/>
            <p:nvPr/>
          </p:nvSpPr>
          <p:spPr>
            <a:xfrm>
              <a:off x="5588911" y="212876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F6323E"/>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7" name="Freeform 35">
              <a:extLst>
                <a:ext uri="{FF2B5EF4-FFF2-40B4-BE49-F238E27FC236}">
                  <a16:creationId xmlns:a16="http://schemas.microsoft.com/office/drawing/2014/main" id="{20CBC2B0-8D13-49B1-9FA0-DF8B0AF5CB4B}"/>
                </a:ext>
              </a:extLst>
            </p:cNvPr>
            <p:cNvSpPr/>
            <p:nvPr/>
          </p:nvSpPr>
          <p:spPr>
            <a:xfrm>
              <a:off x="5023177" y="3494562"/>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rgbClr val="9D9D9D"/>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8" name="Freeform 36">
              <a:extLst>
                <a:ext uri="{FF2B5EF4-FFF2-40B4-BE49-F238E27FC236}">
                  <a16:creationId xmlns:a16="http://schemas.microsoft.com/office/drawing/2014/main" id="{39019976-B1C2-4305-B168-A05BD0CB2C4E}"/>
                </a:ext>
              </a:extLst>
            </p:cNvPr>
            <p:cNvSpPr/>
            <p:nvPr/>
          </p:nvSpPr>
          <p:spPr>
            <a:xfrm>
              <a:off x="3657379" y="4060295"/>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rgbClr val="F6323E"/>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sp>
          <p:nvSpPr>
            <p:cNvPr id="139" name="Freeform 37">
              <a:extLst>
                <a:ext uri="{FF2B5EF4-FFF2-40B4-BE49-F238E27FC236}">
                  <a16:creationId xmlns:a16="http://schemas.microsoft.com/office/drawing/2014/main" id="{BD305D83-550B-4C24-AF9F-AA9DE43E95EF}"/>
                </a:ext>
              </a:extLst>
            </p:cNvPr>
            <p:cNvSpPr/>
            <p:nvPr/>
          </p:nvSpPr>
          <p:spPr>
            <a:xfrm>
              <a:off x="2291582" y="349456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rgbClr val="A8A8A8"/>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sp>
          <p:nvSpPr>
            <p:cNvPr id="140" name="Freeform 38">
              <a:extLst>
                <a:ext uri="{FF2B5EF4-FFF2-40B4-BE49-F238E27FC236}">
                  <a16:creationId xmlns:a16="http://schemas.microsoft.com/office/drawing/2014/main" id="{92041494-44D7-4E45-A4CF-B5BE55A644BA}"/>
                </a:ext>
              </a:extLst>
            </p:cNvPr>
            <p:cNvSpPr/>
            <p:nvPr/>
          </p:nvSpPr>
          <p:spPr>
            <a:xfrm>
              <a:off x="1725851" y="212876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chemeClr val="tx1"/>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sp>
          <p:nvSpPr>
            <p:cNvPr id="141" name="Freeform 39">
              <a:extLst>
                <a:ext uri="{FF2B5EF4-FFF2-40B4-BE49-F238E27FC236}">
                  <a16:creationId xmlns:a16="http://schemas.microsoft.com/office/drawing/2014/main" id="{290FE087-25E7-4182-A982-270275095219}"/>
                </a:ext>
              </a:extLst>
            </p:cNvPr>
            <p:cNvSpPr/>
            <p:nvPr/>
          </p:nvSpPr>
          <p:spPr>
            <a:xfrm>
              <a:off x="2291581" y="762965"/>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989898"/>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grpSp>
      <p:pic>
        <p:nvPicPr>
          <p:cNvPr id="142" name="Picture 141">
            <a:extLst>
              <a:ext uri="{FF2B5EF4-FFF2-40B4-BE49-F238E27FC236}">
                <a16:creationId xmlns:a16="http://schemas.microsoft.com/office/drawing/2014/main" id="{E4F76C4B-B815-42DE-AFB4-459EFEE7BC9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06518" y="1572770"/>
            <a:ext cx="365816" cy="365816"/>
          </a:xfrm>
          <a:prstGeom prst="rect">
            <a:avLst/>
          </a:prstGeom>
          <a:scene3d>
            <a:camera prst="orthographicFront">
              <a:rot lat="0" lon="0" rev="0"/>
            </a:camera>
            <a:lightRig rig="threePt" dir="t"/>
          </a:scene3d>
        </p:spPr>
      </p:pic>
      <p:pic>
        <p:nvPicPr>
          <p:cNvPr id="143" name="Picture 142">
            <a:extLst>
              <a:ext uri="{FF2B5EF4-FFF2-40B4-BE49-F238E27FC236}">
                <a16:creationId xmlns:a16="http://schemas.microsoft.com/office/drawing/2014/main" id="{3BE0AA93-5B5E-4D23-B226-9514D65897B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72122" y="3840710"/>
            <a:ext cx="365816" cy="365816"/>
          </a:xfrm>
          <a:prstGeom prst="rect">
            <a:avLst/>
          </a:prstGeom>
          <a:scene3d>
            <a:camera prst="orthographicFront">
              <a:rot lat="0" lon="0" rev="0"/>
            </a:camera>
            <a:lightRig rig="threePt" dir="t"/>
          </a:scene3d>
        </p:spPr>
      </p:pic>
      <p:pic>
        <p:nvPicPr>
          <p:cNvPr id="144" name="Picture 143">
            <a:extLst>
              <a:ext uri="{FF2B5EF4-FFF2-40B4-BE49-F238E27FC236}">
                <a16:creationId xmlns:a16="http://schemas.microsoft.com/office/drawing/2014/main" id="{CB655488-71C0-424A-96C6-3E76C4B878F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285784" y="3229619"/>
            <a:ext cx="365816" cy="365816"/>
          </a:xfrm>
          <a:prstGeom prst="rect">
            <a:avLst/>
          </a:prstGeom>
          <a:scene3d>
            <a:camera prst="orthographicFront">
              <a:rot lat="0" lon="0" rev="0"/>
            </a:camera>
            <a:lightRig rig="threePt" dir="t"/>
          </a:scene3d>
        </p:spPr>
      </p:pic>
      <p:pic>
        <p:nvPicPr>
          <p:cNvPr id="145" name="Picture 144">
            <a:extLst>
              <a:ext uri="{FF2B5EF4-FFF2-40B4-BE49-F238E27FC236}">
                <a16:creationId xmlns:a16="http://schemas.microsoft.com/office/drawing/2014/main" id="{ACF79AE9-77DE-42C0-991F-B3FAD8278169}"/>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260129" y="2284117"/>
            <a:ext cx="365816" cy="365816"/>
          </a:xfrm>
          <a:prstGeom prst="rect">
            <a:avLst/>
          </a:prstGeom>
          <a:scene3d>
            <a:camera prst="orthographicFront">
              <a:rot lat="0" lon="0" rev="0"/>
            </a:camera>
            <a:lightRig rig="threePt" dir="t"/>
          </a:scene3d>
        </p:spPr>
      </p:pic>
      <p:pic>
        <p:nvPicPr>
          <p:cNvPr id="146" name="Picture 145">
            <a:extLst>
              <a:ext uri="{FF2B5EF4-FFF2-40B4-BE49-F238E27FC236}">
                <a16:creationId xmlns:a16="http://schemas.microsoft.com/office/drawing/2014/main" id="{1E127694-CB04-4394-88E1-0D173E808273}"/>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871063" y="1518775"/>
            <a:ext cx="365816" cy="365816"/>
          </a:xfrm>
          <a:prstGeom prst="rect">
            <a:avLst/>
          </a:prstGeom>
          <a:scene3d>
            <a:camera prst="orthographicFront">
              <a:rot lat="0" lon="0" rev="0"/>
            </a:camera>
            <a:lightRig rig="threePt" dir="t"/>
          </a:scene3d>
        </p:spPr>
      </p:pic>
      <p:pic>
        <p:nvPicPr>
          <p:cNvPr id="147" name="Picture 146">
            <a:extLst>
              <a:ext uri="{FF2B5EF4-FFF2-40B4-BE49-F238E27FC236}">
                <a16:creationId xmlns:a16="http://schemas.microsoft.com/office/drawing/2014/main" id="{7C33CD56-CCCB-40E1-84F7-6636672DCD5B}"/>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606880" y="2182634"/>
            <a:ext cx="365816" cy="365816"/>
          </a:xfrm>
          <a:prstGeom prst="rect">
            <a:avLst/>
          </a:prstGeom>
          <a:scene3d>
            <a:camera prst="orthographicFront">
              <a:rot lat="0" lon="0" rev="0"/>
            </a:camera>
            <a:lightRig rig="threePt" dir="t"/>
          </a:scene3d>
        </p:spPr>
      </p:pic>
      <p:pic>
        <p:nvPicPr>
          <p:cNvPr id="148" name="Picture 147">
            <a:extLst>
              <a:ext uri="{FF2B5EF4-FFF2-40B4-BE49-F238E27FC236}">
                <a16:creationId xmlns:a16="http://schemas.microsoft.com/office/drawing/2014/main" id="{98979666-D489-4280-ADFE-5A951BBF8895}"/>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5641355" y="3145032"/>
            <a:ext cx="365816" cy="365816"/>
          </a:xfrm>
          <a:prstGeom prst="rect">
            <a:avLst/>
          </a:prstGeom>
          <a:scene3d>
            <a:camera prst="orthographicFront">
              <a:rot lat="0" lon="0" rev="0"/>
            </a:camera>
            <a:lightRig rig="threePt" dir="t"/>
          </a:scene3d>
        </p:spPr>
      </p:pic>
      <p:pic>
        <p:nvPicPr>
          <p:cNvPr id="149" name="Picture 148">
            <a:extLst>
              <a:ext uri="{FF2B5EF4-FFF2-40B4-BE49-F238E27FC236}">
                <a16:creationId xmlns:a16="http://schemas.microsoft.com/office/drawing/2014/main" id="{E5B1353A-C1EF-4AB0-9FEA-62B7358C4F2A}"/>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014639" y="3877794"/>
            <a:ext cx="365816" cy="365816"/>
          </a:xfrm>
          <a:prstGeom prst="rect">
            <a:avLst/>
          </a:prstGeom>
          <a:scene3d>
            <a:camera prst="orthographicFront">
              <a:rot lat="0" lon="0" rev="0"/>
            </a:camera>
            <a:lightRig rig="threePt" dir="t"/>
          </a:scene3d>
        </p:spPr>
      </p:pic>
      <p:sp>
        <p:nvSpPr>
          <p:cNvPr id="150" name="Text Placeholder 14">
            <a:extLst>
              <a:ext uri="{FF2B5EF4-FFF2-40B4-BE49-F238E27FC236}">
                <a16:creationId xmlns:a16="http://schemas.microsoft.com/office/drawing/2014/main" id="{966432A7-F3D2-4BD6-AFE8-25EAF6CCF3DC}"/>
              </a:ext>
            </a:extLst>
          </p:cNvPr>
          <p:cNvSpPr>
            <a:spLocks noGrp="1"/>
          </p:cNvSpPr>
          <p:nvPr>
            <p:ph type="body" sz="quarter" idx="55" hasCustomPrompt="1"/>
          </p:nvPr>
        </p:nvSpPr>
        <p:spPr>
          <a:xfrm>
            <a:off x="4052675" y="2723156"/>
            <a:ext cx="1182772" cy="386646"/>
          </a:xfrm>
          <a:prstGeom prst="rect">
            <a:avLst/>
          </a:prstGeom>
        </p:spPr>
        <p:txBody>
          <a:bodyPr>
            <a:noAutofit/>
          </a:bodyPr>
          <a:lstStyle>
            <a:lvl1pPr marL="0" indent="0" algn="ctr">
              <a:buNone/>
              <a:defRPr sz="1100" b="1" baseline="0">
                <a:solidFill>
                  <a:srgbClr val="989898"/>
                </a:solidFill>
                <a:latin typeface="Proxima Nova Rg" pitchFamily="50" charset="0"/>
                <a:ea typeface="Roboto Cn" pitchFamily="2" charset="0"/>
              </a:defRPr>
            </a:lvl1pPr>
          </a:lstStyle>
          <a:p>
            <a:pPr lvl="0"/>
            <a:r>
              <a:rPr lang="en-IN" dirty="0"/>
              <a:t>INFOGRAPHIC </a:t>
            </a:r>
            <a:br>
              <a:rPr lang="en-IN" dirty="0"/>
            </a:br>
            <a:r>
              <a:rPr lang="en-IN" dirty="0"/>
              <a:t>TEMPLATE</a:t>
            </a:r>
          </a:p>
        </p:txBody>
      </p:sp>
      <p:sp>
        <p:nvSpPr>
          <p:cNvPr id="56" name="Rectangle 55">
            <a:extLst>
              <a:ext uri="{FF2B5EF4-FFF2-40B4-BE49-F238E27FC236}">
                <a16:creationId xmlns:a16="http://schemas.microsoft.com/office/drawing/2014/main" id="{6F353FB6-AAE4-CB41-BDE4-670BCBA98965}"/>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58" name="Title 11">
            <a:extLst>
              <a:ext uri="{FF2B5EF4-FFF2-40B4-BE49-F238E27FC236}">
                <a16:creationId xmlns:a16="http://schemas.microsoft.com/office/drawing/2014/main" id="{129AD187-3F06-B142-AE95-538A3E04D765}"/>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59" name="Picture 58">
            <a:extLst>
              <a:ext uri="{FF2B5EF4-FFF2-40B4-BE49-F238E27FC236}">
                <a16:creationId xmlns:a16="http://schemas.microsoft.com/office/drawing/2014/main" id="{6B944F7C-69EF-FC48-847F-BEF393C6B40F}"/>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2753332641"/>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500D484D-755B-CC43-99C4-2BB0EB76FEF6}" type="datetime1">
              <a:rPr lang="en-IN" smtClean="0"/>
              <a:t>10/06/19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14" name="Text Placeholder 8">
            <a:extLst>
              <a:ext uri="{FF2B5EF4-FFF2-40B4-BE49-F238E27FC236}">
                <a16:creationId xmlns:a16="http://schemas.microsoft.com/office/drawing/2014/main" id="{8C99F4FE-101A-4013-A504-B6C2195E7126}"/>
              </a:ext>
            </a:extLst>
          </p:cNvPr>
          <p:cNvSpPr>
            <a:spLocks noGrp="1"/>
          </p:cNvSpPr>
          <p:nvPr>
            <p:ph type="body" sz="quarter" idx="15" hasCustomPrompt="1"/>
          </p:nvPr>
        </p:nvSpPr>
        <p:spPr>
          <a:xfrm>
            <a:off x="630238" y="1455738"/>
            <a:ext cx="2933700" cy="3060700"/>
          </a:xfrm>
          <a:prstGeom prst="rect">
            <a:avLst/>
          </a:prstGeom>
        </p:spPr>
        <p:txBody>
          <a:bodyPr anchor="t"/>
          <a:lstStyle>
            <a:lvl1pPr marL="0" indent="0" algn="l">
              <a:buNone/>
              <a:defRPr sz="1820" b="0">
                <a:solidFill>
                  <a:schemeClr val="tx1"/>
                </a:solidFill>
                <a:latin typeface="Proxima Nova Rg" panose="02000506030000020004" pitchFamily="50" charset="0"/>
              </a:defRPr>
            </a:lvl1pPr>
          </a:lstStyle>
          <a:p>
            <a:pPr lvl="0"/>
            <a:r>
              <a:rPr lang="en-IN" dirty="0"/>
              <a:t>Click to add text</a:t>
            </a:r>
          </a:p>
        </p:txBody>
      </p:sp>
      <p:sp>
        <p:nvSpPr>
          <p:cNvPr id="4" name="Chart Placeholder 3"/>
          <p:cNvSpPr>
            <a:spLocks noGrp="1"/>
          </p:cNvSpPr>
          <p:nvPr>
            <p:ph type="chart" sz="quarter" idx="16" hasCustomPrompt="1"/>
          </p:nvPr>
        </p:nvSpPr>
        <p:spPr>
          <a:xfrm>
            <a:off x="3676650" y="1466850"/>
            <a:ext cx="4845050" cy="3048000"/>
          </a:xfrm>
          <a:prstGeom prst="rect">
            <a:avLst/>
          </a:prstGeom>
        </p:spPr>
        <p:txBody>
          <a:bodyPr/>
          <a:lstStyle>
            <a:lvl1pPr marL="0" indent="0">
              <a:buNone/>
              <a:defRPr lang="en-IN" sz="1100" dirty="0">
                <a:latin typeface="Proxima Nova Rg" pitchFamily="50" charset="0"/>
              </a:defRPr>
            </a:lvl1pPr>
          </a:lstStyle>
          <a:p>
            <a:r>
              <a:rPr lang="en-IN" dirty="0"/>
              <a:t>Click to add chart</a:t>
            </a:r>
          </a:p>
        </p:txBody>
      </p:sp>
      <p:sp>
        <p:nvSpPr>
          <p:cNvPr id="7" name="Rectangle 6">
            <a:extLst>
              <a:ext uri="{FF2B5EF4-FFF2-40B4-BE49-F238E27FC236}">
                <a16:creationId xmlns:a16="http://schemas.microsoft.com/office/drawing/2014/main" id="{D16AFEDF-03EE-FC49-BE63-C7AA217320FB}"/>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0" name="Title 11">
            <a:extLst>
              <a:ext uri="{FF2B5EF4-FFF2-40B4-BE49-F238E27FC236}">
                <a16:creationId xmlns:a16="http://schemas.microsoft.com/office/drawing/2014/main" id="{F1952F7C-711F-D049-A96D-6BBF6CD0BC64}"/>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11" name="Picture 10">
            <a:extLst>
              <a:ext uri="{FF2B5EF4-FFF2-40B4-BE49-F238E27FC236}">
                <a16:creationId xmlns:a16="http://schemas.microsoft.com/office/drawing/2014/main" id="{EB70C7B4-4F41-D048-8244-D5BA9C5BD0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351642401"/>
      </p:ext>
    </p:extLst>
  </p:cSld>
  <p:clrMapOvr>
    <a:masterClrMapping/>
  </p:clrMapOvr>
  <p:extLst>
    <p:ext uri="{DCECCB84-F9BA-43D5-87BE-67443E8EF086}">
      <p15:sldGuideLst xmlns:p15="http://schemas.microsoft.com/office/powerpoint/2012/main">
        <p15:guide id="5" orient="horz" pos="395" userDrawn="1">
          <p15:clr>
            <a:srgbClr val="FBAE40"/>
          </p15:clr>
        </p15:guide>
        <p15:guide id="6" pos="2245" userDrawn="1">
          <p15:clr>
            <a:srgbClr val="FBAE40"/>
          </p15:clr>
        </p15:guide>
        <p15:guide id="7" orient="horz" pos="917" userDrawn="1">
          <p15:clr>
            <a:srgbClr val="FBAE40"/>
          </p15:clr>
        </p15:guide>
        <p15:guide id="8" orient="horz" pos="2845"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Divider">
  <p:cSld name="2_Divider">
    <p:spTree>
      <p:nvGrpSpPr>
        <p:cNvPr id="1" name="Shape 17"/>
        <p:cNvGrpSpPr/>
        <p:nvPr/>
      </p:nvGrpSpPr>
      <p:grpSpPr>
        <a:xfrm>
          <a:off x="0" y="0"/>
          <a:ext cx="0" cy="0"/>
          <a:chOff x="0" y="0"/>
          <a:chExt cx="0" cy="0"/>
        </a:xfrm>
      </p:grpSpPr>
      <p:sp>
        <p:nvSpPr>
          <p:cNvPr id="18" name="Google Shape;18;p3"/>
          <p:cNvSpPr>
            <a:spLocks noGrp="1"/>
          </p:cNvSpPr>
          <p:nvPr>
            <p:ph type="pic" idx="2"/>
          </p:nvPr>
        </p:nvSpPr>
        <p:spPr>
          <a:xfrm>
            <a:off x="0" y="0"/>
            <a:ext cx="9144000" cy="5143500"/>
          </a:xfrm>
          <a:prstGeom prst="rect">
            <a:avLst/>
          </a:prstGeom>
          <a:noFill/>
          <a:ln>
            <a:noFill/>
          </a:ln>
        </p:spPr>
        <p:txBody>
          <a:bodyPr spcFirstLastPara="1" wrap="square" lIns="91425" tIns="45700" rIns="91425" bIns="45700" anchor="t" anchorCtr="0"/>
          <a:lstStyle>
            <a:lvl1pPr marR="0" lvl="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3825AC8A-E3E4-AB4D-AABE-2AF883CEDDEB}" type="datetime1">
              <a:rPr lang="en-IN" smtClean="0"/>
              <a:t>10/06/19</a:t>
            </a:fld>
            <a:endParaRPr/>
          </a:p>
        </p:txBody>
      </p:sp>
      <p:sp>
        <p:nvSpPr>
          <p:cNvPr id="20" name="Google Shape;20;p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1" name="Google Shape;21;p3"/>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22" name="Google Shape;22;p3"/>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b="0" i="0" u="none" strike="noStrike" cap="none">
                <a:solidFill>
                  <a:schemeClr val="lt1"/>
                </a:solidFill>
                <a:latin typeface="Proxima Nova"/>
                <a:ea typeface="Proxima Nova"/>
                <a:cs typeface="Proxima Nova"/>
                <a:sym typeface="Proxima Nova"/>
              </a:rPr>
              <a:t>Edit Master text styles</a:t>
            </a:r>
            <a:endParaRPr/>
          </a:p>
        </p:txBody>
      </p:sp>
      <p:pic>
        <p:nvPicPr>
          <p:cNvPr id="23" name="Google Shape;23;p3"/>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24" name="Google Shape;24;p3"/>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b="0" i="0" u="none" strike="noStrike" cap="none">
                <a:solidFill>
                  <a:schemeClr val="lt1"/>
                </a:solidFill>
                <a:latin typeface="Proxima Nova"/>
                <a:ea typeface="Proxima Nova"/>
                <a:cs typeface="Proxima Nova"/>
                <a:sym typeface="Proxima Nova"/>
              </a:rPr>
              <a:t>Edit Master text styles</a:t>
            </a:r>
            <a:endParaRPr/>
          </a:p>
        </p:txBody>
      </p:sp>
    </p:spTree>
    <p:extLst>
      <p:ext uri="{BB962C8B-B14F-4D97-AF65-F5344CB8AC3E}">
        <p14:creationId xmlns:p14="http://schemas.microsoft.com/office/powerpoint/2010/main" val="3751089565"/>
      </p:ext>
    </p:extLst>
  </p:cSld>
  <p:clrMapOvr>
    <a:masterClrMapping/>
  </p:clrMapOvr>
  <p:extLst>
    <p:ext uri="{DCECCB84-F9BA-43D5-87BE-67443E8EF086}">
      <p15:sldGuideLst xmlns:p15="http://schemas.microsoft.com/office/powerpoint/2012/main">
        <p15:guide id="1" orient="horz" pos="2890">
          <p15:clr>
            <a:srgbClr val="FBAE40"/>
          </p15:clr>
        </p15:guide>
        <p15:guide id="2" pos="612">
          <p15:clr>
            <a:srgbClr val="FBAE40"/>
          </p15:clr>
        </p15:guide>
        <p15:guide id="3" pos="2222">
          <p15:clr>
            <a:srgbClr val="FBAE40"/>
          </p15:clr>
        </p15:guide>
        <p15:guide id="4" orient="horz" pos="16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5DF1C9B-713D-40DB-A62A-D1F6BB670D90}"/>
              </a:ext>
            </a:extLst>
          </p:cNvPr>
          <p:cNvSpPr/>
          <p:nvPr/>
        </p:nvSpPr>
        <p:spPr>
          <a:xfrm>
            <a:off x="-431" y="0"/>
            <a:ext cx="9144000" cy="5143500"/>
          </a:xfrm>
          <a:prstGeom prst="rect">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5796CEC6-43E1-427C-ABD1-13EFFEFDAF5A}"/>
              </a:ext>
            </a:extLst>
          </p:cNvPr>
          <p:cNvSpPr>
            <a:spLocks noGrp="1"/>
          </p:cNvSpPr>
          <p:nvPr>
            <p:ph type="title" hasCustomPrompt="1"/>
          </p:nvPr>
        </p:nvSpPr>
        <p:spPr>
          <a:xfrm>
            <a:off x="630238" y="544498"/>
            <a:ext cx="5990568" cy="562407"/>
          </a:xfrm>
        </p:spPr>
        <p:txBody>
          <a:bodyPr>
            <a:noAutofit/>
          </a:bodyPr>
          <a:lstStyle>
            <a:lvl1pPr>
              <a:defRPr sz="3600">
                <a:solidFill>
                  <a:schemeClr val="bg1"/>
                </a:solidFill>
              </a:defRPr>
            </a:lvl1pPr>
          </a:lstStyle>
          <a:p>
            <a:r>
              <a:rPr lang="en-US" dirty="0"/>
              <a:t>Click to add title</a:t>
            </a:r>
            <a:endParaRPr lang="en-IN" dirty="0"/>
          </a:p>
        </p:txBody>
      </p:sp>
      <p:sp>
        <p:nvSpPr>
          <p:cNvPr id="3" name="Date Placeholder 2">
            <a:extLst>
              <a:ext uri="{FF2B5EF4-FFF2-40B4-BE49-F238E27FC236}">
                <a16:creationId xmlns:a16="http://schemas.microsoft.com/office/drawing/2014/main" id="{CEDF3A31-0142-4D6F-BD6A-08ED8715F549}"/>
              </a:ext>
            </a:extLst>
          </p:cNvPr>
          <p:cNvSpPr>
            <a:spLocks noGrp="1"/>
          </p:cNvSpPr>
          <p:nvPr>
            <p:ph type="dt" sz="half" idx="10"/>
          </p:nvPr>
        </p:nvSpPr>
        <p:spPr/>
        <p:txBody>
          <a:bodyPr/>
          <a:lstStyle>
            <a:lvl1pPr>
              <a:defRPr>
                <a:solidFill>
                  <a:schemeClr val="bg1"/>
                </a:solidFill>
              </a:defRPr>
            </a:lvl1pPr>
          </a:lstStyle>
          <a:p>
            <a:fld id="{7DD0C667-8BB3-D74C-86FC-7D0CD1167351}" type="datetime1">
              <a:rPr lang="en-IN" smtClean="0"/>
              <a:t>10/06/19</a:t>
            </a:fld>
            <a:endParaRPr lang="en-IN" dirty="0"/>
          </a:p>
        </p:txBody>
      </p:sp>
      <p:sp>
        <p:nvSpPr>
          <p:cNvPr id="4" name="Footer Placeholder 3">
            <a:extLst>
              <a:ext uri="{FF2B5EF4-FFF2-40B4-BE49-F238E27FC236}">
                <a16:creationId xmlns:a16="http://schemas.microsoft.com/office/drawing/2014/main" id="{3D0D8DFB-EB9D-4CFE-AECF-ECCB2F8CAB79}"/>
              </a:ext>
            </a:extLst>
          </p:cNvPr>
          <p:cNvSpPr>
            <a:spLocks noGrp="1"/>
          </p:cNvSpPr>
          <p:nvPr>
            <p:ph type="ftr" sz="quarter" idx="11"/>
          </p:nvPr>
        </p:nvSpPr>
        <p:spPr>
          <a:xfrm>
            <a:off x="3028950" y="4767263"/>
            <a:ext cx="3086100" cy="273844"/>
          </a:xfrm>
          <a:prstGeom prst="rect">
            <a:avLst/>
          </a:prstGeom>
        </p:spPr>
        <p:txBody>
          <a:bodyPr/>
          <a:lstStyle>
            <a:lvl1pPr>
              <a:defRPr>
                <a:solidFill>
                  <a:schemeClr val="bg1"/>
                </a:solidFill>
              </a:defRPr>
            </a:lvl1pPr>
          </a:lstStyle>
          <a:p>
            <a:r>
              <a:rPr lang="en-IN"/>
              <a:t>Data Science Certification Program</a:t>
            </a:r>
          </a:p>
        </p:txBody>
      </p:sp>
      <p:sp>
        <p:nvSpPr>
          <p:cNvPr id="5" name="Slide Number Placeholder 4">
            <a:extLst>
              <a:ext uri="{FF2B5EF4-FFF2-40B4-BE49-F238E27FC236}">
                <a16:creationId xmlns:a16="http://schemas.microsoft.com/office/drawing/2014/main" id="{E345A4D0-9626-4A0E-BB58-22B534943FAF}"/>
              </a:ext>
            </a:extLst>
          </p:cNvPr>
          <p:cNvSpPr>
            <a:spLocks noGrp="1"/>
          </p:cNvSpPr>
          <p:nvPr>
            <p:ph type="sldNum" sz="quarter" idx="12"/>
          </p:nvPr>
        </p:nvSpPr>
        <p:spPr/>
        <p:txBody>
          <a:bodyPr/>
          <a:lstStyle>
            <a:lvl1pPr>
              <a:defRPr>
                <a:solidFill>
                  <a:schemeClr val="bg1"/>
                </a:solidFill>
              </a:defRPr>
            </a:lvl1pPr>
          </a:lstStyle>
          <a:p>
            <a:fld id="{273EEA2F-D825-49D3-9C25-497F06EFD3F7}" type="slidenum">
              <a:rPr lang="en-IN" smtClean="0"/>
              <a:t>‹#›</a:t>
            </a:fld>
            <a:endParaRPr lang="en-IN"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8" name="Rectangle 7">
            <a:extLst>
              <a:ext uri="{FF2B5EF4-FFF2-40B4-BE49-F238E27FC236}">
                <a16:creationId xmlns:a16="http://schemas.microsoft.com/office/drawing/2014/main" id="{45DF1C9B-713D-40DB-A62A-D1F6BB670D90}"/>
              </a:ext>
            </a:extLst>
          </p:cNvPr>
          <p:cNvSpPr/>
          <p:nvPr userDrawn="1"/>
        </p:nvSpPr>
        <p:spPr>
          <a:xfrm>
            <a:off x="0" y="0"/>
            <a:ext cx="9144000" cy="5143500"/>
          </a:xfrm>
          <a:prstGeom prst="rect">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4" name="Picture 13">
            <a:extLst>
              <a:ext uri="{FF2B5EF4-FFF2-40B4-BE49-F238E27FC236}">
                <a16:creationId xmlns:a16="http://schemas.microsoft.com/office/drawing/2014/main" id="{C80AC936-0B18-A241-B2D6-3F1133E340B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864081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Divider">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2635DD2-605D-49B6-B112-8439B18A5E91}"/>
              </a:ext>
            </a:extLst>
          </p:cNvPr>
          <p:cNvSpPr>
            <a:spLocks noGrp="1"/>
          </p:cNvSpPr>
          <p:nvPr>
            <p:ph type="pic" sz="quarter" idx="13"/>
          </p:nvPr>
        </p:nvSpPr>
        <p:spPr>
          <a:xfrm>
            <a:off x="0" y="0"/>
            <a:ext cx="9144000" cy="5143500"/>
          </a:xfrm>
          <a:prstGeom prst="rect">
            <a:avLst/>
          </a:prstGeom>
        </p:spPr>
        <p:txBody>
          <a:bodyPr/>
          <a:lstStyle>
            <a:lvl1pPr marL="0" indent="0">
              <a:buNone/>
              <a:defRPr sz="900">
                <a:latin typeface="Proxima Nova Rg" pitchFamily="50" charset="0"/>
              </a:defRPr>
            </a:lvl1pPr>
          </a:lstStyle>
          <a:p>
            <a:r>
              <a:rPr lang="en-US" dirty="0"/>
              <a:t>Click icon to add picture</a:t>
            </a:r>
            <a:endParaRPr lang="en-IN" dirty="0"/>
          </a:p>
        </p:txBody>
      </p:sp>
      <p:sp>
        <p:nvSpPr>
          <p:cNvPr id="3" name="Date Placeholder 2">
            <a:extLst>
              <a:ext uri="{FF2B5EF4-FFF2-40B4-BE49-F238E27FC236}">
                <a16:creationId xmlns:a16="http://schemas.microsoft.com/office/drawing/2014/main" id="{CEDF3A31-0142-4D6F-BD6A-08ED8715F549}"/>
              </a:ext>
            </a:extLst>
          </p:cNvPr>
          <p:cNvSpPr>
            <a:spLocks noGrp="1"/>
          </p:cNvSpPr>
          <p:nvPr>
            <p:ph type="dt" sz="half" idx="10"/>
          </p:nvPr>
        </p:nvSpPr>
        <p:spPr/>
        <p:txBody>
          <a:bodyPr/>
          <a:lstStyle/>
          <a:p>
            <a:fld id="{54E004E4-6425-1046-B03F-6799B0FFAEB1}" type="datetime1">
              <a:rPr lang="en-IN" smtClean="0"/>
              <a:t>10/06/19</a:t>
            </a:fld>
            <a:endParaRPr lang="en-IN"/>
          </a:p>
        </p:txBody>
      </p:sp>
      <p:sp>
        <p:nvSpPr>
          <p:cNvPr id="5" name="Slide Number Placeholder 4">
            <a:extLst>
              <a:ext uri="{FF2B5EF4-FFF2-40B4-BE49-F238E27FC236}">
                <a16:creationId xmlns:a16="http://schemas.microsoft.com/office/drawing/2014/main" id="{E345A4D0-9626-4A0E-BB58-22B534943FAF}"/>
              </a:ext>
            </a:extLst>
          </p:cNvPr>
          <p:cNvSpPr>
            <a:spLocks noGrp="1"/>
          </p:cNvSpPr>
          <p:nvPr>
            <p:ph type="sldNum" sz="quarter" idx="12"/>
          </p:nvPr>
        </p:nvSpPr>
        <p:spPr/>
        <p:txBody>
          <a:bodyPr/>
          <a:lstStyle/>
          <a:p>
            <a:fld id="{273EEA2F-D825-49D3-9C25-497F06EFD3F7}" type="slidenum">
              <a:rPr lang="en-IN" smtClean="0"/>
              <a:t>‹#›</a:t>
            </a:fld>
            <a:endParaRPr lang="en-IN"/>
          </a:p>
        </p:txBody>
      </p:sp>
      <p:pic>
        <p:nvPicPr>
          <p:cNvPr id="11" name="Picture 10">
            <a:extLst>
              <a:ext uri="{FF2B5EF4-FFF2-40B4-BE49-F238E27FC236}">
                <a16:creationId xmlns:a16="http://schemas.microsoft.com/office/drawing/2014/main" id="{D04432FA-FDED-4F61-9577-95CE4EC0E9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650" y="546100"/>
            <a:ext cx="3259769" cy="4033989"/>
          </a:xfrm>
          <a:prstGeom prst="rect">
            <a:avLst/>
          </a:prstGeom>
        </p:spPr>
      </p:pic>
      <p:sp>
        <p:nvSpPr>
          <p:cNvPr id="13" name="Text Placeholder 2">
            <a:extLst>
              <a:ext uri="{FF2B5EF4-FFF2-40B4-BE49-F238E27FC236}">
                <a16:creationId xmlns:a16="http://schemas.microsoft.com/office/drawing/2014/main" id="{366EDA4C-974E-4784-AF28-4FBDFA9C0C88}"/>
              </a:ext>
            </a:extLst>
          </p:cNvPr>
          <p:cNvSpPr txBox="1">
            <a:spLocks/>
          </p:cNvSpPr>
          <p:nvPr/>
        </p:nvSpPr>
        <p:spPr>
          <a:xfrm>
            <a:off x="971550" y="1260629"/>
            <a:ext cx="2552886" cy="15802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bg1"/>
                </a:solidFill>
              </a:rPr>
              <a:t>Edit Master text styles</a:t>
            </a:r>
          </a:p>
        </p:txBody>
      </p:sp>
      <p:pic>
        <p:nvPicPr>
          <p:cNvPr id="8" name="Picture 7">
            <a:extLst>
              <a:ext uri="{FF2B5EF4-FFF2-40B4-BE49-F238E27FC236}">
                <a16:creationId xmlns:a16="http://schemas.microsoft.com/office/drawing/2014/main" id="{D04432FA-FDED-4F61-9577-95CE4EC0E98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8650" y="546100"/>
            <a:ext cx="3259769" cy="4033989"/>
          </a:xfrm>
          <a:prstGeom prst="rect">
            <a:avLst/>
          </a:prstGeom>
        </p:spPr>
      </p:pic>
      <p:sp>
        <p:nvSpPr>
          <p:cNvPr id="9" name="Text Placeholder 2">
            <a:extLst>
              <a:ext uri="{FF2B5EF4-FFF2-40B4-BE49-F238E27FC236}">
                <a16:creationId xmlns:a16="http://schemas.microsoft.com/office/drawing/2014/main" id="{366EDA4C-974E-4784-AF28-4FBDFA9C0C88}"/>
              </a:ext>
            </a:extLst>
          </p:cNvPr>
          <p:cNvSpPr txBox="1">
            <a:spLocks/>
          </p:cNvSpPr>
          <p:nvPr userDrawn="1"/>
        </p:nvSpPr>
        <p:spPr>
          <a:xfrm>
            <a:off x="971550" y="1260629"/>
            <a:ext cx="2552886" cy="15802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bg1"/>
                </a:solidFill>
              </a:rPr>
              <a:t>Edit Master text styles</a:t>
            </a:r>
          </a:p>
        </p:txBody>
      </p:sp>
    </p:spTree>
    <p:extLst>
      <p:ext uri="{BB962C8B-B14F-4D97-AF65-F5344CB8AC3E}">
        <p14:creationId xmlns:p14="http://schemas.microsoft.com/office/powerpoint/2010/main" val="2638706740"/>
      </p:ext>
    </p:extLst>
  </p:cSld>
  <p:clrMapOvr>
    <a:masterClrMapping/>
  </p:clrMapOvr>
  <p:extLst>
    <p:ext uri="{DCECCB84-F9BA-43D5-87BE-67443E8EF086}">
      <p15:sldGuideLst xmlns:p15="http://schemas.microsoft.com/office/powerpoint/2012/main">
        <p15:guide id="5" orient="horz" pos="2890" userDrawn="1">
          <p15:clr>
            <a:srgbClr val="FBAE40"/>
          </p15:clr>
        </p15:guide>
        <p15:guide id="6" pos="612" userDrawn="1">
          <p15:clr>
            <a:srgbClr val="FBAE40"/>
          </p15:clr>
        </p15:guide>
        <p15:guide id="7" pos="2222" userDrawn="1">
          <p15:clr>
            <a:srgbClr val="FBAE40"/>
          </p15:clr>
        </p15:guide>
        <p15:guide id="8" orient="horz" pos="162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and 3 picture with caption">
    <p:spTree>
      <p:nvGrpSpPr>
        <p:cNvPr id="1" name=""/>
        <p:cNvGrpSpPr/>
        <p:nvPr/>
      </p:nvGrpSpPr>
      <p:grpSpPr>
        <a:xfrm>
          <a:off x="0" y="0"/>
          <a:ext cx="0" cy="0"/>
          <a:chOff x="0" y="0"/>
          <a:chExt cx="0" cy="0"/>
        </a:xfrm>
      </p:grpSpPr>
      <p:sp>
        <p:nvSpPr>
          <p:cNvPr id="22" name="Rectangle 21"/>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2" name="Title 11"/>
          <p:cNvSpPr>
            <a:spLocks noGrp="1"/>
          </p:cNvSpPr>
          <p:nvPr>
            <p:ph type="title" hasCustomPrompt="1"/>
          </p:nvPr>
        </p:nvSpPr>
        <p:spPr>
          <a:xfrm>
            <a:off x="629841" y="600075"/>
            <a:ext cx="3735903" cy="382564"/>
          </a:xfrm>
        </p:spPr>
        <p:txBody>
          <a:bodyPr>
            <a:noAutofit/>
          </a:bodyPr>
          <a:lstStyle>
            <a:lvl1pPr>
              <a:defRPr sz="3600">
                <a:solidFill>
                  <a:schemeClr val="bg1"/>
                </a:solidFill>
              </a:defRPr>
            </a:lvl1pPr>
          </a:lstStyle>
          <a:p>
            <a:r>
              <a:rPr lang="en-US" dirty="0"/>
              <a:t>Click to add title</a:t>
            </a:r>
            <a:endParaRPr lang="en-IN" dirty="0"/>
          </a:p>
        </p:txBody>
      </p:sp>
      <p:sp>
        <p:nvSpPr>
          <p:cNvPr id="31" name="Picture Placeholder 30"/>
          <p:cNvSpPr>
            <a:spLocks noGrp="1"/>
          </p:cNvSpPr>
          <p:nvPr>
            <p:ph type="pic" sz="quarter" idx="10" hasCustomPrompt="1"/>
          </p:nvPr>
        </p:nvSpPr>
        <p:spPr>
          <a:xfrm>
            <a:off x="1445363" y="1382268"/>
            <a:ext cx="1668121" cy="1946672"/>
          </a:xfrm>
          <a:custGeom>
            <a:avLst/>
            <a:gdLst>
              <a:gd name="connsiteX0" fmla="*/ 0 w 2187575"/>
              <a:gd name="connsiteY0" fmla="*/ 0 h 2574612"/>
              <a:gd name="connsiteX1" fmla="*/ 2187575 w 2187575"/>
              <a:gd name="connsiteY1" fmla="*/ 0 h 2574612"/>
              <a:gd name="connsiteX2" fmla="*/ 2187575 w 2187575"/>
              <a:gd name="connsiteY2" fmla="*/ 1062612 h 2574612"/>
              <a:gd name="connsiteX3" fmla="*/ 2187575 w 2187575"/>
              <a:gd name="connsiteY3" fmla="*/ 1434825 h 2574612"/>
              <a:gd name="connsiteX4" fmla="*/ 2187575 w 2187575"/>
              <a:gd name="connsiteY4" fmla="*/ 1476612 h 2574612"/>
              <a:gd name="connsiteX5" fmla="*/ 1089575 w 2187575"/>
              <a:gd name="connsiteY5" fmla="*/ 2574612 h 2574612"/>
              <a:gd name="connsiteX6" fmla="*/ 13883 w 2187575"/>
              <a:gd name="connsiteY6" fmla="*/ 1697898 h 2574612"/>
              <a:gd name="connsiteX7" fmla="*/ 0 w 2187575"/>
              <a:gd name="connsiteY7" fmla="*/ 1606935 h 2574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7575" h="2574612">
                <a:moveTo>
                  <a:pt x="0" y="0"/>
                </a:moveTo>
                <a:lnTo>
                  <a:pt x="2187575" y="0"/>
                </a:lnTo>
                <a:lnTo>
                  <a:pt x="2187575" y="1062612"/>
                </a:lnTo>
                <a:lnTo>
                  <a:pt x="2187575" y="1434825"/>
                </a:lnTo>
                <a:lnTo>
                  <a:pt x="2187575" y="1476612"/>
                </a:lnTo>
                <a:cubicBezTo>
                  <a:pt x="2187575" y="2083021"/>
                  <a:pt x="1695984" y="2574612"/>
                  <a:pt x="1089575" y="2574612"/>
                </a:cubicBezTo>
                <a:cubicBezTo>
                  <a:pt x="558967" y="2574612"/>
                  <a:pt x="116267" y="2198238"/>
                  <a:pt x="13883" y="1697898"/>
                </a:cubicBezTo>
                <a:lnTo>
                  <a:pt x="0" y="1606935"/>
                </a:lnTo>
                <a:close/>
              </a:path>
            </a:pathLst>
          </a:custGeom>
          <a:effectLst>
            <a:outerShdw blurRad="50800" dist="38100" dir="10800000" algn="r" rotWithShape="0">
              <a:prstClr val="black">
                <a:alpha val="40000"/>
              </a:prstClr>
            </a:outerShdw>
          </a:effectLst>
        </p:spPr>
        <p:txBody>
          <a:bodyPr wrap="square">
            <a:noAutofit/>
          </a:bodyPr>
          <a:lstStyle>
            <a:lvl1pPr marL="0" indent="0">
              <a:buNone/>
              <a:defRPr sz="1100">
                <a:latin typeface="Proxima Nova Rg" pitchFamily="50" charset="0"/>
              </a:defRPr>
            </a:lvl1pPr>
          </a:lstStyle>
          <a:p>
            <a:r>
              <a:rPr lang="en-IN" dirty="0"/>
              <a:t>Click icon to add </a:t>
            </a:r>
            <a:br>
              <a:rPr lang="en-IN" dirty="0"/>
            </a:br>
            <a:r>
              <a:rPr lang="en-IN" dirty="0"/>
              <a:t>picture</a:t>
            </a:r>
          </a:p>
        </p:txBody>
      </p:sp>
      <p:sp>
        <p:nvSpPr>
          <p:cNvPr id="37" name="Picture Placeholder 36"/>
          <p:cNvSpPr>
            <a:spLocks noGrp="1"/>
          </p:cNvSpPr>
          <p:nvPr>
            <p:ph type="pic" sz="quarter" idx="11"/>
          </p:nvPr>
        </p:nvSpPr>
        <p:spPr>
          <a:xfrm>
            <a:off x="3744984" y="1382268"/>
            <a:ext cx="1654032" cy="1946672"/>
          </a:xfrm>
          <a:custGeom>
            <a:avLst/>
            <a:gdLst>
              <a:gd name="connsiteX0" fmla="*/ 0 w 2187575"/>
              <a:gd name="connsiteY0" fmla="*/ 0 h 2574612"/>
              <a:gd name="connsiteX1" fmla="*/ 2187575 w 2187575"/>
              <a:gd name="connsiteY1" fmla="*/ 0 h 2574612"/>
              <a:gd name="connsiteX2" fmla="*/ 2187575 w 2187575"/>
              <a:gd name="connsiteY2" fmla="*/ 1062612 h 2574612"/>
              <a:gd name="connsiteX3" fmla="*/ 2187575 w 2187575"/>
              <a:gd name="connsiteY3" fmla="*/ 1434825 h 2574612"/>
              <a:gd name="connsiteX4" fmla="*/ 2187575 w 2187575"/>
              <a:gd name="connsiteY4" fmla="*/ 1476612 h 2574612"/>
              <a:gd name="connsiteX5" fmla="*/ 1089575 w 2187575"/>
              <a:gd name="connsiteY5" fmla="*/ 2574612 h 2574612"/>
              <a:gd name="connsiteX6" fmla="*/ 13883 w 2187575"/>
              <a:gd name="connsiteY6" fmla="*/ 1697898 h 2574612"/>
              <a:gd name="connsiteX7" fmla="*/ 0 w 2187575"/>
              <a:gd name="connsiteY7" fmla="*/ 1606935 h 2574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7575" h="2574612">
                <a:moveTo>
                  <a:pt x="0" y="0"/>
                </a:moveTo>
                <a:lnTo>
                  <a:pt x="2187575" y="0"/>
                </a:lnTo>
                <a:lnTo>
                  <a:pt x="2187575" y="1062612"/>
                </a:lnTo>
                <a:lnTo>
                  <a:pt x="2187575" y="1434825"/>
                </a:lnTo>
                <a:lnTo>
                  <a:pt x="2187575" y="1476612"/>
                </a:lnTo>
                <a:cubicBezTo>
                  <a:pt x="2187575" y="2083021"/>
                  <a:pt x="1695984" y="2574612"/>
                  <a:pt x="1089575" y="2574612"/>
                </a:cubicBezTo>
                <a:cubicBezTo>
                  <a:pt x="558967" y="2574612"/>
                  <a:pt x="116267" y="2198238"/>
                  <a:pt x="13883" y="1697898"/>
                </a:cubicBezTo>
                <a:lnTo>
                  <a:pt x="0" y="1606935"/>
                </a:lnTo>
                <a:close/>
              </a:path>
            </a:pathLst>
          </a:custGeom>
          <a:effectLst>
            <a:outerShdw blurRad="50800" dist="38100" dir="10800000" algn="r" rotWithShape="0">
              <a:prstClr val="black">
                <a:alpha val="40000"/>
              </a:prstClr>
            </a:outerShdw>
          </a:effectLst>
        </p:spPr>
        <p:txBody>
          <a:bodyPr wrap="square">
            <a:noAutofit/>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100" baseline="0">
                <a:latin typeface="Proxima Nova Rg" pitchFamily="50"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t>Click icon to add picture</a:t>
            </a:r>
            <a:endParaRPr lang="en-IN" dirty="0"/>
          </a:p>
        </p:txBody>
      </p:sp>
      <p:sp>
        <p:nvSpPr>
          <p:cNvPr id="39" name="Picture Placeholder 38"/>
          <p:cNvSpPr>
            <a:spLocks noGrp="1"/>
          </p:cNvSpPr>
          <p:nvPr>
            <p:ph type="pic" sz="quarter" idx="12"/>
          </p:nvPr>
        </p:nvSpPr>
        <p:spPr>
          <a:xfrm>
            <a:off x="6055443" y="1382268"/>
            <a:ext cx="1654032" cy="1946672"/>
          </a:xfrm>
          <a:custGeom>
            <a:avLst/>
            <a:gdLst>
              <a:gd name="connsiteX0" fmla="*/ 0 w 2187575"/>
              <a:gd name="connsiteY0" fmla="*/ 0 h 2574612"/>
              <a:gd name="connsiteX1" fmla="*/ 2187575 w 2187575"/>
              <a:gd name="connsiteY1" fmla="*/ 0 h 2574612"/>
              <a:gd name="connsiteX2" fmla="*/ 2187575 w 2187575"/>
              <a:gd name="connsiteY2" fmla="*/ 1062612 h 2574612"/>
              <a:gd name="connsiteX3" fmla="*/ 2187575 w 2187575"/>
              <a:gd name="connsiteY3" fmla="*/ 1434825 h 2574612"/>
              <a:gd name="connsiteX4" fmla="*/ 2187575 w 2187575"/>
              <a:gd name="connsiteY4" fmla="*/ 1476612 h 2574612"/>
              <a:gd name="connsiteX5" fmla="*/ 1089575 w 2187575"/>
              <a:gd name="connsiteY5" fmla="*/ 2574612 h 2574612"/>
              <a:gd name="connsiteX6" fmla="*/ 13883 w 2187575"/>
              <a:gd name="connsiteY6" fmla="*/ 1697898 h 2574612"/>
              <a:gd name="connsiteX7" fmla="*/ 0 w 2187575"/>
              <a:gd name="connsiteY7" fmla="*/ 1606935 h 2574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7575" h="2574612">
                <a:moveTo>
                  <a:pt x="0" y="0"/>
                </a:moveTo>
                <a:lnTo>
                  <a:pt x="2187575" y="0"/>
                </a:lnTo>
                <a:lnTo>
                  <a:pt x="2187575" y="1062612"/>
                </a:lnTo>
                <a:lnTo>
                  <a:pt x="2187575" y="1434825"/>
                </a:lnTo>
                <a:lnTo>
                  <a:pt x="2187575" y="1476612"/>
                </a:lnTo>
                <a:cubicBezTo>
                  <a:pt x="2187575" y="2083021"/>
                  <a:pt x="1695984" y="2574612"/>
                  <a:pt x="1089575" y="2574612"/>
                </a:cubicBezTo>
                <a:cubicBezTo>
                  <a:pt x="558967" y="2574612"/>
                  <a:pt x="116267" y="2198238"/>
                  <a:pt x="13883" y="1697898"/>
                </a:cubicBezTo>
                <a:lnTo>
                  <a:pt x="0" y="1606935"/>
                </a:lnTo>
                <a:close/>
              </a:path>
            </a:pathLst>
          </a:custGeom>
          <a:effectLst>
            <a:outerShdw blurRad="50800" dist="38100" dir="10800000" algn="r" rotWithShape="0">
              <a:prstClr val="black">
                <a:alpha val="40000"/>
              </a:prstClr>
            </a:outerShdw>
          </a:effectLst>
        </p:spPr>
        <p:txBody>
          <a:bodyPr wrap="square">
            <a:noAutofit/>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100" baseline="0">
                <a:latin typeface="Proxima Nova Rg" pitchFamily="50"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t>Click icon to add picture</a:t>
            </a:r>
            <a:endParaRPr lang="en-IN" dirty="0"/>
          </a:p>
        </p:txBody>
      </p:sp>
      <p:sp>
        <p:nvSpPr>
          <p:cNvPr id="59" name="Text Placeholder 2"/>
          <p:cNvSpPr>
            <a:spLocks noGrp="1"/>
          </p:cNvSpPr>
          <p:nvPr>
            <p:ph idx="1" hasCustomPrompt="1"/>
          </p:nvPr>
        </p:nvSpPr>
        <p:spPr>
          <a:xfrm>
            <a:off x="1439466" y="3519224"/>
            <a:ext cx="1674019" cy="276489"/>
          </a:xfrm>
          <a:prstGeom prst="rect">
            <a:avLst/>
          </a:prstGeom>
        </p:spPr>
        <p:txBody>
          <a:bodyPr vert="horz" lIns="91440" tIns="45720" rIns="91440" bIns="45720" rtlCol="0">
            <a:normAutofit/>
          </a:bodyPr>
          <a:lstStyle>
            <a:lvl1pPr marL="0" indent="0" algn="ctr">
              <a:buNone/>
              <a:defRPr sz="1215" b="1">
                <a:solidFill>
                  <a:srgbClr val="FF0000"/>
                </a:solidFill>
                <a:latin typeface="Proxima Nova Rg" panose="02000506030000020004" pitchFamily="50" charset="0"/>
              </a:defRPr>
            </a:lvl1pPr>
          </a:lstStyle>
          <a:p>
            <a:pPr lvl="0"/>
            <a:r>
              <a:rPr lang="en-US" dirty="0"/>
              <a:t>Click to add text</a:t>
            </a:r>
          </a:p>
        </p:txBody>
      </p:sp>
      <p:sp>
        <p:nvSpPr>
          <p:cNvPr id="62" name="Text Placeholder 2"/>
          <p:cNvSpPr>
            <a:spLocks noGrp="1"/>
          </p:cNvSpPr>
          <p:nvPr>
            <p:ph idx="13" hasCustomPrompt="1"/>
          </p:nvPr>
        </p:nvSpPr>
        <p:spPr>
          <a:xfrm>
            <a:off x="3744985" y="3519224"/>
            <a:ext cx="1654032" cy="276489"/>
          </a:xfrm>
          <a:prstGeom prst="rect">
            <a:avLst/>
          </a:prstGeom>
        </p:spPr>
        <p:txBody>
          <a:bodyPr vert="horz" lIns="91440" tIns="45720" rIns="91440" bIns="45720" rtlCol="0">
            <a:normAutofit/>
          </a:bodyPr>
          <a:lstStyle>
            <a:lvl1pPr marL="0" indent="0" algn="ctr">
              <a:buNone/>
              <a:defRPr sz="1215" b="1">
                <a:solidFill>
                  <a:srgbClr val="FF0000"/>
                </a:solidFill>
                <a:latin typeface="Proxima Nova Rg" panose="02000506030000020004" pitchFamily="50" charset="0"/>
              </a:defRPr>
            </a:lvl1pPr>
          </a:lstStyle>
          <a:p>
            <a:pPr lvl="0"/>
            <a:r>
              <a:rPr lang="en-US" dirty="0"/>
              <a:t>Click to add text</a:t>
            </a:r>
          </a:p>
        </p:txBody>
      </p:sp>
      <p:sp>
        <p:nvSpPr>
          <p:cNvPr id="63" name="Text Placeholder 2"/>
          <p:cNvSpPr>
            <a:spLocks noGrp="1"/>
          </p:cNvSpPr>
          <p:nvPr>
            <p:ph idx="14" hasCustomPrompt="1"/>
          </p:nvPr>
        </p:nvSpPr>
        <p:spPr>
          <a:xfrm>
            <a:off x="6050503" y="3519223"/>
            <a:ext cx="1654032" cy="283960"/>
          </a:xfrm>
          <a:prstGeom prst="rect">
            <a:avLst/>
          </a:prstGeom>
        </p:spPr>
        <p:txBody>
          <a:bodyPr vert="horz" lIns="91440" tIns="45720" rIns="91440" bIns="45720" rtlCol="0">
            <a:normAutofit/>
          </a:bodyPr>
          <a:lstStyle>
            <a:lvl1pPr marL="0" indent="0" algn="ctr">
              <a:buNone/>
              <a:defRPr sz="1215" b="1">
                <a:solidFill>
                  <a:srgbClr val="FF0000"/>
                </a:solidFill>
                <a:latin typeface="Proxima Nova Rg" panose="02000506030000020004" pitchFamily="50" charset="0"/>
              </a:defRPr>
            </a:lvl1pPr>
          </a:lstStyle>
          <a:p>
            <a:pPr lvl="0"/>
            <a:r>
              <a:rPr lang="en-US" dirty="0"/>
              <a:t>Click to add text</a:t>
            </a:r>
          </a:p>
        </p:txBody>
      </p:sp>
      <p:sp>
        <p:nvSpPr>
          <p:cNvPr id="15" name="Text Placeholder 2">
            <a:extLst>
              <a:ext uri="{FF2B5EF4-FFF2-40B4-BE49-F238E27FC236}">
                <a16:creationId xmlns:a16="http://schemas.microsoft.com/office/drawing/2014/main" id="{479074EA-ECD9-45AD-8DE9-0365549B4699}"/>
              </a:ext>
            </a:extLst>
          </p:cNvPr>
          <p:cNvSpPr>
            <a:spLocks noGrp="1"/>
          </p:cNvSpPr>
          <p:nvPr>
            <p:ph idx="15" hasCustomPrompt="1"/>
          </p:nvPr>
        </p:nvSpPr>
        <p:spPr>
          <a:xfrm>
            <a:off x="1439863" y="3862520"/>
            <a:ext cx="1674019" cy="671286"/>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16" name="Text Placeholder 2">
            <a:extLst>
              <a:ext uri="{FF2B5EF4-FFF2-40B4-BE49-F238E27FC236}">
                <a16:creationId xmlns:a16="http://schemas.microsoft.com/office/drawing/2014/main" id="{8BF89CC4-BB01-461B-8D41-512A134E3FCA}"/>
              </a:ext>
            </a:extLst>
          </p:cNvPr>
          <p:cNvSpPr>
            <a:spLocks noGrp="1"/>
          </p:cNvSpPr>
          <p:nvPr>
            <p:ph idx="16" hasCustomPrompt="1"/>
          </p:nvPr>
        </p:nvSpPr>
        <p:spPr>
          <a:xfrm>
            <a:off x="3735388" y="3862520"/>
            <a:ext cx="1674019" cy="671286"/>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17" name="Text Placeholder 2">
            <a:extLst>
              <a:ext uri="{FF2B5EF4-FFF2-40B4-BE49-F238E27FC236}">
                <a16:creationId xmlns:a16="http://schemas.microsoft.com/office/drawing/2014/main" id="{175CC286-A281-4FCD-96D8-0A5CF7AF5B18}"/>
              </a:ext>
            </a:extLst>
          </p:cNvPr>
          <p:cNvSpPr>
            <a:spLocks noGrp="1"/>
          </p:cNvSpPr>
          <p:nvPr>
            <p:ph idx="17" hasCustomPrompt="1"/>
          </p:nvPr>
        </p:nvSpPr>
        <p:spPr>
          <a:xfrm>
            <a:off x="6050502" y="3862520"/>
            <a:ext cx="1658973" cy="671286"/>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18" name="Date Placeholder 5">
            <a:extLst>
              <a:ext uri="{FF2B5EF4-FFF2-40B4-BE49-F238E27FC236}">
                <a16:creationId xmlns:a16="http://schemas.microsoft.com/office/drawing/2014/main" id="{CAB3B546-51CB-4994-A9F1-8F1962DB7C80}"/>
              </a:ext>
            </a:extLst>
          </p:cNvPr>
          <p:cNvSpPr>
            <a:spLocks noGrp="1"/>
          </p:cNvSpPr>
          <p:nvPr>
            <p:ph type="dt" sz="half" idx="18"/>
          </p:nvPr>
        </p:nvSpPr>
        <p:spPr>
          <a:xfrm>
            <a:off x="628650" y="4767263"/>
            <a:ext cx="2057400" cy="273844"/>
          </a:xfrm>
        </p:spPr>
        <p:txBody>
          <a:bodyPr/>
          <a:lstStyle/>
          <a:p>
            <a:fld id="{94A31C2B-8F11-8248-906D-0BD56E359BFE}" type="datetime1">
              <a:rPr lang="en-IN" smtClean="0"/>
              <a:t>10/06/19</a:t>
            </a:fld>
            <a:endParaRPr lang="en-IN" dirty="0"/>
          </a:p>
        </p:txBody>
      </p:sp>
      <p:sp>
        <p:nvSpPr>
          <p:cNvPr id="20" name="Slide Number Placeholder 7">
            <a:extLst>
              <a:ext uri="{FF2B5EF4-FFF2-40B4-BE49-F238E27FC236}">
                <a16:creationId xmlns:a16="http://schemas.microsoft.com/office/drawing/2014/main" id="{64FD5022-C834-4670-BF94-5D8ED5DD90FA}"/>
              </a:ext>
            </a:extLst>
          </p:cNvPr>
          <p:cNvSpPr>
            <a:spLocks noGrp="1"/>
          </p:cNvSpPr>
          <p:nvPr>
            <p:ph type="sldNum" sz="quarter" idx="20"/>
          </p:nvPr>
        </p:nvSpPr>
        <p:spPr>
          <a:xfrm>
            <a:off x="6457950" y="4767263"/>
            <a:ext cx="2057400" cy="273844"/>
          </a:xfrm>
        </p:spPr>
        <p:txBody>
          <a:bodyPr/>
          <a:lstStyle/>
          <a:p>
            <a:fld id="{273EEA2F-D825-49D3-9C25-497F06EFD3F7}" type="slidenum">
              <a:rPr lang="en-IN" smtClean="0"/>
              <a:t>‹#›</a:t>
            </a:fld>
            <a:endParaRPr lang="en-IN" dirty="0"/>
          </a:p>
        </p:txBody>
      </p:sp>
      <p:pic>
        <p:nvPicPr>
          <p:cNvPr id="24" name="Picture 23">
            <a:extLst>
              <a:ext uri="{FF2B5EF4-FFF2-40B4-BE49-F238E27FC236}">
                <a16:creationId xmlns:a16="http://schemas.microsoft.com/office/drawing/2014/main" id="{9D671EC7-D508-B044-8C6E-D9DFCCBB9DC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153247909"/>
      </p:ext>
    </p:extLst>
  </p:cSld>
  <p:clrMapOvr>
    <a:masterClrMapping/>
  </p:clrMapOvr>
  <p:extLst>
    <p:ext uri="{DCECCB84-F9BA-43D5-87BE-67443E8EF086}">
      <p15:sldGuideLst xmlns:p15="http://schemas.microsoft.com/office/powerpoint/2012/main">
        <p15:guide id="5" orient="horz" pos="2210">
          <p15:clr>
            <a:srgbClr val="FBAE40"/>
          </p15:clr>
        </p15:guide>
        <p15:guide id="6" orient="horz" pos="2391">
          <p15:clr>
            <a:srgbClr val="FBAE40"/>
          </p15:clr>
        </p15:guide>
        <p15:guide id="12" orient="horz" pos="2096">
          <p15:clr>
            <a:srgbClr val="FBAE40"/>
          </p15:clr>
        </p15:guide>
        <p15:guide id="13" orient="horz" pos="378" userDrawn="1">
          <p15:clr>
            <a:srgbClr val="FBAE40"/>
          </p15:clr>
        </p15:guide>
        <p15:guide id="14" pos="907" userDrawn="1">
          <p15:clr>
            <a:srgbClr val="FBAE40"/>
          </p15:clr>
        </p15:guide>
        <p15:guide id="15" orient="horz" pos="872" userDrawn="1">
          <p15:clr>
            <a:srgbClr val="FBAE40"/>
          </p15:clr>
        </p15:guide>
        <p15:guide id="18" pos="1961" userDrawn="1">
          <p15:clr>
            <a:srgbClr val="FBAE40"/>
          </p15:clr>
        </p15:guide>
        <p15:guide id="19" pos="2353" userDrawn="1">
          <p15:clr>
            <a:srgbClr val="FBAE40"/>
          </p15:clr>
        </p15:guide>
        <p15:guide id="20" pos="3407" userDrawn="1">
          <p15:clr>
            <a:srgbClr val="FBAE40"/>
          </p15:clr>
        </p15:guide>
        <p15:guide id="21" pos="3810" userDrawn="1">
          <p15:clr>
            <a:srgbClr val="FBAE40"/>
          </p15:clr>
        </p15:guide>
        <p15:guide id="22" pos="485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and Content">
    <p:spTree>
      <p:nvGrpSpPr>
        <p:cNvPr id="1" name=""/>
        <p:cNvGrpSpPr/>
        <p:nvPr/>
      </p:nvGrpSpPr>
      <p:grpSpPr>
        <a:xfrm>
          <a:off x="0" y="0"/>
          <a:ext cx="0" cy="0"/>
          <a:chOff x="0" y="0"/>
          <a:chExt cx="0" cy="0"/>
        </a:xfrm>
      </p:grpSpPr>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2" name="Title 11"/>
          <p:cNvSpPr>
            <a:spLocks noGrp="1"/>
          </p:cNvSpPr>
          <p:nvPr>
            <p:ph type="title" hasCustomPrompt="1"/>
          </p:nvPr>
        </p:nvSpPr>
        <p:spPr>
          <a:xfrm>
            <a:off x="629841" y="616199"/>
            <a:ext cx="3612150" cy="434679"/>
          </a:xfrm>
        </p:spPr>
        <p:txBody>
          <a:bodyPr>
            <a:noAutofit/>
          </a:bodyPr>
          <a:lstStyle>
            <a:lvl1pPr>
              <a:defRPr sz="3600">
                <a:solidFill>
                  <a:schemeClr val="bg1"/>
                </a:solidFill>
              </a:defRPr>
            </a:lvl1pPr>
          </a:lstStyle>
          <a:p>
            <a:r>
              <a:rPr lang="en-US" dirty="0"/>
              <a:t>Click to add title</a:t>
            </a:r>
            <a:endParaRPr lang="en-IN" dirty="0"/>
          </a:p>
        </p:txBody>
      </p:sp>
      <p:sp>
        <p:nvSpPr>
          <p:cNvPr id="2" name="Rectangle 1"/>
          <p:cNvSpPr/>
          <p:nvPr/>
        </p:nvSpPr>
        <p:spPr>
          <a:xfrm>
            <a:off x="591700" y="1822542"/>
            <a:ext cx="1836663"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5" name="Rectangle 14"/>
          <p:cNvSpPr/>
          <p:nvPr/>
        </p:nvSpPr>
        <p:spPr>
          <a:xfrm>
            <a:off x="2586608" y="1819788"/>
            <a:ext cx="1818181"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7" name="Rectangle 16"/>
          <p:cNvSpPr/>
          <p:nvPr/>
        </p:nvSpPr>
        <p:spPr>
          <a:xfrm>
            <a:off x="6603923" y="1808792"/>
            <a:ext cx="1868349"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8" name="Rectangle 17"/>
          <p:cNvSpPr/>
          <p:nvPr/>
        </p:nvSpPr>
        <p:spPr>
          <a:xfrm>
            <a:off x="4604246" y="1819788"/>
            <a:ext cx="1843021"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 name="Oval 2"/>
          <p:cNvSpPr/>
          <p:nvPr/>
        </p:nvSpPr>
        <p:spPr>
          <a:xfrm>
            <a:off x="673283" y="1950244"/>
            <a:ext cx="263289" cy="263289"/>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1" name="Oval 20"/>
          <p:cNvSpPr/>
          <p:nvPr/>
        </p:nvSpPr>
        <p:spPr>
          <a:xfrm>
            <a:off x="6777923" y="1956818"/>
            <a:ext cx="263289" cy="263289"/>
          </a:xfrm>
          <a:prstGeom prst="ellipse">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2" name="Oval 21"/>
          <p:cNvSpPr/>
          <p:nvPr/>
        </p:nvSpPr>
        <p:spPr>
          <a:xfrm>
            <a:off x="4719917" y="1957683"/>
            <a:ext cx="263289" cy="263289"/>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392" y="2035413"/>
            <a:ext cx="103152" cy="94468"/>
          </a:xfrm>
          <a:prstGeom prst="rect">
            <a:avLst/>
          </a:prstGeom>
        </p:spPr>
      </p:pic>
      <p:sp>
        <p:nvSpPr>
          <p:cNvPr id="23" name="Oval 22"/>
          <p:cNvSpPr/>
          <p:nvPr/>
        </p:nvSpPr>
        <p:spPr>
          <a:xfrm>
            <a:off x="2681861" y="1946687"/>
            <a:ext cx="263289" cy="263289"/>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24" name="Pictur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63970" y="2028697"/>
            <a:ext cx="103152" cy="94468"/>
          </a:xfrm>
          <a:prstGeom prst="rect">
            <a:avLst/>
          </a:prstGeom>
        </p:spPr>
      </p:pic>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60032" y="2040628"/>
            <a:ext cx="103152" cy="94468"/>
          </a:xfrm>
          <a:prstGeom prst="rect">
            <a:avLst/>
          </a:prstGeom>
        </p:spPr>
      </p:pic>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2026" y="2044245"/>
            <a:ext cx="103152" cy="94468"/>
          </a:xfrm>
          <a:prstGeom prst="rect">
            <a:avLst/>
          </a:prstGeom>
        </p:spPr>
      </p:pic>
      <p:sp>
        <p:nvSpPr>
          <p:cNvPr id="35" name="Text Placeholder 2"/>
          <p:cNvSpPr>
            <a:spLocks noGrp="1"/>
          </p:cNvSpPr>
          <p:nvPr>
            <p:ph idx="1" hasCustomPrompt="1"/>
          </p:nvPr>
        </p:nvSpPr>
        <p:spPr>
          <a:xfrm>
            <a:off x="772836"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38" name="Text Placeholder 2"/>
          <p:cNvSpPr>
            <a:spLocks noGrp="1"/>
          </p:cNvSpPr>
          <p:nvPr>
            <p:ph idx="10" hasCustomPrompt="1"/>
          </p:nvPr>
        </p:nvSpPr>
        <p:spPr>
          <a:xfrm>
            <a:off x="2752107"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41" name="Text Placeholder 2"/>
          <p:cNvSpPr>
            <a:spLocks noGrp="1"/>
          </p:cNvSpPr>
          <p:nvPr>
            <p:ph idx="11" hasCustomPrompt="1"/>
          </p:nvPr>
        </p:nvSpPr>
        <p:spPr>
          <a:xfrm>
            <a:off x="4782484"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45" name="Text Placeholder 2"/>
          <p:cNvSpPr>
            <a:spLocks noGrp="1"/>
          </p:cNvSpPr>
          <p:nvPr>
            <p:ph idx="12" hasCustomPrompt="1"/>
          </p:nvPr>
        </p:nvSpPr>
        <p:spPr>
          <a:xfrm>
            <a:off x="6844575"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26" name="Text Placeholder 2">
            <a:extLst>
              <a:ext uri="{FF2B5EF4-FFF2-40B4-BE49-F238E27FC236}">
                <a16:creationId xmlns:a16="http://schemas.microsoft.com/office/drawing/2014/main" id="{E07056DC-BA1E-40CC-95C2-9DC99462E084}"/>
              </a:ext>
            </a:extLst>
          </p:cNvPr>
          <p:cNvSpPr>
            <a:spLocks noGrp="1"/>
          </p:cNvSpPr>
          <p:nvPr>
            <p:ph idx="13" hasCustomPrompt="1"/>
          </p:nvPr>
        </p:nvSpPr>
        <p:spPr>
          <a:xfrm>
            <a:off x="766677" y="2633826"/>
            <a:ext cx="1495407" cy="800177"/>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27" name="Text Placeholder 2">
            <a:extLst>
              <a:ext uri="{FF2B5EF4-FFF2-40B4-BE49-F238E27FC236}">
                <a16:creationId xmlns:a16="http://schemas.microsoft.com/office/drawing/2014/main" id="{7B17D727-E6DF-4A67-842D-BCED9755E2DE}"/>
              </a:ext>
            </a:extLst>
          </p:cNvPr>
          <p:cNvSpPr>
            <a:spLocks noGrp="1"/>
          </p:cNvSpPr>
          <p:nvPr>
            <p:ph idx="14" hasCustomPrompt="1"/>
          </p:nvPr>
        </p:nvSpPr>
        <p:spPr>
          <a:xfrm>
            <a:off x="2752106" y="2633878"/>
            <a:ext cx="1495407" cy="800177"/>
          </a:xfrm>
          <a:prstGeom prst="rect">
            <a:avLst/>
          </a:prstGeom>
        </p:spPr>
        <p:txBody>
          <a:bodyPr vert="horz" lIns="91440" tIns="45720" rIns="91440" bIns="45720" rtlCol="0">
            <a:noAutofit/>
          </a:bodyPr>
          <a:lstStyle>
            <a:lvl1pPr marL="0" indent="0" algn="ctr">
              <a:buNone/>
              <a:defRPr sz="830" b="0">
                <a:latin typeface="Proxima Nova Rg" panose="02000506030000020004" pitchFamily="50" charset="0"/>
              </a:defRPr>
            </a:lvl1pPr>
          </a:lstStyle>
          <a:p>
            <a:pPr lvl="0"/>
            <a:r>
              <a:rPr lang="en-US" dirty="0"/>
              <a:t>Click to add text</a:t>
            </a:r>
          </a:p>
        </p:txBody>
      </p:sp>
      <p:sp>
        <p:nvSpPr>
          <p:cNvPr id="29" name="Text Placeholder 2">
            <a:extLst>
              <a:ext uri="{FF2B5EF4-FFF2-40B4-BE49-F238E27FC236}">
                <a16:creationId xmlns:a16="http://schemas.microsoft.com/office/drawing/2014/main" id="{D81891CD-35CC-4726-88E1-CD107C79D470}"/>
              </a:ext>
            </a:extLst>
          </p:cNvPr>
          <p:cNvSpPr>
            <a:spLocks noGrp="1"/>
          </p:cNvSpPr>
          <p:nvPr>
            <p:ph idx="15" hasCustomPrompt="1"/>
          </p:nvPr>
        </p:nvSpPr>
        <p:spPr>
          <a:xfrm>
            <a:off x="4782484" y="2633826"/>
            <a:ext cx="1495407" cy="800177"/>
          </a:xfrm>
          <a:prstGeom prst="rect">
            <a:avLst/>
          </a:prstGeom>
        </p:spPr>
        <p:txBody>
          <a:bodyPr vert="horz" lIns="91440" tIns="45720" rIns="91440" bIns="45720" rtlCol="0">
            <a:noAutofit/>
          </a:bodyPr>
          <a:lstStyle>
            <a:lvl1pPr marL="0" indent="0" algn="ctr">
              <a:buNone/>
              <a:defRPr sz="830" b="0">
                <a:latin typeface="Proxima Nova Rg" panose="02000506030000020004" pitchFamily="50" charset="0"/>
              </a:defRPr>
            </a:lvl1pPr>
          </a:lstStyle>
          <a:p>
            <a:pPr lvl="0"/>
            <a:r>
              <a:rPr lang="en-US" dirty="0"/>
              <a:t>Click to add text</a:t>
            </a:r>
          </a:p>
        </p:txBody>
      </p:sp>
      <p:sp>
        <p:nvSpPr>
          <p:cNvPr id="31" name="Text Placeholder 2">
            <a:extLst>
              <a:ext uri="{FF2B5EF4-FFF2-40B4-BE49-F238E27FC236}">
                <a16:creationId xmlns:a16="http://schemas.microsoft.com/office/drawing/2014/main" id="{D169E76D-53F5-4634-BE5F-DEB745D47845}"/>
              </a:ext>
            </a:extLst>
          </p:cNvPr>
          <p:cNvSpPr>
            <a:spLocks noGrp="1"/>
          </p:cNvSpPr>
          <p:nvPr>
            <p:ph idx="16" hasCustomPrompt="1"/>
          </p:nvPr>
        </p:nvSpPr>
        <p:spPr>
          <a:xfrm>
            <a:off x="6843084" y="2633826"/>
            <a:ext cx="1495407" cy="800177"/>
          </a:xfrm>
          <a:prstGeom prst="rect">
            <a:avLst/>
          </a:prstGeom>
        </p:spPr>
        <p:txBody>
          <a:bodyPr vert="horz" lIns="91440" tIns="45720" rIns="91440" bIns="45720" rtlCol="0">
            <a:noAutofit/>
          </a:bodyPr>
          <a:lstStyle>
            <a:lvl1pPr marL="0" indent="0" algn="ctr">
              <a:buNone/>
              <a:defRPr sz="830" b="0">
                <a:latin typeface="Proxima Nova Rg" panose="02000506030000020004" pitchFamily="50" charset="0"/>
              </a:defRPr>
            </a:lvl1pPr>
          </a:lstStyle>
          <a:p>
            <a:pPr lvl="0"/>
            <a:r>
              <a:rPr lang="en-US" dirty="0"/>
              <a:t>Click to add text</a:t>
            </a:r>
          </a:p>
        </p:txBody>
      </p:sp>
      <p:sp>
        <p:nvSpPr>
          <p:cNvPr id="25" name="Date Placeholder 5">
            <a:extLst>
              <a:ext uri="{FF2B5EF4-FFF2-40B4-BE49-F238E27FC236}">
                <a16:creationId xmlns:a16="http://schemas.microsoft.com/office/drawing/2014/main" id="{CAB3B546-51CB-4994-A9F1-8F1962DB7C80}"/>
              </a:ext>
            </a:extLst>
          </p:cNvPr>
          <p:cNvSpPr>
            <a:spLocks noGrp="1"/>
          </p:cNvSpPr>
          <p:nvPr>
            <p:ph type="dt" sz="half" idx="17"/>
          </p:nvPr>
        </p:nvSpPr>
        <p:spPr>
          <a:xfrm>
            <a:off x="638175" y="4767263"/>
            <a:ext cx="2057400" cy="273844"/>
          </a:xfrm>
        </p:spPr>
        <p:txBody>
          <a:bodyPr/>
          <a:lstStyle/>
          <a:p>
            <a:fld id="{A3A67E1C-BAD1-994B-B7B0-0862E7408890}" type="datetime1">
              <a:rPr lang="en-IN" smtClean="0"/>
              <a:t>10/06/19</a:t>
            </a:fld>
            <a:endParaRPr lang="en-IN" dirty="0"/>
          </a:p>
        </p:txBody>
      </p:sp>
      <p:sp>
        <p:nvSpPr>
          <p:cNvPr id="32" name="Footer Placeholder 6">
            <a:extLst>
              <a:ext uri="{FF2B5EF4-FFF2-40B4-BE49-F238E27FC236}">
                <a16:creationId xmlns:a16="http://schemas.microsoft.com/office/drawing/2014/main" id="{9BF5947E-E89E-4885-BAA6-FBACA46CF126}"/>
              </a:ext>
            </a:extLst>
          </p:cNvPr>
          <p:cNvSpPr>
            <a:spLocks noGrp="1"/>
          </p:cNvSpPr>
          <p:nvPr>
            <p:ph type="ftr" sz="quarter" idx="18"/>
          </p:nvPr>
        </p:nvSpPr>
        <p:spPr>
          <a:xfrm>
            <a:off x="3038475" y="4767263"/>
            <a:ext cx="3086100" cy="273844"/>
          </a:xfrm>
          <a:prstGeom prst="rect">
            <a:avLst/>
          </a:prstGeom>
        </p:spPr>
        <p:txBody>
          <a:bodyPr/>
          <a:lstStyle/>
          <a:p>
            <a:r>
              <a:rPr lang="en-IN"/>
              <a:t>Data Science Certification Program</a:t>
            </a:r>
            <a:endParaRPr lang="en-IN" dirty="0"/>
          </a:p>
        </p:txBody>
      </p:sp>
      <p:sp>
        <p:nvSpPr>
          <p:cNvPr id="33" name="Slide Number Placeholder 7">
            <a:extLst>
              <a:ext uri="{FF2B5EF4-FFF2-40B4-BE49-F238E27FC236}">
                <a16:creationId xmlns:a16="http://schemas.microsoft.com/office/drawing/2014/main" id="{64FD5022-C834-4670-BF94-5D8ED5DD90FA}"/>
              </a:ext>
            </a:extLst>
          </p:cNvPr>
          <p:cNvSpPr>
            <a:spLocks noGrp="1"/>
          </p:cNvSpPr>
          <p:nvPr>
            <p:ph type="sldNum" sz="quarter" idx="19"/>
          </p:nvPr>
        </p:nvSpPr>
        <p:spPr>
          <a:xfrm>
            <a:off x="6467475" y="4767263"/>
            <a:ext cx="2057400" cy="273844"/>
          </a:xfrm>
        </p:spPr>
        <p:txBody>
          <a:bodyPr/>
          <a:lstStyle/>
          <a:p>
            <a:fld id="{273EEA2F-D825-49D3-9C25-497F06EFD3F7}" type="slidenum">
              <a:rPr lang="en-IN" smtClean="0"/>
              <a:t>‹#›</a:t>
            </a:fld>
            <a:endParaRPr lang="en-IN" dirty="0"/>
          </a:p>
        </p:txBody>
      </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36" name="Rectangle 35"/>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9" name="Rectangle 38"/>
          <p:cNvSpPr/>
          <p:nvPr userDrawn="1"/>
        </p:nvSpPr>
        <p:spPr>
          <a:xfrm>
            <a:off x="591700" y="1822543"/>
            <a:ext cx="1883480"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0" name="Rectangle 39"/>
          <p:cNvSpPr/>
          <p:nvPr userDrawn="1"/>
        </p:nvSpPr>
        <p:spPr>
          <a:xfrm>
            <a:off x="2611322" y="1819789"/>
            <a:ext cx="1864527"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2" name="Rectangle 41"/>
          <p:cNvSpPr/>
          <p:nvPr userDrawn="1"/>
        </p:nvSpPr>
        <p:spPr>
          <a:xfrm>
            <a:off x="6653351" y="1808793"/>
            <a:ext cx="1915974"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3" name="Rectangle 42"/>
          <p:cNvSpPr/>
          <p:nvPr userDrawn="1"/>
        </p:nvSpPr>
        <p:spPr>
          <a:xfrm>
            <a:off x="4604247" y="1819789"/>
            <a:ext cx="1890000"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4" name="Oval 43"/>
          <p:cNvSpPr/>
          <p:nvPr userDrawn="1"/>
        </p:nvSpPr>
        <p:spPr>
          <a:xfrm>
            <a:off x="673283" y="1950244"/>
            <a:ext cx="270000" cy="270000"/>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46" name="Oval 45"/>
          <p:cNvSpPr/>
          <p:nvPr userDrawn="1"/>
        </p:nvSpPr>
        <p:spPr>
          <a:xfrm>
            <a:off x="6777923" y="1956818"/>
            <a:ext cx="270000" cy="270000"/>
          </a:xfrm>
          <a:prstGeom prst="ellipse">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47" name="Oval 46"/>
          <p:cNvSpPr/>
          <p:nvPr userDrawn="1"/>
        </p:nvSpPr>
        <p:spPr>
          <a:xfrm>
            <a:off x="4719917" y="1957683"/>
            <a:ext cx="270000" cy="270000"/>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48" name="Picture 4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5392" y="2035413"/>
            <a:ext cx="105782" cy="96876"/>
          </a:xfrm>
          <a:prstGeom prst="rect">
            <a:avLst/>
          </a:prstGeom>
        </p:spPr>
      </p:pic>
      <p:sp>
        <p:nvSpPr>
          <p:cNvPr id="49" name="Oval 48"/>
          <p:cNvSpPr/>
          <p:nvPr userDrawn="1"/>
        </p:nvSpPr>
        <p:spPr>
          <a:xfrm>
            <a:off x="2681861" y="1946687"/>
            <a:ext cx="270000" cy="270000"/>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50" name="Picture 4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88684" y="2028697"/>
            <a:ext cx="105782" cy="96876"/>
          </a:xfrm>
          <a:prstGeom prst="rect">
            <a:avLst/>
          </a:prstGeom>
        </p:spPr>
      </p:pic>
      <p:pic>
        <p:nvPicPr>
          <p:cNvPr id="51" name="Picture 5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60032" y="2040628"/>
            <a:ext cx="105782" cy="96876"/>
          </a:xfrm>
          <a:prstGeom prst="rect">
            <a:avLst/>
          </a:prstGeom>
        </p:spPr>
      </p:pic>
      <p:pic>
        <p:nvPicPr>
          <p:cNvPr id="52" name="Picture 5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802026" y="2044245"/>
            <a:ext cx="105782" cy="96876"/>
          </a:xfrm>
          <a:prstGeom prst="rect">
            <a:avLst/>
          </a:prstGeom>
        </p:spPr>
      </p:pic>
      <p:pic>
        <p:nvPicPr>
          <p:cNvPr id="55" name="Picture 54">
            <a:extLst>
              <a:ext uri="{FF2B5EF4-FFF2-40B4-BE49-F238E27FC236}">
                <a16:creationId xmlns:a16="http://schemas.microsoft.com/office/drawing/2014/main" id="{882F7326-C7FA-D748-86B3-42DEEB935CDB}"/>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692873654"/>
      </p:ext>
    </p:extLst>
  </p:cSld>
  <p:clrMapOvr>
    <a:masterClrMapping/>
  </p:clrMapOvr>
  <p:extLst>
    <p:ext uri="{DCECCB84-F9BA-43D5-87BE-67443E8EF086}">
      <p15:sldGuideLst xmlns:p15="http://schemas.microsoft.com/office/powerpoint/2012/main">
        <p15:guide id="15" orient="horz" pos="378" userDrawn="1">
          <p15:clr>
            <a:srgbClr val="FBAE40"/>
          </p15:clr>
        </p15:guide>
        <p15:guide id="16" orient="horz" pos="1144" userDrawn="1">
          <p15:clr>
            <a:srgbClr val="FBAE40"/>
          </p15:clr>
        </p15:guide>
        <p15:guide id="17" orient="horz" pos="2335" userDrawn="1">
          <p15:clr>
            <a:srgbClr val="FBAE40"/>
          </p15:clr>
        </p15:guide>
        <p15:guide id="18" pos="1587" userDrawn="1">
          <p15:clr>
            <a:srgbClr val="FBAE40"/>
          </p15:clr>
        </p15:guide>
        <p15:guide id="19" pos="1655" userDrawn="1">
          <p15:clr>
            <a:srgbClr val="FBAE40"/>
          </p15:clr>
        </p15:guide>
        <p15:guide id="20" pos="2835" userDrawn="1">
          <p15:clr>
            <a:srgbClr val="FBAE40"/>
          </p15:clr>
        </p15:guide>
        <p15:guide id="21" pos="2931" userDrawn="1">
          <p15:clr>
            <a:srgbClr val="FBAE40"/>
          </p15:clr>
        </p15:guide>
        <p15:guide id="22" pos="4122" userDrawn="1">
          <p15:clr>
            <a:srgbClr val="FBAE40"/>
          </p15:clr>
        </p15:guide>
        <p15:guide id="23" pos="4190" userDrawn="1">
          <p15:clr>
            <a:srgbClr val="FBAE40"/>
          </p15:clr>
        </p15:guide>
        <p15:guide id="24" orient="horz" pos="1399" userDrawn="1">
          <p15:clr>
            <a:srgbClr val="FBAE40"/>
          </p15:clr>
        </p15:guide>
        <p15:guide id="25" orient="horz" pos="1229"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icture and captio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1BA7D0C-E0AE-B84E-82B1-85E1892A0CB7}"/>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7" name="Picture Placeholder 6"/>
          <p:cNvSpPr>
            <a:spLocks noGrp="1"/>
          </p:cNvSpPr>
          <p:nvPr>
            <p:ph type="pic" sz="quarter" idx="10"/>
          </p:nvPr>
        </p:nvSpPr>
        <p:spPr>
          <a:xfrm>
            <a:off x="4136817" y="1681163"/>
            <a:ext cx="4535267" cy="2825475"/>
          </a:xfrm>
          <a:prstGeom prst="rect">
            <a:avLst/>
          </a:prstGeom>
        </p:spPr>
        <p:txBody>
          <a:bodyPr/>
          <a:lstStyle>
            <a:lvl1pPr marL="0" indent="0">
              <a:buNone/>
              <a:defRPr sz="1100">
                <a:latin typeface="Proxima Nova Rg" pitchFamily="50" charset="0"/>
              </a:defRPr>
            </a:lvl1pPr>
          </a:lstStyle>
          <a:p>
            <a:r>
              <a:rPr lang="en-US"/>
              <a:t>Click icon to add picture</a:t>
            </a:r>
            <a:endParaRPr lang="en-IN" dirty="0"/>
          </a:p>
        </p:txBody>
      </p:sp>
      <p:sp>
        <p:nvSpPr>
          <p:cNvPr id="6" name="Text Placeholder 2">
            <a:extLst>
              <a:ext uri="{FF2B5EF4-FFF2-40B4-BE49-F238E27FC236}">
                <a16:creationId xmlns:a16="http://schemas.microsoft.com/office/drawing/2014/main" id="{88B78B82-9182-42FF-9B90-F95F4B5F528F}"/>
              </a:ext>
            </a:extLst>
          </p:cNvPr>
          <p:cNvSpPr>
            <a:spLocks noGrp="1"/>
          </p:cNvSpPr>
          <p:nvPr>
            <p:ph idx="15" hasCustomPrompt="1"/>
          </p:nvPr>
        </p:nvSpPr>
        <p:spPr>
          <a:xfrm>
            <a:off x="648274" y="1681163"/>
            <a:ext cx="3140075" cy="2825475"/>
          </a:xfrm>
          <a:prstGeom prst="rect">
            <a:avLst/>
          </a:prstGeom>
        </p:spPr>
        <p:txBody>
          <a:bodyPr vert="horz" lIns="91440" tIns="45720" rIns="91440" bIns="45720" rtlCol="0">
            <a:noAutofit/>
          </a:bodyPr>
          <a:lstStyle>
            <a:lvl1pPr marL="0" indent="0" algn="ctr">
              <a:buNone/>
              <a:defRPr sz="1800" b="0">
                <a:latin typeface="Proxima Nova Rg" panose="02000506030000020004" pitchFamily="50" charset="0"/>
              </a:defRPr>
            </a:lvl1pPr>
          </a:lstStyle>
          <a:p>
            <a:pPr lvl="0"/>
            <a:r>
              <a:rPr lang="en-US" dirty="0"/>
              <a:t>Click to add text</a:t>
            </a:r>
          </a:p>
        </p:txBody>
      </p:sp>
      <p:sp>
        <p:nvSpPr>
          <p:cNvPr id="8" name="Date Placeholder 5">
            <a:extLst>
              <a:ext uri="{FF2B5EF4-FFF2-40B4-BE49-F238E27FC236}">
                <a16:creationId xmlns:a16="http://schemas.microsoft.com/office/drawing/2014/main" id="{CAB3B546-51CB-4994-A9F1-8F1962DB7C80}"/>
              </a:ext>
            </a:extLst>
          </p:cNvPr>
          <p:cNvSpPr>
            <a:spLocks noGrp="1"/>
          </p:cNvSpPr>
          <p:nvPr>
            <p:ph type="dt" sz="half" idx="16"/>
          </p:nvPr>
        </p:nvSpPr>
        <p:spPr>
          <a:xfrm>
            <a:off x="628650" y="4767263"/>
            <a:ext cx="2057400" cy="273844"/>
          </a:xfrm>
        </p:spPr>
        <p:txBody>
          <a:bodyPr/>
          <a:lstStyle/>
          <a:p>
            <a:fld id="{AAC8EB75-20B8-FA41-8A25-CB9D4F4E068B}" type="datetime1">
              <a:rPr lang="en-IN" smtClean="0"/>
              <a:t>10/06/19</a:t>
            </a:fld>
            <a:endParaRPr lang="en-IN" dirty="0"/>
          </a:p>
        </p:txBody>
      </p:sp>
      <p:sp>
        <p:nvSpPr>
          <p:cNvPr id="11"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a:xfrm>
            <a:off x="6457950" y="4767263"/>
            <a:ext cx="2057400" cy="273844"/>
          </a:xfrm>
        </p:spPr>
        <p:txBody>
          <a:bodyPr/>
          <a:lstStyle/>
          <a:p>
            <a:fld id="{273EEA2F-D825-49D3-9C25-497F06EFD3F7}" type="slidenum">
              <a:rPr lang="en-IN" smtClean="0"/>
              <a:t>‹#›</a:t>
            </a:fld>
            <a:endParaRPr lang="en-IN" dirty="0"/>
          </a:p>
        </p:txBody>
      </p:sp>
      <p:pic>
        <p:nvPicPr>
          <p:cNvPr id="10" name="Picture 9">
            <a:extLst>
              <a:ext uri="{FF2B5EF4-FFF2-40B4-BE49-F238E27FC236}">
                <a16:creationId xmlns:a16="http://schemas.microsoft.com/office/drawing/2014/main" id="{DCD9752B-E691-BB48-B04D-CD234F0A2C6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
        <p:nvSpPr>
          <p:cNvPr id="13" name="Title 11">
            <a:extLst>
              <a:ext uri="{FF2B5EF4-FFF2-40B4-BE49-F238E27FC236}">
                <a16:creationId xmlns:a16="http://schemas.microsoft.com/office/drawing/2014/main" id="{E3173431-5AA8-1A42-9420-E3760BDF2417}"/>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spTree>
    <p:extLst>
      <p:ext uri="{BB962C8B-B14F-4D97-AF65-F5344CB8AC3E}">
        <p14:creationId xmlns:p14="http://schemas.microsoft.com/office/powerpoint/2010/main" val="1349110621"/>
      </p:ext>
    </p:extLst>
  </p:cSld>
  <p:clrMapOvr>
    <a:masterClrMapping/>
  </p:clrMapOvr>
  <p:extLst>
    <p:ext uri="{DCECCB84-F9BA-43D5-87BE-67443E8EF086}">
      <p15:sldGuideLst xmlns:p15="http://schemas.microsoft.com/office/powerpoint/2012/main">
        <p15:guide id="7" orient="horz" pos="378" userDrawn="1">
          <p15:clr>
            <a:srgbClr val="FBAE40"/>
          </p15:clr>
        </p15:guide>
        <p15:guide id="8" orient="horz" pos="1053" userDrawn="1">
          <p15:clr>
            <a:srgbClr val="FBAE40"/>
          </p15:clr>
        </p15:guide>
        <p15:guide id="9" orient="horz" pos="2845" userDrawn="1">
          <p15:clr>
            <a:srgbClr val="FBAE40"/>
          </p15:clr>
        </p15:guide>
        <p15:guide id="10" pos="3254" userDrawn="1">
          <p15:clr>
            <a:srgbClr val="FBAE40"/>
          </p15:clr>
        </p15:guide>
        <p15:guide id="11" pos="339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and 2 pictures">
    <p:spTree>
      <p:nvGrpSpPr>
        <p:cNvPr id="1" name=""/>
        <p:cNvGrpSpPr/>
        <p:nvPr/>
      </p:nvGrpSpPr>
      <p:grpSpPr>
        <a:xfrm>
          <a:off x="0" y="0"/>
          <a:ext cx="0" cy="0"/>
          <a:chOff x="0" y="0"/>
          <a:chExt cx="0" cy="0"/>
        </a:xfrm>
      </p:grpSpPr>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2" name="Title 11"/>
          <p:cNvSpPr>
            <a:spLocks noGrp="1"/>
          </p:cNvSpPr>
          <p:nvPr>
            <p:ph type="title" hasCustomPrompt="1"/>
          </p:nvPr>
        </p:nvSpPr>
        <p:spPr>
          <a:xfrm>
            <a:off x="642473" y="546498"/>
            <a:ext cx="5902706" cy="567927"/>
          </a:xfrm>
        </p:spPr>
        <p:txBody>
          <a:bodyPr>
            <a:noAutofit/>
          </a:bodyPr>
          <a:lstStyle>
            <a:lvl1pPr>
              <a:defRPr sz="3600">
                <a:solidFill>
                  <a:schemeClr val="bg1"/>
                </a:solidFill>
              </a:defRPr>
            </a:lvl1pPr>
          </a:lstStyle>
          <a:p>
            <a:r>
              <a:rPr lang="en-US" dirty="0"/>
              <a:t>Click to add title </a:t>
            </a:r>
            <a:endParaRPr lang="en-IN" dirty="0"/>
          </a:p>
        </p:txBody>
      </p:sp>
      <p:sp>
        <p:nvSpPr>
          <p:cNvPr id="17" name="Rectangle 16"/>
          <p:cNvSpPr/>
          <p:nvPr/>
        </p:nvSpPr>
        <p:spPr>
          <a:xfrm>
            <a:off x="4599929" y="1870236"/>
            <a:ext cx="3921771" cy="2322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7" name="Picture Placeholder 6"/>
          <p:cNvSpPr>
            <a:spLocks noGrp="1"/>
          </p:cNvSpPr>
          <p:nvPr>
            <p:ph type="pic" sz="quarter" idx="10"/>
          </p:nvPr>
        </p:nvSpPr>
        <p:spPr>
          <a:xfrm>
            <a:off x="4599929" y="1868092"/>
            <a:ext cx="3921771" cy="2325290"/>
          </a:xfrm>
          <a:prstGeom prst="rect">
            <a:avLst/>
          </a:prstGeom>
        </p:spPr>
        <p:txBody>
          <a:bodyPr/>
          <a:lstStyle>
            <a:lvl1pPr marL="0" indent="0">
              <a:buNone/>
              <a:defRPr sz="1100">
                <a:latin typeface="Proxima Nova Rg" pitchFamily="50" charset="0"/>
              </a:defRPr>
            </a:lvl1pPr>
          </a:lstStyle>
          <a:p>
            <a:r>
              <a:rPr lang="en-US"/>
              <a:t>Click icon to add picture</a:t>
            </a:r>
            <a:endParaRPr lang="en-IN" dirty="0"/>
          </a:p>
        </p:txBody>
      </p:sp>
      <p:sp>
        <p:nvSpPr>
          <p:cNvPr id="9" name="Picture Placeholder 8"/>
          <p:cNvSpPr>
            <a:spLocks noGrp="1"/>
          </p:cNvSpPr>
          <p:nvPr>
            <p:ph type="pic" sz="quarter" idx="11"/>
          </p:nvPr>
        </p:nvSpPr>
        <p:spPr>
          <a:xfrm>
            <a:off x="621848" y="1868091"/>
            <a:ext cx="2592000" cy="783000"/>
          </a:xfrm>
          <a:prstGeom prst="rect">
            <a:avLst/>
          </a:prstGeom>
        </p:spPr>
        <p:txBody>
          <a:bodyPr/>
          <a:lstStyle>
            <a:lvl1pPr marL="0" indent="0">
              <a:buNone/>
              <a:defRPr sz="1100">
                <a:latin typeface="Proxima Nova Rg" pitchFamily="50" charset="0"/>
              </a:defRPr>
            </a:lvl1pPr>
          </a:lstStyle>
          <a:p>
            <a:r>
              <a:rPr lang="en-US"/>
              <a:t>Click icon to add picture</a:t>
            </a:r>
            <a:endParaRPr lang="en-IN" dirty="0"/>
          </a:p>
        </p:txBody>
      </p:sp>
      <p:sp>
        <p:nvSpPr>
          <p:cNvPr id="35" name="Text Placeholder 2"/>
          <p:cNvSpPr>
            <a:spLocks noGrp="1"/>
          </p:cNvSpPr>
          <p:nvPr>
            <p:ph idx="1" hasCustomPrompt="1"/>
          </p:nvPr>
        </p:nvSpPr>
        <p:spPr>
          <a:xfrm>
            <a:off x="629841" y="3145632"/>
            <a:ext cx="3343275" cy="283960"/>
          </a:xfrm>
          <a:prstGeom prst="rect">
            <a:avLst/>
          </a:prstGeom>
        </p:spPr>
        <p:txBody>
          <a:bodyPr vert="horz" lIns="91440" tIns="45720" rIns="91440" bIns="45720" rtlCol="0">
            <a:normAutofit/>
          </a:bodyPr>
          <a:lstStyle>
            <a:lvl1pPr marL="0" indent="0" algn="l">
              <a:buNone/>
              <a:defRPr sz="1215" b="1">
                <a:latin typeface="Proxima Nova Rg" panose="02000506030000020004" pitchFamily="50" charset="0"/>
              </a:defRPr>
            </a:lvl1pPr>
          </a:lstStyle>
          <a:p>
            <a:pPr lvl="0"/>
            <a:r>
              <a:rPr lang="en-US" dirty="0"/>
              <a:t>Click to add text</a:t>
            </a:r>
          </a:p>
        </p:txBody>
      </p:sp>
      <p:sp>
        <p:nvSpPr>
          <p:cNvPr id="10" name="Text Placeholder 2">
            <a:extLst>
              <a:ext uri="{FF2B5EF4-FFF2-40B4-BE49-F238E27FC236}">
                <a16:creationId xmlns:a16="http://schemas.microsoft.com/office/drawing/2014/main" id="{836C12CF-F405-45A5-97E3-9EAADD0DF63C}"/>
              </a:ext>
            </a:extLst>
          </p:cNvPr>
          <p:cNvSpPr>
            <a:spLocks noGrp="1"/>
          </p:cNvSpPr>
          <p:nvPr>
            <p:ph idx="12" hasCustomPrompt="1"/>
          </p:nvPr>
        </p:nvSpPr>
        <p:spPr>
          <a:xfrm>
            <a:off x="635000" y="3515616"/>
            <a:ext cx="3343275" cy="283960"/>
          </a:xfrm>
          <a:prstGeom prst="rect">
            <a:avLst/>
          </a:prstGeom>
        </p:spPr>
        <p:txBody>
          <a:bodyPr vert="horz" lIns="91440" tIns="45720" rIns="91440" bIns="45720" rtlCol="0">
            <a:normAutofit/>
          </a:bodyPr>
          <a:lstStyle>
            <a:lvl1pPr marL="0" indent="0" algn="l">
              <a:buNone/>
              <a:defRPr sz="1310" b="0">
                <a:latin typeface="Proxima Nova Rg" panose="02000506030000020004" pitchFamily="50" charset="0"/>
              </a:defRPr>
            </a:lvl1pPr>
          </a:lstStyle>
          <a:p>
            <a:pPr lvl="0"/>
            <a:r>
              <a:rPr lang="en-US" dirty="0"/>
              <a:t>Click to add text</a:t>
            </a:r>
          </a:p>
        </p:txBody>
      </p:sp>
      <p:sp>
        <p:nvSpPr>
          <p:cNvPr id="19" name="Date Placeholder 5">
            <a:extLst>
              <a:ext uri="{FF2B5EF4-FFF2-40B4-BE49-F238E27FC236}">
                <a16:creationId xmlns:a16="http://schemas.microsoft.com/office/drawing/2014/main" id="{CAB3B546-51CB-4994-A9F1-8F1962DB7C80}"/>
              </a:ext>
            </a:extLst>
          </p:cNvPr>
          <p:cNvSpPr>
            <a:spLocks noGrp="1"/>
          </p:cNvSpPr>
          <p:nvPr>
            <p:ph type="dt" sz="half" idx="13"/>
          </p:nvPr>
        </p:nvSpPr>
        <p:spPr>
          <a:xfrm>
            <a:off x="642473" y="4767263"/>
            <a:ext cx="2057400" cy="273844"/>
          </a:xfrm>
        </p:spPr>
        <p:txBody>
          <a:bodyPr/>
          <a:lstStyle/>
          <a:p>
            <a:fld id="{4EB8ED25-022A-B848-9E47-2A9D6C0BE6AE}" type="datetime1">
              <a:rPr lang="en-IN" smtClean="0"/>
              <a:t>10/06/19</a:t>
            </a:fld>
            <a:endParaRPr lang="en-IN" dirty="0"/>
          </a:p>
        </p:txBody>
      </p:sp>
      <p:sp>
        <p:nvSpPr>
          <p:cNvPr id="21" name="Slide Number Placeholder 7">
            <a:extLst>
              <a:ext uri="{FF2B5EF4-FFF2-40B4-BE49-F238E27FC236}">
                <a16:creationId xmlns:a16="http://schemas.microsoft.com/office/drawing/2014/main" id="{64FD5022-C834-4670-BF94-5D8ED5DD90FA}"/>
              </a:ext>
            </a:extLst>
          </p:cNvPr>
          <p:cNvSpPr>
            <a:spLocks noGrp="1"/>
          </p:cNvSpPr>
          <p:nvPr>
            <p:ph type="sldNum" sz="quarter" idx="15"/>
          </p:nvPr>
        </p:nvSpPr>
        <p:spPr>
          <a:xfrm>
            <a:off x="6466042" y="4767263"/>
            <a:ext cx="2057400" cy="273844"/>
          </a:xfrm>
        </p:spPr>
        <p:txBody>
          <a:bodyPr/>
          <a:lstStyle/>
          <a:p>
            <a:fld id="{273EEA2F-D825-49D3-9C25-497F06EFD3F7}" type="slidenum">
              <a:rPr lang="en-IN" smtClean="0"/>
              <a:t>‹#›</a:t>
            </a:fld>
            <a:endParaRPr lang="en-IN" dirty="0"/>
          </a:p>
        </p:txBody>
      </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14" name="Rectangle 13"/>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6" name="Rectangle 15"/>
          <p:cNvSpPr/>
          <p:nvPr userDrawn="1"/>
        </p:nvSpPr>
        <p:spPr>
          <a:xfrm>
            <a:off x="4599929" y="1870236"/>
            <a:ext cx="3969000" cy="2322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pic>
        <p:nvPicPr>
          <p:cNvPr id="20" name="Picture 19">
            <a:extLst>
              <a:ext uri="{FF2B5EF4-FFF2-40B4-BE49-F238E27FC236}">
                <a16:creationId xmlns:a16="http://schemas.microsoft.com/office/drawing/2014/main" id="{CE178364-3C2C-104E-8621-E4598F6F7DA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382317253"/>
      </p:ext>
    </p:extLst>
  </p:cSld>
  <p:clrMapOvr>
    <a:masterClrMapping/>
  </p:clrMapOvr>
  <p:extLst>
    <p:ext uri="{DCECCB84-F9BA-43D5-87BE-67443E8EF086}">
      <p15:sldGuideLst xmlns:p15="http://schemas.microsoft.com/office/powerpoint/2012/main">
        <p15:guide id="11" orient="horz" pos="378" userDrawn="1">
          <p15:clr>
            <a:srgbClr val="FBAE40"/>
          </p15:clr>
        </p15:guide>
        <p15:guide id="12" orient="horz" pos="1178" userDrawn="1">
          <p15:clr>
            <a:srgbClr val="FBAE40"/>
          </p15:clr>
        </p15:guide>
        <p15:guide id="13" orient="horz" pos="1671" userDrawn="1">
          <p15:clr>
            <a:srgbClr val="FBAE40"/>
          </p15:clr>
        </p15:guide>
        <p15:guide id="14" orient="horz" pos="1977" userDrawn="1">
          <p15:clr>
            <a:srgbClr val="FBAE40"/>
          </p15:clr>
        </p15:guide>
        <p15:guide id="15" orient="horz" pos="2930" userDrawn="1">
          <p15:clr>
            <a:srgbClr val="FBAE40"/>
          </p15:clr>
        </p15:guide>
        <p15:guide id="16" orient="horz" pos="2641" userDrawn="1">
          <p15:clr>
            <a:srgbClr val="FBAE40"/>
          </p15:clr>
        </p15:guide>
        <p15:guide id="17" pos="2897"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2 Line 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6D2E29-3933-614D-82C7-D215195ADAE0}" type="datetime1">
              <a:rPr lang="en-IN" smtClean="0"/>
              <a:t>10/06/19</a:t>
            </a:fld>
            <a:endParaRPr lang="en-IN"/>
          </a:p>
        </p:txBody>
      </p:sp>
      <p:sp>
        <p:nvSpPr>
          <p:cNvPr id="6" name="Slide Number Placeholder 5"/>
          <p:cNvSpPr>
            <a:spLocks noGrp="1"/>
          </p:cNvSpPr>
          <p:nvPr>
            <p:ph type="sldNum" sz="quarter" idx="12"/>
          </p:nvPr>
        </p:nvSpPr>
        <p:spPr/>
        <p:txBody>
          <a:bodyPr/>
          <a:lstStyle/>
          <a:p>
            <a:fld id="{273EEA2F-D825-49D3-9C25-497F06EFD3F7}" type="slidenum">
              <a:rPr lang="en-IN" smtClean="0"/>
              <a:t>‹#›</a:t>
            </a:fld>
            <a:endParaRPr lang="en-IN"/>
          </a:p>
        </p:txBody>
      </p:sp>
      <p:sp>
        <p:nvSpPr>
          <p:cNvPr id="11" name="Text Placeholder 2">
            <a:extLst>
              <a:ext uri="{FF2B5EF4-FFF2-40B4-BE49-F238E27FC236}">
                <a16:creationId xmlns:a16="http://schemas.microsoft.com/office/drawing/2014/main" id="{57C4AE0F-0222-463A-BC9B-64E5CB81DFDB}"/>
              </a:ext>
            </a:extLst>
          </p:cNvPr>
          <p:cNvSpPr>
            <a:spLocks noGrp="1"/>
          </p:cNvSpPr>
          <p:nvPr>
            <p:ph idx="15" hasCustomPrompt="1"/>
          </p:nvPr>
        </p:nvSpPr>
        <p:spPr>
          <a:xfrm>
            <a:off x="3303588" y="1816100"/>
            <a:ext cx="5265737" cy="2619375"/>
          </a:xfrm>
          <a:prstGeom prst="rect">
            <a:avLst/>
          </a:prstGeom>
        </p:spPr>
        <p:txBody>
          <a:bodyPr vert="horz" lIns="91440" tIns="45720" rIns="91440" bIns="45720" rtlCol="0">
            <a:noAutofit/>
          </a:bodyPr>
          <a:lstStyle>
            <a:lvl1pPr marL="0" indent="0" algn="ctr">
              <a:buNone/>
              <a:defRPr sz="1800" b="0">
                <a:latin typeface="Proxima Nova Rg" panose="02000506030000020004" pitchFamily="50" charset="0"/>
              </a:defRPr>
            </a:lvl1pPr>
          </a:lstStyle>
          <a:p>
            <a:pPr lvl="0"/>
            <a:r>
              <a:rPr lang="en-US" dirty="0"/>
              <a:t>Click to add text</a:t>
            </a:r>
          </a:p>
        </p:txBody>
      </p:sp>
      <p:sp>
        <p:nvSpPr>
          <p:cNvPr id="12" name="Rectangle 11">
            <a:extLst>
              <a:ext uri="{FF2B5EF4-FFF2-40B4-BE49-F238E27FC236}">
                <a16:creationId xmlns:a16="http://schemas.microsoft.com/office/drawing/2014/main" id="{7BC9426B-1D3C-A648-8F96-E6F93EA9AE4A}"/>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4" name="Title 11">
            <a:extLst>
              <a:ext uri="{FF2B5EF4-FFF2-40B4-BE49-F238E27FC236}">
                <a16:creationId xmlns:a16="http://schemas.microsoft.com/office/drawing/2014/main" id="{8BDD3B13-3839-F74C-B2C5-2A176DC3476B}"/>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15" name="Picture 14">
            <a:extLst>
              <a:ext uri="{FF2B5EF4-FFF2-40B4-BE49-F238E27FC236}">
                <a16:creationId xmlns:a16="http://schemas.microsoft.com/office/drawing/2014/main" id="{BA52BC07-1C5A-2748-A833-73EA6AF24AB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626408370"/>
      </p:ext>
    </p:extLst>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2794">
          <p15:clr>
            <a:srgbClr val="FBAE40"/>
          </p15:clr>
        </p15:guide>
        <p15:guide id="5" pos="2081">
          <p15:clr>
            <a:srgbClr val="FBAE40"/>
          </p15:clr>
        </p15:guide>
        <p15:guide id="6" orient="horz" pos="114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Icons and Content">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61A22BBF-ECF7-48E5-9254-C806F4572E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7869" y="988850"/>
            <a:ext cx="402337" cy="402337"/>
          </a:xfrm>
          <a:prstGeom prst="rect">
            <a:avLst/>
          </a:prstGeom>
        </p:spPr>
      </p:pic>
      <p:pic>
        <p:nvPicPr>
          <p:cNvPr id="35" name="Picture 34">
            <a:extLst>
              <a:ext uri="{FF2B5EF4-FFF2-40B4-BE49-F238E27FC236}">
                <a16:creationId xmlns:a16="http://schemas.microsoft.com/office/drawing/2014/main" id="{F37CDB27-475F-455F-A53F-3279FBF153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7869" y="1469040"/>
            <a:ext cx="402337" cy="402337"/>
          </a:xfrm>
          <a:prstGeom prst="rect">
            <a:avLst/>
          </a:prstGeom>
        </p:spPr>
      </p:pic>
      <p:pic>
        <p:nvPicPr>
          <p:cNvPr id="37" name="Picture 36">
            <a:extLst>
              <a:ext uri="{FF2B5EF4-FFF2-40B4-BE49-F238E27FC236}">
                <a16:creationId xmlns:a16="http://schemas.microsoft.com/office/drawing/2014/main" id="{FA704671-85B7-4CCA-AEA1-1843693C19B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7869" y="1948824"/>
            <a:ext cx="402337" cy="400051"/>
          </a:xfrm>
          <a:prstGeom prst="rect">
            <a:avLst/>
          </a:prstGeom>
        </p:spPr>
      </p:pic>
      <p:pic>
        <p:nvPicPr>
          <p:cNvPr id="39" name="Picture 38">
            <a:extLst>
              <a:ext uri="{FF2B5EF4-FFF2-40B4-BE49-F238E27FC236}">
                <a16:creationId xmlns:a16="http://schemas.microsoft.com/office/drawing/2014/main" id="{E0C58C3B-8624-42FC-83BE-1F680917187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7869" y="2427167"/>
            <a:ext cx="402337" cy="402337"/>
          </a:xfrm>
          <a:prstGeom prst="rect">
            <a:avLst/>
          </a:prstGeom>
        </p:spPr>
      </p:pic>
      <p:pic>
        <p:nvPicPr>
          <p:cNvPr id="41" name="Picture 40">
            <a:extLst>
              <a:ext uri="{FF2B5EF4-FFF2-40B4-BE49-F238E27FC236}">
                <a16:creationId xmlns:a16="http://schemas.microsoft.com/office/drawing/2014/main" id="{734260FB-9D81-44D6-B570-7233AFE3E63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7868" y="2907797"/>
            <a:ext cx="402337" cy="402337"/>
          </a:xfrm>
          <a:prstGeom prst="rect">
            <a:avLst/>
          </a:prstGeom>
        </p:spPr>
      </p:pic>
      <p:sp>
        <p:nvSpPr>
          <p:cNvPr id="53" name="Text Placeholder 52">
            <a:extLst>
              <a:ext uri="{FF2B5EF4-FFF2-40B4-BE49-F238E27FC236}">
                <a16:creationId xmlns:a16="http://schemas.microsoft.com/office/drawing/2014/main" id="{77FD4B2B-34D8-4D5D-BD88-8550D945DAF4}"/>
              </a:ext>
            </a:extLst>
          </p:cNvPr>
          <p:cNvSpPr>
            <a:spLocks noGrp="1"/>
          </p:cNvSpPr>
          <p:nvPr>
            <p:ph type="body" sz="quarter" idx="10" hasCustomPrompt="1"/>
          </p:nvPr>
        </p:nvSpPr>
        <p:spPr>
          <a:xfrm>
            <a:off x="878243" y="1572506"/>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5" name="Text Placeholder 52">
            <a:extLst>
              <a:ext uri="{FF2B5EF4-FFF2-40B4-BE49-F238E27FC236}">
                <a16:creationId xmlns:a16="http://schemas.microsoft.com/office/drawing/2014/main" id="{6F8C78DF-129F-4DD5-940B-2A28F1CA6443}"/>
              </a:ext>
            </a:extLst>
          </p:cNvPr>
          <p:cNvSpPr>
            <a:spLocks noGrp="1"/>
          </p:cNvSpPr>
          <p:nvPr>
            <p:ph type="body" sz="quarter" idx="11" hasCustomPrompt="1"/>
          </p:nvPr>
        </p:nvSpPr>
        <p:spPr>
          <a:xfrm>
            <a:off x="878243" y="1088140"/>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6" name="Text Placeholder 52">
            <a:extLst>
              <a:ext uri="{FF2B5EF4-FFF2-40B4-BE49-F238E27FC236}">
                <a16:creationId xmlns:a16="http://schemas.microsoft.com/office/drawing/2014/main" id="{05D2562D-7041-4B56-98A9-04BB318D9B90}"/>
              </a:ext>
            </a:extLst>
          </p:cNvPr>
          <p:cNvSpPr>
            <a:spLocks noGrp="1"/>
          </p:cNvSpPr>
          <p:nvPr>
            <p:ph type="body" sz="quarter" idx="12" hasCustomPrompt="1"/>
          </p:nvPr>
        </p:nvSpPr>
        <p:spPr>
          <a:xfrm>
            <a:off x="878243" y="2046971"/>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7" name="Text Placeholder 52">
            <a:extLst>
              <a:ext uri="{FF2B5EF4-FFF2-40B4-BE49-F238E27FC236}">
                <a16:creationId xmlns:a16="http://schemas.microsoft.com/office/drawing/2014/main" id="{9A24ED56-E872-42CE-9349-0302F739F82B}"/>
              </a:ext>
            </a:extLst>
          </p:cNvPr>
          <p:cNvSpPr>
            <a:spLocks noGrp="1"/>
          </p:cNvSpPr>
          <p:nvPr>
            <p:ph type="body" sz="quarter" idx="13" hasCustomPrompt="1"/>
          </p:nvPr>
        </p:nvSpPr>
        <p:spPr>
          <a:xfrm>
            <a:off x="878243" y="2528954"/>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8" name="Text Placeholder 52">
            <a:extLst>
              <a:ext uri="{FF2B5EF4-FFF2-40B4-BE49-F238E27FC236}">
                <a16:creationId xmlns:a16="http://schemas.microsoft.com/office/drawing/2014/main" id="{56723C5F-CF03-4E6C-9C31-BBFA14DB305F}"/>
              </a:ext>
            </a:extLst>
          </p:cNvPr>
          <p:cNvSpPr>
            <a:spLocks noGrp="1"/>
          </p:cNvSpPr>
          <p:nvPr>
            <p:ph type="body" sz="quarter" idx="14" hasCustomPrompt="1"/>
          </p:nvPr>
        </p:nvSpPr>
        <p:spPr>
          <a:xfrm>
            <a:off x="878243" y="3005394"/>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9" name="Text Placeholder 52">
            <a:extLst>
              <a:ext uri="{FF2B5EF4-FFF2-40B4-BE49-F238E27FC236}">
                <a16:creationId xmlns:a16="http://schemas.microsoft.com/office/drawing/2014/main" id="{8776CB2B-5E17-4509-98AF-6CFCE0151FA9}"/>
              </a:ext>
            </a:extLst>
          </p:cNvPr>
          <p:cNvSpPr>
            <a:spLocks noGrp="1"/>
          </p:cNvSpPr>
          <p:nvPr>
            <p:ph type="body" sz="quarter" idx="15" hasCustomPrompt="1"/>
          </p:nvPr>
        </p:nvSpPr>
        <p:spPr>
          <a:xfrm>
            <a:off x="4359486" y="1572507"/>
            <a:ext cx="2413617" cy="231984"/>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0" name="Text Placeholder 52">
            <a:extLst>
              <a:ext uri="{FF2B5EF4-FFF2-40B4-BE49-F238E27FC236}">
                <a16:creationId xmlns:a16="http://schemas.microsoft.com/office/drawing/2014/main" id="{AA83C8FD-EF8D-45AB-89E4-2758B8BA5A72}"/>
              </a:ext>
            </a:extLst>
          </p:cNvPr>
          <p:cNvSpPr>
            <a:spLocks noGrp="1"/>
          </p:cNvSpPr>
          <p:nvPr>
            <p:ph type="body" sz="quarter" idx="16" hasCustomPrompt="1"/>
          </p:nvPr>
        </p:nvSpPr>
        <p:spPr>
          <a:xfrm>
            <a:off x="4359486" y="1088140"/>
            <a:ext cx="2413617" cy="24188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1" name="Text Placeholder 52">
            <a:extLst>
              <a:ext uri="{FF2B5EF4-FFF2-40B4-BE49-F238E27FC236}">
                <a16:creationId xmlns:a16="http://schemas.microsoft.com/office/drawing/2014/main" id="{4BEF42F8-53FC-43BE-BDCF-783BB52E2BFD}"/>
              </a:ext>
            </a:extLst>
          </p:cNvPr>
          <p:cNvSpPr>
            <a:spLocks noGrp="1"/>
          </p:cNvSpPr>
          <p:nvPr>
            <p:ph type="body" sz="quarter" idx="17" hasCustomPrompt="1"/>
          </p:nvPr>
        </p:nvSpPr>
        <p:spPr>
          <a:xfrm>
            <a:off x="4359486" y="2046971"/>
            <a:ext cx="2413617"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2" name="Text Placeholder 52">
            <a:extLst>
              <a:ext uri="{FF2B5EF4-FFF2-40B4-BE49-F238E27FC236}">
                <a16:creationId xmlns:a16="http://schemas.microsoft.com/office/drawing/2014/main" id="{C6E26A7E-42C9-4E8B-8367-085C42D652D6}"/>
              </a:ext>
            </a:extLst>
          </p:cNvPr>
          <p:cNvSpPr>
            <a:spLocks noGrp="1"/>
          </p:cNvSpPr>
          <p:nvPr>
            <p:ph type="body" sz="quarter" idx="18" hasCustomPrompt="1"/>
          </p:nvPr>
        </p:nvSpPr>
        <p:spPr>
          <a:xfrm>
            <a:off x="4359486" y="2528954"/>
            <a:ext cx="2413617"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4" name="Text Placeholder 52">
            <a:extLst>
              <a:ext uri="{FF2B5EF4-FFF2-40B4-BE49-F238E27FC236}">
                <a16:creationId xmlns:a16="http://schemas.microsoft.com/office/drawing/2014/main" id="{B37C5A5C-C96C-4683-8882-C2E35C7DE1E2}"/>
              </a:ext>
            </a:extLst>
          </p:cNvPr>
          <p:cNvSpPr>
            <a:spLocks noGrp="1"/>
          </p:cNvSpPr>
          <p:nvPr>
            <p:ph type="body" sz="quarter" idx="19" hasCustomPrompt="1"/>
          </p:nvPr>
        </p:nvSpPr>
        <p:spPr>
          <a:xfrm>
            <a:off x="4359486" y="3005394"/>
            <a:ext cx="2413617"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6" name="Date Placeholder 5">
            <a:extLst>
              <a:ext uri="{FF2B5EF4-FFF2-40B4-BE49-F238E27FC236}">
                <a16:creationId xmlns:a16="http://schemas.microsoft.com/office/drawing/2014/main" id="{CAB3B546-51CB-4994-A9F1-8F1962DB7C80}"/>
              </a:ext>
            </a:extLst>
          </p:cNvPr>
          <p:cNvSpPr>
            <a:spLocks noGrp="1"/>
          </p:cNvSpPr>
          <p:nvPr>
            <p:ph type="dt" sz="half" idx="20"/>
          </p:nvPr>
        </p:nvSpPr>
        <p:spPr>
          <a:xfrm>
            <a:off x="628650" y="4767263"/>
            <a:ext cx="2057400" cy="273844"/>
          </a:xfrm>
        </p:spPr>
        <p:txBody>
          <a:bodyPr/>
          <a:lstStyle/>
          <a:p>
            <a:fld id="{371B733E-A046-7440-A009-9222C7A6AB80}" type="datetime1">
              <a:rPr lang="en-IN" smtClean="0"/>
              <a:t>10/06/19</a:t>
            </a:fld>
            <a:endParaRPr lang="en-IN" dirty="0"/>
          </a:p>
        </p:txBody>
      </p:sp>
      <p:sp>
        <p:nvSpPr>
          <p:cNvPr id="40" name="Slide Number Placeholder 7">
            <a:extLst>
              <a:ext uri="{FF2B5EF4-FFF2-40B4-BE49-F238E27FC236}">
                <a16:creationId xmlns:a16="http://schemas.microsoft.com/office/drawing/2014/main" id="{64FD5022-C834-4670-BF94-5D8ED5DD90FA}"/>
              </a:ext>
            </a:extLst>
          </p:cNvPr>
          <p:cNvSpPr>
            <a:spLocks noGrp="1"/>
          </p:cNvSpPr>
          <p:nvPr>
            <p:ph type="sldNum" sz="quarter" idx="22"/>
          </p:nvPr>
        </p:nvSpPr>
        <p:spPr>
          <a:xfrm>
            <a:off x="6457950" y="4767263"/>
            <a:ext cx="2057400" cy="273844"/>
          </a:xfrm>
        </p:spPr>
        <p:txBody>
          <a:bodyPr/>
          <a:lstStyle/>
          <a:p>
            <a:fld id="{273EEA2F-D825-49D3-9C25-497F06EFD3F7}" type="slidenum">
              <a:rPr lang="en-IN" smtClean="0"/>
              <a:t>‹#›</a:t>
            </a:fld>
            <a:endParaRPr lang="en-IN" dirty="0"/>
          </a:p>
        </p:txBody>
      </p:sp>
      <p:pic>
        <p:nvPicPr>
          <p:cNvPr id="42" name="Picture 41">
            <a:extLst>
              <a:ext uri="{FF2B5EF4-FFF2-40B4-BE49-F238E27FC236}">
                <a16:creationId xmlns:a16="http://schemas.microsoft.com/office/drawing/2014/main" id="{61A22BBF-ECF7-48E5-9254-C806F4572E3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0427" y="997235"/>
            <a:ext cx="402337" cy="402337"/>
          </a:xfrm>
          <a:prstGeom prst="rect">
            <a:avLst/>
          </a:prstGeom>
        </p:spPr>
      </p:pic>
      <p:pic>
        <p:nvPicPr>
          <p:cNvPr id="44" name="Picture 43">
            <a:extLst>
              <a:ext uri="{FF2B5EF4-FFF2-40B4-BE49-F238E27FC236}">
                <a16:creationId xmlns:a16="http://schemas.microsoft.com/office/drawing/2014/main" id="{F37CDB27-475F-455F-A53F-3279FBF153D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0427" y="1477425"/>
            <a:ext cx="402337" cy="402337"/>
          </a:xfrm>
          <a:prstGeom prst="rect">
            <a:avLst/>
          </a:prstGeom>
        </p:spPr>
      </p:pic>
      <p:pic>
        <p:nvPicPr>
          <p:cNvPr id="46" name="Picture 45">
            <a:extLst>
              <a:ext uri="{FF2B5EF4-FFF2-40B4-BE49-F238E27FC236}">
                <a16:creationId xmlns:a16="http://schemas.microsoft.com/office/drawing/2014/main" id="{FA704671-85B7-4CCA-AEA1-1843693C19B5}"/>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0427" y="1957209"/>
            <a:ext cx="402337" cy="400051"/>
          </a:xfrm>
          <a:prstGeom prst="rect">
            <a:avLst/>
          </a:prstGeom>
        </p:spPr>
      </p:pic>
      <p:pic>
        <p:nvPicPr>
          <p:cNvPr id="48" name="Picture 47">
            <a:extLst>
              <a:ext uri="{FF2B5EF4-FFF2-40B4-BE49-F238E27FC236}">
                <a16:creationId xmlns:a16="http://schemas.microsoft.com/office/drawing/2014/main" id="{E0C58C3B-8624-42FC-83BE-1F6809171875}"/>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20427" y="2435552"/>
            <a:ext cx="402337" cy="402337"/>
          </a:xfrm>
          <a:prstGeom prst="rect">
            <a:avLst/>
          </a:prstGeom>
        </p:spPr>
      </p:pic>
      <p:pic>
        <p:nvPicPr>
          <p:cNvPr id="50" name="Picture 49">
            <a:extLst>
              <a:ext uri="{FF2B5EF4-FFF2-40B4-BE49-F238E27FC236}">
                <a16:creationId xmlns:a16="http://schemas.microsoft.com/office/drawing/2014/main" id="{734260FB-9D81-44D6-B570-7233AFE3E63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20426" y="2916182"/>
            <a:ext cx="402337" cy="402337"/>
          </a:xfrm>
          <a:prstGeom prst="rect">
            <a:avLst/>
          </a:prstGeom>
        </p:spPr>
      </p:pic>
      <p:pic>
        <p:nvPicPr>
          <p:cNvPr id="52" name="Picture 51">
            <a:extLst>
              <a:ext uri="{FF2B5EF4-FFF2-40B4-BE49-F238E27FC236}">
                <a16:creationId xmlns:a16="http://schemas.microsoft.com/office/drawing/2014/main" id="{1B5C9C04-94F6-4BEF-A235-92865CC68F7B}"/>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3874155" y="997235"/>
            <a:ext cx="402337" cy="402337"/>
          </a:xfrm>
          <a:prstGeom prst="rect">
            <a:avLst/>
          </a:prstGeom>
        </p:spPr>
      </p:pic>
      <p:pic>
        <p:nvPicPr>
          <p:cNvPr id="54" name="Picture 53">
            <a:extLst>
              <a:ext uri="{FF2B5EF4-FFF2-40B4-BE49-F238E27FC236}">
                <a16:creationId xmlns:a16="http://schemas.microsoft.com/office/drawing/2014/main" id="{4C79AAF6-E3DA-4DAE-9241-DCDE37801364}"/>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3874154" y="1477425"/>
            <a:ext cx="402337" cy="402337"/>
          </a:xfrm>
          <a:prstGeom prst="rect">
            <a:avLst/>
          </a:prstGeom>
        </p:spPr>
      </p:pic>
      <p:pic>
        <p:nvPicPr>
          <p:cNvPr id="55" name="Picture 54">
            <a:extLst>
              <a:ext uri="{FF2B5EF4-FFF2-40B4-BE49-F238E27FC236}">
                <a16:creationId xmlns:a16="http://schemas.microsoft.com/office/drawing/2014/main" id="{BD4A1B6D-E623-40A4-BDC9-EEE057AA356D}"/>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874153" y="1957209"/>
            <a:ext cx="402337" cy="400051"/>
          </a:xfrm>
          <a:prstGeom prst="rect">
            <a:avLst/>
          </a:prstGeom>
        </p:spPr>
      </p:pic>
      <p:pic>
        <p:nvPicPr>
          <p:cNvPr id="56" name="Picture 55">
            <a:extLst>
              <a:ext uri="{FF2B5EF4-FFF2-40B4-BE49-F238E27FC236}">
                <a16:creationId xmlns:a16="http://schemas.microsoft.com/office/drawing/2014/main" id="{5CAAF797-E4B5-4F3C-9FE1-34148F623FAE}"/>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3874153" y="2434706"/>
            <a:ext cx="402337" cy="402337"/>
          </a:xfrm>
          <a:prstGeom prst="rect">
            <a:avLst/>
          </a:prstGeom>
        </p:spPr>
      </p:pic>
      <p:pic>
        <p:nvPicPr>
          <p:cNvPr id="57" name="Picture 56">
            <a:extLst>
              <a:ext uri="{FF2B5EF4-FFF2-40B4-BE49-F238E27FC236}">
                <a16:creationId xmlns:a16="http://schemas.microsoft.com/office/drawing/2014/main" id="{544BD572-4A52-4A3C-B66B-75B358440E59}"/>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3874153" y="2914489"/>
            <a:ext cx="402337" cy="402337"/>
          </a:xfrm>
          <a:prstGeom prst="rect">
            <a:avLst/>
          </a:prstGeom>
        </p:spPr>
      </p:pic>
      <p:sp>
        <p:nvSpPr>
          <p:cNvPr id="38" name="Rectangle 37">
            <a:extLst>
              <a:ext uri="{FF2B5EF4-FFF2-40B4-BE49-F238E27FC236}">
                <a16:creationId xmlns:a16="http://schemas.microsoft.com/office/drawing/2014/main" id="{4F8701F8-3628-3243-B36A-E8C236586425}"/>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59" name="Title 11">
            <a:extLst>
              <a:ext uri="{FF2B5EF4-FFF2-40B4-BE49-F238E27FC236}">
                <a16:creationId xmlns:a16="http://schemas.microsoft.com/office/drawing/2014/main" id="{707B7404-AAE2-1A43-988B-7DE0D06A3A6A}"/>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60" name="Picture 59">
            <a:extLst>
              <a:ext uri="{FF2B5EF4-FFF2-40B4-BE49-F238E27FC236}">
                <a16:creationId xmlns:a16="http://schemas.microsoft.com/office/drawing/2014/main" id="{C5329AD0-EFED-574A-AC74-7B9241B808D1}"/>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275978289"/>
      </p:ext>
    </p:extLst>
  </p:cSld>
  <p:clrMapOvr>
    <a:masterClrMapping/>
  </p:clrMapOvr>
  <p:extLst>
    <p:ext uri="{DCECCB84-F9BA-43D5-87BE-67443E8EF086}">
      <p15:sldGuideLst xmlns:p15="http://schemas.microsoft.com/office/powerpoint/2012/main">
        <p15:guide id="10" pos="3878">
          <p15:clr>
            <a:srgbClr val="FBAE40"/>
          </p15:clr>
        </p15:guide>
        <p15:guide id="11" pos="397" userDrawn="1">
          <p15:clr>
            <a:srgbClr val="FBAE40"/>
          </p15:clr>
        </p15:guide>
        <p15:guide id="12" orient="horz" pos="378" userDrawn="1">
          <p15:clr>
            <a:srgbClr val="FBAE40"/>
          </p15:clr>
        </p15:guide>
        <p15:guide id="13" orient="horz" pos="923" userDrawn="1">
          <p15:clr>
            <a:srgbClr val="FBAE40"/>
          </p15:clr>
        </p15:guide>
        <p15:guide id="14" pos="1638" userDrawn="1">
          <p15:clr>
            <a:srgbClr val="FBAE40"/>
          </p15:clr>
        </p15:guide>
        <p15:guide id="15" pos="3578" userDrawn="1">
          <p15:clr>
            <a:srgbClr val="FBAE40"/>
          </p15:clr>
        </p15:guide>
        <p15:guide id="16" orient="horz" pos="1393" userDrawn="1">
          <p15:clr>
            <a:srgbClr val="FBAE40"/>
          </p15:clr>
        </p15:guide>
        <p15:guide id="17" pos="1877" userDrawn="1">
          <p15:clr>
            <a:srgbClr val="FBAE40"/>
          </p15:clr>
        </p15:guide>
        <p15:guide id="18" pos="1928" userDrawn="1">
          <p15:clr>
            <a:srgbClr val="FBAE40"/>
          </p15:clr>
        </p15:guide>
        <p15:guide id="20" pos="3833"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0238" y="544498"/>
            <a:ext cx="6196824" cy="569927"/>
          </a:xfrm>
          <a:prstGeom prst="rect">
            <a:avLst/>
          </a:prstGeom>
        </p:spPr>
        <p:txBody>
          <a:bodyPr vert="horz" lIns="91440" tIns="45720" rIns="91440" bIns="45720" rtlCol="0" anchor="ctr">
            <a:normAutofit/>
          </a:bodyPr>
          <a:lstStyle/>
          <a:p>
            <a:r>
              <a:rPr lang="en-US" dirty="0"/>
              <a:t>Click to add title</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latin typeface="Proxima Nova Rg" panose="02000506030000020004" pitchFamily="50" charset="0"/>
              </a:defRPr>
            </a:lvl1pPr>
          </a:lstStyle>
          <a:p>
            <a:fld id="{6E6F5B52-1A05-484E-BE74-C10EC951FF81}" type="datetime1">
              <a:rPr lang="en-IN" smtClean="0"/>
              <a:t>10/06/19</a:t>
            </a:fld>
            <a:endParaRPr lang="en-IN"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Proxima Nova Rg" panose="02000506030000020004" pitchFamily="50" charset="0"/>
              </a:defRPr>
            </a:lvl1pPr>
          </a:lstStyle>
          <a:p>
            <a:fld id="{273EEA2F-D825-49D3-9C25-497F06EFD3F7}" type="slidenum">
              <a:rPr lang="en-IN" smtClean="0"/>
              <a:pPr/>
              <a:t>‹#›</a:t>
            </a:fld>
            <a:endParaRPr lang="en-IN" dirty="0"/>
          </a:p>
        </p:txBody>
      </p:sp>
      <p:pic>
        <p:nvPicPr>
          <p:cNvPr id="7" name="Picture 6">
            <a:extLst>
              <a:ext uri="{FF2B5EF4-FFF2-40B4-BE49-F238E27FC236}">
                <a16:creationId xmlns:a16="http://schemas.microsoft.com/office/drawing/2014/main" id="{D3333836-CD3B-4BE8-AAF1-88EE59E38E23}"/>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7929762" y="209484"/>
            <a:ext cx="814046" cy="217219"/>
          </a:xfrm>
          <a:prstGeom prst="rect">
            <a:avLst/>
          </a:prstGeom>
        </p:spPr>
      </p:pic>
    </p:spTree>
    <p:extLst>
      <p:ext uri="{BB962C8B-B14F-4D97-AF65-F5344CB8AC3E}">
        <p14:creationId xmlns:p14="http://schemas.microsoft.com/office/powerpoint/2010/main" val="3969708414"/>
      </p:ext>
    </p:extLst>
  </p:cSld>
  <p:clrMap bg1="lt1" tx1="dk1" bg2="lt2" tx2="dk2" accent1="accent1" accent2="accent2" accent3="accent3" accent4="accent4" accent5="accent5" accent6="accent6" hlink="hlink" folHlink="folHlink"/>
  <p:sldLayoutIdLst>
    <p:sldLayoutId id="2147483718" r:id="rId1"/>
    <p:sldLayoutId id="2147483699" r:id="rId2"/>
    <p:sldLayoutId id="2147483700" r:id="rId3"/>
    <p:sldLayoutId id="2147483701" r:id="rId4"/>
    <p:sldLayoutId id="2147483702" r:id="rId5"/>
    <p:sldLayoutId id="2147483703" r:id="rId6"/>
    <p:sldLayoutId id="2147483704" r:id="rId7"/>
    <p:sldLayoutId id="2147483719" r:id="rId8"/>
    <p:sldLayoutId id="2147483706" r:id="rId9"/>
    <p:sldLayoutId id="2147483708" r:id="rId10"/>
    <p:sldLayoutId id="2147483710" r:id="rId11"/>
    <p:sldLayoutId id="2147483711" r:id="rId12"/>
    <p:sldLayoutId id="2147483713" r:id="rId13"/>
    <p:sldLayoutId id="2147483712" r:id="rId14"/>
    <p:sldLayoutId id="2147483714" r:id="rId15"/>
    <p:sldLayoutId id="2147483715" r:id="rId16"/>
    <p:sldLayoutId id="2147483716" r:id="rId17"/>
    <p:sldLayoutId id="2147483717" r:id="rId18"/>
    <p:sldLayoutId id="2147483722" r:id="rId19"/>
  </p:sldLayoutIdLst>
  <p:hf hdr="0"/>
  <p:txStyles>
    <p:titleStyle>
      <a:lvl1pPr algn="l" defTabSz="685800" rtl="0" eaLnBrk="1" latinLnBrk="0" hangingPunct="1">
        <a:lnSpc>
          <a:spcPct val="90000"/>
        </a:lnSpc>
        <a:spcBef>
          <a:spcPct val="0"/>
        </a:spcBef>
        <a:buNone/>
        <a:defRPr sz="3600" kern="1200">
          <a:solidFill>
            <a:schemeClr val="tx1"/>
          </a:solidFill>
          <a:latin typeface="Neue Plak" panose="020B0804030202020204" pitchFamily="34"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398">
          <p15:clr>
            <a:srgbClr val="F26B43"/>
          </p15:clr>
        </p15:guide>
        <p15:guide id="2" orient="horz" pos="191">
          <p15:clr>
            <a:srgbClr val="F26B43"/>
          </p15:clr>
        </p15:guide>
        <p15:guide id="3" orient="horz" pos="344">
          <p15:clr>
            <a:srgbClr val="F26B43"/>
          </p15:clr>
        </p15:guide>
        <p15:guide id="4" pos="39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xml"/><Relationship Id="rId1" Type="http://schemas.openxmlformats.org/officeDocument/2006/relationships/slideLayout" Target="../slideLayouts/slideLayout19.xml"/><Relationship Id="rId5" Type="http://schemas.openxmlformats.org/officeDocument/2006/relationships/image" Target="../media/image29.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DE9150F-F03E-BF4B-BE66-299E7500C2AC}"/>
              </a:ext>
            </a:extLst>
          </p:cNvPr>
          <p:cNvSpPr txBox="1">
            <a:spLocks/>
          </p:cNvSpPr>
          <p:nvPr/>
        </p:nvSpPr>
        <p:spPr>
          <a:xfrm>
            <a:off x="555037" y="2114911"/>
            <a:ext cx="6895272" cy="1171985"/>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Neue Plak" panose="020B0804030202020204" pitchFamily="34" charset="0"/>
                <a:ea typeface="+mj-ea"/>
                <a:cs typeface="+mj-cs"/>
              </a:defRPr>
            </a:lvl1pPr>
          </a:lstStyle>
          <a:p>
            <a:pPr algn="l"/>
            <a:r>
              <a:rPr lang="en-IN" sz="4000" dirty="0">
                <a:latin typeface="Proxima Nova Light"/>
              </a:rPr>
              <a:t>Basics of Java for Android</a:t>
            </a:r>
            <a:endParaRPr lang="en-IN" sz="4000" dirty="0">
              <a:latin typeface="Proxima Nova Light" panose="02000506030000020004" pitchFamily="2" charset="77"/>
            </a:endParaRPr>
          </a:p>
        </p:txBody>
      </p:sp>
      <p:pic>
        <p:nvPicPr>
          <p:cNvPr id="4" name="Picture 3">
            <a:extLst>
              <a:ext uri="{FF2B5EF4-FFF2-40B4-BE49-F238E27FC236}">
                <a16:creationId xmlns:a16="http://schemas.microsoft.com/office/drawing/2014/main" id="{19D61CDC-9A94-4E56-8E69-4DD523DCC5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82370" y="0"/>
            <a:ext cx="1356542" cy="1577482"/>
          </a:xfrm>
          <a:prstGeom prst="rect">
            <a:avLst/>
          </a:prstGeom>
        </p:spPr>
      </p:pic>
      <p:sp>
        <p:nvSpPr>
          <p:cNvPr id="9" name="Text Placeholder 2">
            <a:extLst>
              <a:ext uri="{FF2B5EF4-FFF2-40B4-BE49-F238E27FC236}">
                <a16:creationId xmlns:a16="http://schemas.microsoft.com/office/drawing/2014/main" id="{675E4F9E-AA57-419B-B42E-F9560AF44A43}"/>
              </a:ext>
            </a:extLst>
          </p:cNvPr>
          <p:cNvSpPr txBox="1">
            <a:spLocks/>
          </p:cNvSpPr>
          <p:nvPr/>
        </p:nvSpPr>
        <p:spPr>
          <a:xfrm>
            <a:off x="1157111" y="716037"/>
            <a:ext cx="1655704" cy="131112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0" dirty="0">
              <a:solidFill>
                <a:schemeClr val="bg1"/>
              </a:solidFill>
            </a:endParaRPr>
          </a:p>
          <a:p>
            <a:r>
              <a:rPr lang="en-US" sz="1400" i="1" dirty="0"/>
              <a:t>    #LifeKoKaroLift</a:t>
            </a:r>
          </a:p>
        </p:txBody>
      </p:sp>
      <p:sp>
        <p:nvSpPr>
          <p:cNvPr id="2" name="Date Placeholder 1"/>
          <p:cNvSpPr>
            <a:spLocks noGrp="1"/>
          </p:cNvSpPr>
          <p:nvPr>
            <p:ph type="dt" sz="half" idx="10"/>
          </p:nvPr>
        </p:nvSpPr>
        <p:spPr/>
        <p:txBody>
          <a:bodyPr/>
          <a:lstStyle/>
          <a:p>
            <a:fld id="{330D92EB-81BB-3B43-94C7-8FE4C43F772A}" type="datetime1">
              <a:rPr lang="en-IN" smtClean="0"/>
              <a:t>10/06/19</a:t>
            </a:fld>
            <a:endParaRPr lang="en-IN" dirty="0"/>
          </a:p>
        </p:txBody>
      </p:sp>
      <p:sp>
        <p:nvSpPr>
          <p:cNvPr id="3" name="Slide Number Placeholder 2"/>
          <p:cNvSpPr>
            <a:spLocks noGrp="1"/>
          </p:cNvSpPr>
          <p:nvPr>
            <p:ph type="sldNum" sz="quarter" idx="12"/>
          </p:nvPr>
        </p:nvSpPr>
        <p:spPr/>
        <p:txBody>
          <a:bodyPr/>
          <a:lstStyle/>
          <a:p>
            <a:fld id="{273EEA2F-D825-49D3-9C25-497F06EFD3F7}" type="slidenum">
              <a:rPr lang="en-IN" smtClean="0"/>
              <a:pPr/>
              <a:t>1</a:t>
            </a:fld>
            <a:endParaRPr lang="en-IN" dirty="0"/>
          </a:p>
        </p:txBody>
      </p:sp>
    </p:spTree>
    <p:extLst>
      <p:ext uri="{BB962C8B-B14F-4D97-AF65-F5344CB8AC3E}">
        <p14:creationId xmlns:p14="http://schemas.microsoft.com/office/powerpoint/2010/main" val="2541009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21395-1E31-DA47-A1A1-626BD962F4B5}"/>
              </a:ext>
            </a:extLst>
          </p:cNvPr>
          <p:cNvSpPr>
            <a:spLocks noGrp="1"/>
          </p:cNvSpPr>
          <p:nvPr>
            <p:ph idx="15"/>
          </p:nvPr>
        </p:nvSpPr>
        <p:spPr>
          <a:xfrm>
            <a:off x="465539" y="1011860"/>
            <a:ext cx="8212922" cy="2825475"/>
          </a:xfrm>
        </p:spPr>
        <p:txBody>
          <a:bodyPr/>
          <a:lstStyle/>
          <a:p>
            <a:r>
              <a:rPr lang="en-IN" dirty="0"/>
              <a:t>A class which is declared with the abstract keyword is known as an abstract class in Java. It can have abstract and non-abstract methods.</a:t>
            </a:r>
          </a:p>
          <a:p>
            <a:r>
              <a:rPr lang="en-IN" dirty="0"/>
              <a:t>A class which is declared as abstract is known as an </a:t>
            </a:r>
            <a:r>
              <a:rPr lang="en-IN" b="1" dirty="0"/>
              <a:t>abstract class</a:t>
            </a:r>
            <a:r>
              <a:rPr lang="en-IN" dirty="0"/>
              <a:t>. It can have abstract and non-abstract methods. It needs to be extended and its method implemented. It cannot be instantiated.</a:t>
            </a:r>
          </a:p>
        </p:txBody>
      </p:sp>
      <p:sp>
        <p:nvSpPr>
          <p:cNvPr id="4" name="Date Placeholder 3">
            <a:extLst>
              <a:ext uri="{FF2B5EF4-FFF2-40B4-BE49-F238E27FC236}">
                <a16:creationId xmlns:a16="http://schemas.microsoft.com/office/drawing/2014/main" id="{1AD76E71-415C-6945-A813-FC05A74AFF1E}"/>
              </a:ext>
            </a:extLst>
          </p:cNvPr>
          <p:cNvSpPr>
            <a:spLocks noGrp="1"/>
          </p:cNvSpPr>
          <p:nvPr>
            <p:ph type="dt" sz="half" idx="16"/>
          </p:nvPr>
        </p:nvSpPr>
        <p:spPr/>
        <p:txBody>
          <a:bodyPr/>
          <a:lstStyle/>
          <a:p>
            <a:fld id="{AAC8EB75-20B8-FA41-8A25-CB9D4F4E068B}" type="datetime1">
              <a:rPr lang="en-IN" smtClean="0"/>
              <a:t>10/06/19</a:t>
            </a:fld>
            <a:endParaRPr lang="en-IN" dirty="0"/>
          </a:p>
        </p:txBody>
      </p:sp>
      <p:sp>
        <p:nvSpPr>
          <p:cNvPr id="5" name="Slide Number Placeholder 4">
            <a:extLst>
              <a:ext uri="{FF2B5EF4-FFF2-40B4-BE49-F238E27FC236}">
                <a16:creationId xmlns:a16="http://schemas.microsoft.com/office/drawing/2014/main" id="{365B3A85-67AA-384E-B942-2DEE90C217C7}"/>
              </a:ext>
            </a:extLst>
          </p:cNvPr>
          <p:cNvSpPr>
            <a:spLocks noGrp="1"/>
          </p:cNvSpPr>
          <p:nvPr>
            <p:ph type="sldNum" sz="quarter" idx="12"/>
          </p:nvPr>
        </p:nvSpPr>
        <p:spPr/>
        <p:txBody>
          <a:bodyPr/>
          <a:lstStyle/>
          <a:p>
            <a:fld id="{273EEA2F-D825-49D3-9C25-497F06EFD3F7}" type="slidenum">
              <a:rPr lang="en-IN" smtClean="0"/>
              <a:t>10</a:t>
            </a:fld>
            <a:endParaRPr lang="en-IN" dirty="0"/>
          </a:p>
        </p:txBody>
      </p:sp>
      <p:sp>
        <p:nvSpPr>
          <p:cNvPr id="6" name="Title 5">
            <a:extLst>
              <a:ext uri="{FF2B5EF4-FFF2-40B4-BE49-F238E27FC236}">
                <a16:creationId xmlns:a16="http://schemas.microsoft.com/office/drawing/2014/main" id="{5F21F8AA-1780-A240-A10C-2579F8B39CE6}"/>
              </a:ext>
            </a:extLst>
          </p:cNvPr>
          <p:cNvSpPr>
            <a:spLocks noGrp="1"/>
          </p:cNvSpPr>
          <p:nvPr>
            <p:ph type="title"/>
          </p:nvPr>
        </p:nvSpPr>
        <p:spPr>
          <a:xfrm>
            <a:off x="350359" y="254298"/>
            <a:ext cx="3735903" cy="382564"/>
          </a:xfrm>
        </p:spPr>
        <p:txBody>
          <a:bodyPr/>
          <a:lstStyle/>
          <a:p>
            <a:r>
              <a:rPr lang="en-IN" dirty="0"/>
              <a:t>Abstract class in Java</a:t>
            </a:r>
            <a:br>
              <a:rPr lang="en-IN" dirty="0"/>
            </a:br>
            <a:endParaRPr lang="en-US" dirty="0"/>
          </a:p>
        </p:txBody>
      </p:sp>
    </p:spTree>
    <p:extLst>
      <p:ext uri="{BB962C8B-B14F-4D97-AF65-F5344CB8AC3E}">
        <p14:creationId xmlns:p14="http://schemas.microsoft.com/office/powerpoint/2010/main" val="3718015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65141B-14D7-424B-BD17-C2C19C35F30D}"/>
              </a:ext>
            </a:extLst>
          </p:cNvPr>
          <p:cNvSpPr>
            <a:spLocks noGrp="1"/>
          </p:cNvSpPr>
          <p:nvPr>
            <p:ph idx="15"/>
          </p:nvPr>
        </p:nvSpPr>
        <p:spPr>
          <a:xfrm>
            <a:off x="490964" y="879885"/>
            <a:ext cx="8024386" cy="2825475"/>
          </a:xfrm>
        </p:spPr>
        <p:txBody>
          <a:bodyPr/>
          <a:lstStyle/>
          <a:p>
            <a:r>
              <a:rPr lang="en-IN" dirty="0"/>
              <a:t>An </a:t>
            </a:r>
            <a:r>
              <a:rPr lang="en-IN" b="1" dirty="0"/>
              <a:t>interface in java</a:t>
            </a:r>
            <a:r>
              <a:rPr lang="en-IN" dirty="0"/>
              <a:t> is a blueprint of a class. It has static constants and abstract methods.</a:t>
            </a:r>
          </a:p>
          <a:p>
            <a:r>
              <a:rPr lang="en-IN" dirty="0"/>
              <a:t>Java Interface also </a:t>
            </a:r>
            <a:r>
              <a:rPr lang="en-IN" b="1" dirty="0"/>
              <a:t>represents the IS-A relationship</a:t>
            </a:r>
            <a:r>
              <a:rPr lang="en-IN" dirty="0"/>
              <a:t>.</a:t>
            </a:r>
          </a:p>
          <a:p>
            <a:r>
              <a:rPr lang="en-IN" dirty="0"/>
              <a:t>It cannot be instantiated just like the abstract class.</a:t>
            </a:r>
          </a:p>
          <a:p>
            <a:r>
              <a:rPr lang="en-IN" dirty="0"/>
              <a:t>Since Java 8, we can have </a:t>
            </a:r>
            <a:r>
              <a:rPr lang="en-IN" b="1" dirty="0"/>
              <a:t>default and static methods</a:t>
            </a:r>
            <a:r>
              <a:rPr lang="en-IN" dirty="0"/>
              <a:t> in an interface.</a:t>
            </a:r>
          </a:p>
          <a:p>
            <a:r>
              <a:rPr lang="en-IN" dirty="0"/>
              <a:t>Since Java 9, we can have </a:t>
            </a:r>
            <a:r>
              <a:rPr lang="en-IN" b="1" dirty="0"/>
              <a:t>private methods</a:t>
            </a:r>
            <a:r>
              <a:rPr lang="en-IN" dirty="0"/>
              <a:t> in an interface.</a:t>
            </a:r>
          </a:p>
          <a:p>
            <a:endParaRPr lang="en-US" dirty="0"/>
          </a:p>
        </p:txBody>
      </p:sp>
      <p:sp>
        <p:nvSpPr>
          <p:cNvPr id="4" name="Date Placeholder 3">
            <a:extLst>
              <a:ext uri="{FF2B5EF4-FFF2-40B4-BE49-F238E27FC236}">
                <a16:creationId xmlns:a16="http://schemas.microsoft.com/office/drawing/2014/main" id="{CC408E1C-63DF-F047-8285-2ECDD77A8A22}"/>
              </a:ext>
            </a:extLst>
          </p:cNvPr>
          <p:cNvSpPr>
            <a:spLocks noGrp="1"/>
          </p:cNvSpPr>
          <p:nvPr>
            <p:ph type="dt" sz="half" idx="16"/>
          </p:nvPr>
        </p:nvSpPr>
        <p:spPr/>
        <p:txBody>
          <a:bodyPr/>
          <a:lstStyle/>
          <a:p>
            <a:fld id="{AAC8EB75-20B8-FA41-8A25-CB9D4F4E068B}" type="datetime1">
              <a:rPr lang="en-IN" smtClean="0"/>
              <a:t>10/06/19</a:t>
            </a:fld>
            <a:endParaRPr lang="en-IN" dirty="0"/>
          </a:p>
        </p:txBody>
      </p:sp>
      <p:sp>
        <p:nvSpPr>
          <p:cNvPr id="5" name="Slide Number Placeholder 4">
            <a:extLst>
              <a:ext uri="{FF2B5EF4-FFF2-40B4-BE49-F238E27FC236}">
                <a16:creationId xmlns:a16="http://schemas.microsoft.com/office/drawing/2014/main" id="{C3C04B59-4E37-8749-A364-C57C8254492A}"/>
              </a:ext>
            </a:extLst>
          </p:cNvPr>
          <p:cNvSpPr>
            <a:spLocks noGrp="1"/>
          </p:cNvSpPr>
          <p:nvPr>
            <p:ph type="sldNum" sz="quarter" idx="12"/>
          </p:nvPr>
        </p:nvSpPr>
        <p:spPr/>
        <p:txBody>
          <a:bodyPr/>
          <a:lstStyle/>
          <a:p>
            <a:fld id="{273EEA2F-D825-49D3-9C25-497F06EFD3F7}" type="slidenum">
              <a:rPr lang="en-IN" smtClean="0"/>
              <a:t>11</a:t>
            </a:fld>
            <a:endParaRPr lang="en-IN" dirty="0"/>
          </a:p>
        </p:txBody>
      </p:sp>
      <p:sp>
        <p:nvSpPr>
          <p:cNvPr id="6" name="Title 5">
            <a:extLst>
              <a:ext uri="{FF2B5EF4-FFF2-40B4-BE49-F238E27FC236}">
                <a16:creationId xmlns:a16="http://schemas.microsoft.com/office/drawing/2014/main" id="{15967974-3628-5F4F-AA49-D6C86206BCC1}"/>
              </a:ext>
            </a:extLst>
          </p:cNvPr>
          <p:cNvSpPr>
            <a:spLocks noGrp="1"/>
          </p:cNvSpPr>
          <p:nvPr>
            <p:ph type="title"/>
          </p:nvPr>
        </p:nvSpPr>
        <p:spPr/>
        <p:txBody>
          <a:bodyPr/>
          <a:lstStyle/>
          <a:p>
            <a:r>
              <a:rPr lang="en-US" dirty="0"/>
              <a:t>Interface In Java</a:t>
            </a:r>
          </a:p>
        </p:txBody>
      </p:sp>
    </p:spTree>
    <p:extLst>
      <p:ext uri="{BB962C8B-B14F-4D97-AF65-F5344CB8AC3E}">
        <p14:creationId xmlns:p14="http://schemas.microsoft.com/office/powerpoint/2010/main" val="1561061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A42982-187B-5A46-9A59-401D0FD0BACB}"/>
              </a:ext>
            </a:extLst>
          </p:cNvPr>
          <p:cNvSpPr>
            <a:spLocks noGrp="1"/>
          </p:cNvSpPr>
          <p:nvPr>
            <p:ph idx="15"/>
          </p:nvPr>
        </p:nvSpPr>
        <p:spPr>
          <a:xfrm>
            <a:off x="316679" y="795044"/>
            <a:ext cx="8310135" cy="3795810"/>
          </a:xfrm>
        </p:spPr>
        <p:txBody>
          <a:bodyPr/>
          <a:lstStyle/>
          <a:p>
            <a:r>
              <a:rPr lang="en-IN" dirty="0"/>
              <a:t>The </a:t>
            </a:r>
            <a:r>
              <a:rPr lang="en-IN" b="1" dirty="0"/>
              <a:t>Exception Handling in Java</a:t>
            </a:r>
            <a:r>
              <a:rPr lang="en-IN" dirty="0"/>
              <a:t> is one of the powerful </a:t>
            </a:r>
            <a:r>
              <a:rPr lang="en-IN" i="1" dirty="0"/>
              <a:t>mechanism to handle the runtime errors</a:t>
            </a:r>
            <a:r>
              <a:rPr lang="en-IN" dirty="0"/>
              <a:t> so that normal flow of the application can be maintained.</a:t>
            </a:r>
          </a:p>
          <a:p>
            <a:r>
              <a:rPr lang="en-IN" dirty="0"/>
              <a:t>Types of Java Exceptions</a:t>
            </a:r>
          </a:p>
          <a:p>
            <a:r>
              <a:rPr lang="en-IN" dirty="0"/>
              <a:t>There are mainly two types of exceptions: checked and unchecked. Here, an error is considered as the unchecked exception. According to Oracle, there are three types of exceptions:</a:t>
            </a:r>
          </a:p>
          <a:p>
            <a:r>
              <a:rPr lang="en-IN" dirty="0"/>
              <a:t>Checked Exception</a:t>
            </a:r>
          </a:p>
          <a:p>
            <a:r>
              <a:rPr lang="en-IN" dirty="0"/>
              <a:t>Unchecked Exception</a:t>
            </a:r>
          </a:p>
          <a:p>
            <a:r>
              <a:rPr lang="en-IN" dirty="0"/>
              <a:t>Error</a:t>
            </a:r>
          </a:p>
          <a:p>
            <a:endParaRPr lang="en-US" dirty="0"/>
          </a:p>
        </p:txBody>
      </p:sp>
      <p:sp>
        <p:nvSpPr>
          <p:cNvPr id="4" name="Date Placeholder 3">
            <a:extLst>
              <a:ext uri="{FF2B5EF4-FFF2-40B4-BE49-F238E27FC236}">
                <a16:creationId xmlns:a16="http://schemas.microsoft.com/office/drawing/2014/main" id="{C5E68359-56DA-1A47-AE9A-16B115441629}"/>
              </a:ext>
            </a:extLst>
          </p:cNvPr>
          <p:cNvSpPr>
            <a:spLocks noGrp="1"/>
          </p:cNvSpPr>
          <p:nvPr>
            <p:ph type="dt" sz="half" idx="16"/>
          </p:nvPr>
        </p:nvSpPr>
        <p:spPr/>
        <p:txBody>
          <a:bodyPr/>
          <a:lstStyle/>
          <a:p>
            <a:fld id="{AAC8EB75-20B8-FA41-8A25-CB9D4F4E068B}" type="datetime1">
              <a:rPr lang="en-IN" smtClean="0"/>
              <a:t>10/06/19</a:t>
            </a:fld>
            <a:endParaRPr lang="en-IN" dirty="0"/>
          </a:p>
        </p:txBody>
      </p:sp>
      <p:sp>
        <p:nvSpPr>
          <p:cNvPr id="5" name="Slide Number Placeholder 4">
            <a:extLst>
              <a:ext uri="{FF2B5EF4-FFF2-40B4-BE49-F238E27FC236}">
                <a16:creationId xmlns:a16="http://schemas.microsoft.com/office/drawing/2014/main" id="{345FCFB7-43DD-5840-8A8F-1D7209425A6F}"/>
              </a:ext>
            </a:extLst>
          </p:cNvPr>
          <p:cNvSpPr>
            <a:spLocks noGrp="1"/>
          </p:cNvSpPr>
          <p:nvPr>
            <p:ph type="sldNum" sz="quarter" idx="12"/>
          </p:nvPr>
        </p:nvSpPr>
        <p:spPr/>
        <p:txBody>
          <a:bodyPr/>
          <a:lstStyle/>
          <a:p>
            <a:fld id="{273EEA2F-D825-49D3-9C25-497F06EFD3F7}" type="slidenum">
              <a:rPr lang="en-IN" smtClean="0"/>
              <a:t>12</a:t>
            </a:fld>
            <a:endParaRPr lang="en-IN" dirty="0"/>
          </a:p>
        </p:txBody>
      </p:sp>
      <p:sp>
        <p:nvSpPr>
          <p:cNvPr id="6" name="Title 5">
            <a:extLst>
              <a:ext uri="{FF2B5EF4-FFF2-40B4-BE49-F238E27FC236}">
                <a16:creationId xmlns:a16="http://schemas.microsoft.com/office/drawing/2014/main" id="{957FE321-ADA4-2440-B9F4-B1707F09D83D}"/>
              </a:ext>
            </a:extLst>
          </p:cNvPr>
          <p:cNvSpPr>
            <a:spLocks noGrp="1"/>
          </p:cNvSpPr>
          <p:nvPr>
            <p:ph type="title"/>
          </p:nvPr>
        </p:nvSpPr>
        <p:spPr/>
        <p:txBody>
          <a:bodyPr/>
          <a:lstStyle/>
          <a:p>
            <a:r>
              <a:rPr lang="en-US" dirty="0"/>
              <a:t>Exception Handling</a:t>
            </a:r>
          </a:p>
        </p:txBody>
      </p:sp>
    </p:spTree>
    <p:extLst>
      <p:ext uri="{BB962C8B-B14F-4D97-AF65-F5344CB8AC3E}">
        <p14:creationId xmlns:p14="http://schemas.microsoft.com/office/powerpoint/2010/main" val="1440882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021FCD-B59A-4941-AB41-45C6088EAADE}"/>
              </a:ext>
            </a:extLst>
          </p:cNvPr>
          <p:cNvSpPr>
            <a:spLocks noGrp="1"/>
          </p:cNvSpPr>
          <p:nvPr>
            <p:ph idx="15"/>
          </p:nvPr>
        </p:nvSpPr>
        <p:spPr>
          <a:xfrm>
            <a:off x="0" y="636862"/>
            <a:ext cx="8936610" cy="4010551"/>
          </a:xfrm>
        </p:spPr>
        <p:txBody>
          <a:bodyPr/>
          <a:lstStyle/>
          <a:p>
            <a:r>
              <a:rPr lang="en-IN" dirty="0"/>
              <a:t>1) Checked Exception</a:t>
            </a:r>
          </a:p>
          <a:p>
            <a:r>
              <a:rPr lang="en-IN" dirty="0"/>
              <a:t>The classes which directly inherit Throwable class except </a:t>
            </a:r>
            <a:r>
              <a:rPr lang="en-IN" dirty="0" err="1"/>
              <a:t>RuntimeException</a:t>
            </a:r>
            <a:r>
              <a:rPr lang="en-IN" dirty="0"/>
              <a:t> and Error are known as checked exceptions e.g. </a:t>
            </a:r>
            <a:r>
              <a:rPr lang="en-IN" dirty="0" err="1"/>
              <a:t>IOException</a:t>
            </a:r>
            <a:r>
              <a:rPr lang="en-IN" dirty="0"/>
              <a:t>, </a:t>
            </a:r>
            <a:r>
              <a:rPr lang="en-IN" dirty="0" err="1"/>
              <a:t>SQLException</a:t>
            </a:r>
            <a:r>
              <a:rPr lang="en-IN" dirty="0"/>
              <a:t> etc. Checked exceptions are checked at compile-time.</a:t>
            </a:r>
          </a:p>
          <a:p>
            <a:r>
              <a:rPr lang="en-IN" dirty="0"/>
              <a:t>2) Unchecked Exception</a:t>
            </a:r>
          </a:p>
          <a:p>
            <a:r>
              <a:rPr lang="en-IN" dirty="0"/>
              <a:t>The classes which inherit </a:t>
            </a:r>
            <a:r>
              <a:rPr lang="en-IN" dirty="0" err="1"/>
              <a:t>RuntimeException</a:t>
            </a:r>
            <a:r>
              <a:rPr lang="en-IN" dirty="0"/>
              <a:t> are known as unchecked exceptions e.g. </a:t>
            </a:r>
            <a:r>
              <a:rPr lang="en-IN" dirty="0" err="1"/>
              <a:t>ArithmeticException</a:t>
            </a:r>
            <a:r>
              <a:rPr lang="en-IN" dirty="0"/>
              <a:t>, </a:t>
            </a:r>
            <a:r>
              <a:rPr lang="en-IN" dirty="0" err="1"/>
              <a:t>NullPointerException</a:t>
            </a:r>
            <a:r>
              <a:rPr lang="en-IN" dirty="0"/>
              <a:t>, </a:t>
            </a:r>
            <a:r>
              <a:rPr lang="en-IN" dirty="0" err="1"/>
              <a:t>ArrayIndexOutOfBoundsException</a:t>
            </a:r>
            <a:r>
              <a:rPr lang="en-IN" dirty="0"/>
              <a:t> etc. Unchecked exceptions are not checked at compile-time, but they are checked at runtime.</a:t>
            </a:r>
          </a:p>
          <a:p>
            <a:r>
              <a:rPr lang="en-IN" dirty="0"/>
              <a:t>3) Error</a:t>
            </a:r>
          </a:p>
          <a:p>
            <a:r>
              <a:rPr lang="en-IN" dirty="0"/>
              <a:t>Error is irrecoverable e.g. </a:t>
            </a:r>
            <a:r>
              <a:rPr lang="en-IN" dirty="0" err="1"/>
              <a:t>OutOfMemoryError</a:t>
            </a:r>
            <a:r>
              <a:rPr lang="en-IN" dirty="0"/>
              <a:t>, </a:t>
            </a:r>
            <a:r>
              <a:rPr lang="en-IN" dirty="0" err="1"/>
              <a:t>VirtualMachineError</a:t>
            </a:r>
            <a:r>
              <a:rPr lang="en-IN" dirty="0"/>
              <a:t>, </a:t>
            </a:r>
            <a:r>
              <a:rPr lang="en-IN" dirty="0" err="1"/>
              <a:t>AssertionError</a:t>
            </a:r>
            <a:r>
              <a:rPr lang="en-IN" dirty="0"/>
              <a:t> etc.</a:t>
            </a:r>
          </a:p>
          <a:p>
            <a:endParaRPr lang="en-US" dirty="0"/>
          </a:p>
        </p:txBody>
      </p:sp>
      <p:sp>
        <p:nvSpPr>
          <p:cNvPr id="4" name="Date Placeholder 3">
            <a:extLst>
              <a:ext uri="{FF2B5EF4-FFF2-40B4-BE49-F238E27FC236}">
                <a16:creationId xmlns:a16="http://schemas.microsoft.com/office/drawing/2014/main" id="{0173B595-E48B-D849-B282-62C9301F62D8}"/>
              </a:ext>
            </a:extLst>
          </p:cNvPr>
          <p:cNvSpPr>
            <a:spLocks noGrp="1"/>
          </p:cNvSpPr>
          <p:nvPr>
            <p:ph type="dt" sz="half" idx="16"/>
          </p:nvPr>
        </p:nvSpPr>
        <p:spPr/>
        <p:txBody>
          <a:bodyPr/>
          <a:lstStyle/>
          <a:p>
            <a:fld id="{AAC8EB75-20B8-FA41-8A25-CB9D4F4E068B}" type="datetime1">
              <a:rPr lang="en-IN" smtClean="0"/>
              <a:t>10/06/19</a:t>
            </a:fld>
            <a:endParaRPr lang="en-IN" dirty="0"/>
          </a:p>
        </p:txBody>
      </p:sp>
      <p:sp>
        <p:nvSpPr>
          <p:cNvPr id="5" name="Slide Number Placeholder 4">
            <a:extLst>
              <a:ext uri="{FF2B5EF4-FFF2-40B4-BE49-F238E27FC236}">
                <a16:creationId xmlns:a16="http://schemas.microsoft.com/office/drawing/2014/main" id="{4A2A0099-CFCE-4245-A9B7-217386FD8F72}"/>
              </a:ext>
            </a:extLst>
          </p:cNvPr>
          <p:cNvSpPr>
            <a:spLocks noGrp="1"/>
          </p:cNvSpPr>
          <p:nvPr>
            <p:ph type="sldNum" sz="quarter" idx="12"/>
          </p:nvPr>
        </p:nvSpPr>
        <p:spPr/>
        <p:txBody>
          <a:bodyPr/>
          <a:lstStyle/>
          <a:p>
            <a:fld id="{273EEA2F-D825-49D3-9C25-497F06EFD3F7}" type="slidenum">
              <a:rPr lang="en-IN" smtClean="0"/>
              <a:t>13</a:t>
            </a:fld>
            <a:endParaRPr lang="en-IN" dirty="0"/>
          </a:p>
        </p:txBody>
      </p:sp>
      <p:sp>
        <p:nvSpPr>
          <p:cNvPr id="6" name="Title 5">
            <a:extLst>
              <a:ext uri="{FF2B5EF4-FFF2-40B4-BE49-F238E27FC236}">
                <a16:creationId xmlns:a16="http://schemas.microsoft.com/office/drawing/2014/main" id="{27B99FA6-87A0-244F-A2D1-8F6E27BCE1C0}"/>
              </a:ext>
            </a:extLst>
          </p:cNvPr>
          <p:cNvSpPr>
            <a:spLocks noGrp="1"/>
          </p:cNvSpPr>
          <p:nvPr>
            <p:ph type="title"/>
          </p:nvPr>
        </p:nvSpPr>
        <p:spPr>
          <a:xfrm>
            <a:off x="316678" y="102393"/>
            <a:ext cx="7564129" cy="534469"/>
          </a:xfrm>
        </p:spPr>
        <p:txBody>
          <a:bodyPr/>
          <a:lstStyle/>
          <a:p>
            <a:pPr algn="ctr"/>
            <a:r>
              <a:rPr lang="en-IN" sz="2000" dirty="0"/>
              <a:t>Difference between Checked and Unchecked Exceptions</a:t>
            </a:r>
            <a:br>
              <a:rPr lang="en-IN" dirty="0"/>
            </a:br>
            <a:endParaRPr lang="en-US" dirty="0"/>
          </a:p>
        </p:txBody>
      </p:sp>
    </p:spTree>
    <p:extLst>
      <p:ext uri="{BB962C8B-B14F-4D97-AF65-F5344CB8AC3E}">
        <p14:creationId xmlns:p14="http://schemas.microsoft.com/office/powerpoint/2010/main" val="2432677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DCEDA79-08CB-764A-9785-99AE49A1DCB1}"/>
              </a:ext>
            </a:extLst>
          </p:cNvPr>
          <p:cNvSpPr>
            <a:spLocks noGrp="1"/>
          </p:cNvSpPr>
          <p:nvPr>
            <p:ph type="dt" sz="half" idx="10"/>
          </p:nvPr>
        </p:nvSpPr>
        <p:spPr/>
        <p:txBody>
          <a:bodyPr/>
          <a:lstStyle/>
          <a:p>
            <a:fld id="{AAC8EB75-20B8-FA41-8A25-CB9D4F4E068B}" type="datetime1">
              <a:rPr lang="en-IN" smtClean="0"/>
              <a:t>10/06/19</a:t>
            </a:fld>
            <a:endParaRPr lang="en-IN" dirty="0"/>
          </a:p>
        </p:txBody>
      </p:sp>
      <p:sp>
        <p:nvSpPr>
          <p:cNvPr id="5" name="Slide Number Placeholder 4">
            <a:extLst>
              <a:ext uri="{FF2B5EF4-FFF2-40B4-BE49-F238E27FC236}">
                <a16:creationId xmlns:a16="http://schemas.microsoft.com/office/drawing/2014/main" id="{B5A7A982-1F82-3144-9EF7-0344FF014827}"/>
              </a:ext>
            </a:extLst>
          </p:cNvPr>
          <p:cNvSpPr>
            <a:spLocks noGrp="1"/>
          </p:cNvSpPr>
          <p:nvPr>
            <p:ph type="sldNum" sz="quarter" idx="12"/>
          </p:nvPr>
        </p:nvSpPr>
        <p:spPr/>
        <p:txBody>
          <a:bodyPr/>
          <a:lstStyle/>
          <a:p>
            <a:fld id="{273EEA2F-D825-49D3-9C25-497F06EFD3F7}" type="slidenum">
              <a:rPr lang="en-IN" smtClean="0"/>
              <a:t>14</a:t>
            </a:fld>
            <a:endParaRPr lang="en-IN" dirty="0"/>
          </a:p>
        </p:txBody>
      </p:sp>
      <p:sp>
        <p:nvSpPr>
          <p:cNvPr id="18" name="Title 17">
            <a:extLst>
              <a:ext uri="{FF2B5EF4-FFF2-40B4-BE49-F238E27FC236}">
                <a16:creationId xmlns:a16="http://schemas.microsoft.com/office/drawing/2014/main" id="{FF7FA721-69AF-AA48-B197-47DD4A4D3DAB}"/>
              </a:ext>
            </a:extLst>
          </p:cNvPr>
          <p:cNvSpPr>
            <a:spLocks noGrp="1"/>
          </p:cNvSpPr>
          <p:nvPr>
            <p:ph type="title"/>
          </p:nvPr>
        </p:nvSpPr>
        <p:spPr>
          <a:xfrm>
            <a:off x="316679" y="197380"/>
            <a:ext cx="4425003" cy="382564"/>
          </a:xfrm>
        </p:spPr>
        <p:txBody>
          <a:bodyPr/>
          <a:lstStyle/>
          <a:p>
            <a:r>
              <a:rPr lang="en-IN" dirty="0"/>
              <a:t>Java Exception Keywords</a:t>
            </a:r>
            <a:br>
              <a:rPr lang="en-IN" dirty="0"/>
            </a:br>
            <a:endParaRPr lang="en-US" dirty="0"/>
          </a:p>
        </p:txBody>
      </p:sp>
      <p:graphicFrame>
        <p:nvGraphicFramePr>
          <p:cNvPr id="20" name="Table 19">
            <a:extLst>
              <a:ext uri="{FF2B5EF4-FFF2-40B4-BE49-F238E27FC236}">
                <a16:creationId xmlns:a16="http://schemas.microsoft.com/office/drawing/2014/main" id="{84F65710-3CFD-E04B-BD09-8CE5A9E09A93}"/>
              </a:ext>
            </a:extLst>
          </p:cNvPr>
          <p:cNvGraphicFramePr>
            <a:graphicFrameLocks noGrp="1"/>
          </p:cNvGraphicFramePr>
          <p:nvPr>
            <p:extLst>
              <p:ext uri="{D42A27DB-BD31-4B8C-83A1-F6EECF244321}">
                <p14:modId xmlns:p14="http://schemas.microsoft.com/office/powerpoint/2010/main" val="866230325"/>
              </p:ext>
            </p:extLst>
          </p:nvPr>
        </p:nvGraphicFramePr>
        <p:xfrm>
          <a:off x="952107" y="1046375"/>
          <a:ext cx="7334054" cy="3583356"/>
        </p:xfrm>
        <a:graphic>
          <a:graphicData uri="http://schemas.openxmlformats.org/drawingml/2006/table">
            <a:tbl>
              <a:tblPr/>
              <a:tblGrid>
                <a:gridCol w="3667027">
                  <a:extLst>
                    <a:ext uri="{9D8B030D-6E8A-4147-A177-3AD203B41FA5}">
                      <a16:colId xmlns:a16="http://schemas.microsoft.com/office/drawing/2014/main" val="4010200896"/>
                    </a:ext>
                  </a:extLst>
                </a:gridCol>
                <a:gridCol w="3667027">
                  <a:extLst>
                    <a:ext uri="{9D8B030D-6E8A-4147-A177-3AD203B41FA5}">
                      <a16:colId xmlns:a16="http://schemas.microsoft.com/office/drawing/2014/main" val="3146361077"/>
                    </a:ext>
                  </a:extLst>
                </a:gridCol>
              </a:tblGrid>
              <a:tr h="282377">
                <a:tc>
                  <a:txBody>
                    <a:bodyPr/>
                    <a:lstStyle/>
                    <a:p>
                      <a:pPr algn="l" fontAlgn="t"/>
                      <a:r>
                        <a:rPr lang="en-IN" sz="800">
                          <a:solidFill>
                            <a:srgbClr val="000000"/>
                          </a:solidFill>
                          <a:effectLst/>
                          <a:latin typeface="times new roman" panose="02020603050405020304" pitchFamily="18" charset="0"/>
                        </a:rPr>
                        <a:t>Keyword</a:t>
                      </a:r>
                    </a:p>
                  </a:txBody>
                  <a:tcPr marL="67589" marR="67589" marT="67589" marB="67589">
                    <a:lnL w="9525" cap="flat" cmpd="sng" algn="ctr">
                      <a:solidFill>
                        <a:srgbClr val="00B147"/>
                      </a:solidFill>
                      <a:prstDash val="solid"/>
                      <a:round/>
                      <a:headEnd type="none" w="med" len="med"/>
                      <a:tailEnd type="none" w="med" len="med"/>
                    </a:lnL>
                    <a:lnR w="9525" cap="flat" cmpd="sng" algn="ctr">
                      <a:solidFill>
                        <a:srgbClr val="00B147"/>
                      </a:solidFill>
                      <a:prstDash val="solid"/>
                      <a:round/>
                      <a:headEnd type="none" w="med" len="med"/>
                      <a:tailEnd type="none" w="med" len="med"/>
                    </a:lnR>
                    <a:lnT w="9525" cap="flat" cmpd="sng" algn="ctr">
                      <a:solidFill>
                        <a:srgbClr val="00B14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800">
                          <a:solidFill>
                            <a:srgbClr val="000000"/>
                          </a:solidFill>
                          <a:effectLst/>
                          <a:latin typeface="times new roman" panose="02020603050405020304" pitchFamily="18" charset="0"/>
                        </a:rPr>
                        <a:t>Description</a:t>
                      </a:r>
                    </a:p>
                  </a:txBody>
                  <a:tcPr marL="67589" marR="67589" marT="67589" marB="67589">
                    <a:lnL w="9525" cap="flat" cmpd="sng" algn="ctr">
                      <a:solidFill>
                        <a:srgbClr val="00B147"/>
                      </a:solidFill>
                      <a:prstDash val="solid"/>
                      <a:round/>
                      <a:headEnd type="none" w="med" len="med"/>
                      <a:tailEnd type="none" w="med" len="med"/>
                    </a:lnL>
                    <a:lnR w="9525" cap="flat" cmpd="sng" algn="ctr">
                      <a:solidFill>
                        <a:srgbClr val="00B147"/>
                      </a:solidFill>
                      <a:prstDash val="solid"/>
                      <a:round/>
                      <a:headEnd type="none" w="med" len="med"/>
                      <a:tailEnd type="none" w="med" len="med"/>
                    </a:lnR>
                    <a:lnT w="9525" cap="flat" cmpd="sng" algn="ctr">
                      <a:solidFill>
                        <a:srgbClr val="00B14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391779899"/>
                  </a:ext>
                </a:extLst>
              </a:tr>
              <a:tr h="767094">
                <a:tc>
                  <a:txBody>
                    <a:bodyPr/>
                    <a:lstStyle/>
                    <a:p>
                      <a:pPr algn="l" fontAlgn="t"/>
                      <a:r>
                        <a:rPr lang="en-IN" sz="800">
                          <a:solidFill>
                            <a:srgbClr val="000000"/>
                          </a:solidFill>
                          <a:effectLst/>
                          <a:latin typeface="verdana" panose="020B0604030504040204" pitchFamily="34" charset="0"/>
                        </a:rPr>
                        <a:t>try</a:t>
                      </a:r>
                    </a:p>
                  </a:txBody>
                  <a:tcPr marL="45060" marR="45060" marT="45060" marB="450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800">
                          <a:solidFill>
                            <a:srgbClr val="000000"/>
                          </a:solidFill>
                          <a:effectLst/>
                          <a:latin typeface="verdana" panose="020B0604030504040204" pitchFamily="34" charset="0"/>
                        </a:rPr>
                        <a:t>The "try" keyword is used to specify a block where we should place exception code. The try block must be followed by either catch or finally. It means, we can't use try block alone.</a:t>
                      </a:r>
                    </a:p>
                  </a:txBody>
                  <a:tcPr marL="45060" marR="45060" marT="45060" marB="450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947317910"/>
                  </a:ext>
                </a:extLst>
              </a:tr>
              <a:tr h="767094">
                <a:tc>
                  <a:txBody>
                    <a:bodyPr/>
                    <a:lstStyle/>
                    <a:p>
                      <a:pPr algn="l" fontAlgn="t"/>
                      <a:r>
                        <a:rPr lang="en-IN" sz="800">
                          <a:solidFill>
                            <a:srgbClr val="000000"/>
                          </a:solidFill>
                          <a:effectLst/>
                          <a:latin typeface="verdana" panose="020B0604030504040204" pitchFamily="34" charset="0"/>
                        </a:rPr>
                        <a:t>catch</a:t>
                      </a:r>
                    </a:p>
                  </a:txBody>
                  <a:tcPr marL="45060" marR="45060" marT="45060" marB="450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800">
                          <a:solidFill>
                            <a:srgbClr val="000000"/>
                          </a:solidFill>
                          <a:effectLst/>
                          <a:latin typeface="verdana" panose="020B0604030504040204" pitchFamily="34" charset="0"/>
                        </a:rPr>
                        <a:t>The "catch" block is used to handle the exception. It must be preceded by try block which means we can't use catch block alone. It can be followed by finally block later.</a:t>
                      </a:r>
                    </a:p>
                  </a:txBody>
                  <a:tcPr marL="45060" marR="45060" marT="45060" marB="450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347638058"/>
                  </a:ext>
                </a:extLst>
              </a:tr>
              <a:tr h="633471">
                <a:tc>
                  <a:txBody>
                    <a:bodyPr/>
                    <a:lstStyle/>
                    <a:p>
                      <a:pPr algn="l" fontAlgn="t"/>
                      <a:r>
                        <a:rPr lang="en-IN" sz="800">
                          <a:solidFill>
                            <a:srgbClr val="000000"/>
                          </a:solidFill>
                          <a:effectLst/>
                          <a:latin typeface="verdana" panose="020B0604030504040204" pitchFamily="34" charset="0"/>
                        </a:rPr>
                        <a:t>finally</a:t>
                      </a:r>
                    </a:p>
                  </a:txBody>
                  <a:tcPr marL="45060" marR="45060" marT="45060" marB="450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800">
                          <a:solidFill>
                            <a:srgbClr val="000000"/>
                          </a:solidFill>
                          <a:effectLst/>
                          <a:latin typeface="verdana" panose="020B0604030504040204" pitchFamily="34" charset="0"/>
                        </a:rPr>
                        <a:t>The "finally" block is used to execute the important code of the program. It is executed whether an exception is handled or not.</a:t>
                      </a:r>
                    </a:p>
                  </a:txBody>
                  <a:tcPr marL="45060" marR="45060" marT="45060" marB="450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64339076"/>
                  </a:ext>
                </a:extLst>
              </a:tr>
              <a:tr h="366226">
                <a:tc>
                  <a:txBody>
                    <a:bodyPr/>
                    <a:lstStyle/>
                    <a:p>
                      <a:pPr algn="l" fontAlgn="t"/>
                      <a:r>
                        <a:rPr lang="en-IN" sz="800">
                          <a:solidFill>
                            <a:srgbClr val="000000"/>
                          </a:solidFill>
                          <a:effectLst/>
                          <a:latin typeface="verdana" panose="020B0604030504040204" pitchFamily="34" charset="0"/>
                        </a:rPr>
                        <a:t>throw</a:t>
                      </a:r>
                    </a:p>
                  </a:txBody>
                  <a:tcPr marL="45060" marR="45060" marT="45060" marB="450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800">
                          <a:solidFill>
                            <a:srgbClr val="000000"/>
                          </a:solidFill>
                          <a:effectLst/>
                          <a:latin typeface="verdana" panose="020B0604030504040204" pitchFamily="34" charset="0"/>
                        </a:rPr>
                        <a:t>The "throw" keyword is used to throw an exception.</a:t>
                      </a:r>
                    </a:p>
                  </a:txBody>
                  <a:tcPr marL="45060" marR="45060" marT="45060" marB="450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129853185"/>
                  </a:ext>
                </a:extLst>
              </a:tr>
              <a:tr h="767094">
                <a:tc>
                  <a:txBody>
                    <a:bodyPr/>
                    <a:lstStyle/>
                    <a:p>
                      <a:pPr algn="l" fontAlgn="t"/>
                      <a:r>
                        <a:rPr lang="en-IN" sz="800">
                          <a:solidFill>
                            <a:srgbClr val="000000"/>
                          </a:solidFill>
                          <a:effectLst/>
                          <a:latin typeface="verdana" panose="020B0604030504040204" pitchFamily="34" charset="0"/>
                        </a:rPr>
                        <a:t>throws</a:t>
                      </a:r>
                    </a:p>
                  </a:txBody>
                  <a:tcPr marL="45060" marR="45060" marT="45060" marB="450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800" dirty="0">
                          <a:solidFill>
                            <a:srgbClr val="000000"/>
                          </a:solidFill>
                          <a:effectLst/>
                          <a:latin typeface="verdana" panose="020B0604030504040204" pitchFamily="34" charset="0"/>
                        </a:rPr>
                        <a:t>The "throws" keyword is used to declare exceptions. It doesn't throw an exception. It specifies that there may occur an exception in the method. It is always used with method signature.</a:t>
                      </a:r>
                    </a:p>
                  </a:txBody>
                  <a:tcPr marL="45060" marR="45060" marT="45060" marB="450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566896052"/>
                  </a:ext>
                </a:extLst>
              </a:tr>
            </a:tbl>
          </a:graphicData>
        </a:graphic>
      </p:graphicFrame>
    </p:spTree>
    <p:extLst>
      <p:ext uri="{BB962C8B-B14F-4D97-AF65-F5344CB8AC3E}">
        <p14:creationId xmlns:p14="http://schemas.microsoft.com/office/powerpoint/2010/main" val="1219472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0FDD7D-E73B-7B4D-BD8D-2D9BF646E192}"/>
              </a:ext>
            </a:extLst>
          </p:cNvPr>
          <p:cNvSpPr>
            <a:spLocks noGrp="1"/>
          </p:cNvSpPr>
          <p:nvPr>
            <p:ph type="dt" sz="half" idx="10"/>
          </p:nvPr>
        </p:nvSpPr>
        <p:spPr/>
        <p:txBody>
          <a:bodyPr/>
          <a:lstStyle/>
          <a:p>
            <a:fld id="{24A60580-2B70-6940-B3F0-E4F8AB7AA3B6}" type="datetime1">
              <a:rPr lang="en-IN" smtClean="0"/>
              <a:t>10/06/19</a:t>
            </a:fld>
            <a:endParaRPr lang="en-IN"/>
          </a:p>
        </p:txBody>
      </p:sp>
      <p:sp>
        <p:nvSpPr>
          <p:cNvPr id="3" name="Slide Number Placeholder 2">
            <a:extLst>
              <a:ext uri="{FF2B5EF4-FFF2-40B4-BE49-F238E27FC236}">
                <a16:creationId xmlns:a16="http://schemas.microsoft.com/office/drawing/2014/main" id="{E7260A04-1C7E-FC49-B96D-BA73650BAD7E}"/>
              </a:ext>
            </a:extLst>
          </p:cNvPr>
          <p:cNvSpPr>
            <a:spLocks noGrp="1"/>
          </p:cNvSpPr>
          <p:nvPr>
            <p:ph type="sldNum" sz="quarter" idx="12"/>
          </p:nvPr>
        </p:nvSpPr>
        <p:spPr/>
        <p:txBody>
          <a:bodyPr/>
          <a:lstStyle/>
          <a:p>
            <a:fld id="{273EEA2F-D825-49D3-9C25-497F06EFD3F7}" type="slidenum">
              <a:rPr lang="en-IN" smtClean="0"/>
              <a:t>15</a:t>
            </a:fld>
            <a:endParaRPr lang="en-IN"/>
          </a:p>
        </p:txBody>
      </p:sp>
      <p:sp>
        <p:nvSpPr>
          <p:cNvPr id="4" name="Title 3">
            <a:extLst>
              <a:ext uri="{FF2B5EF4-FFF2-40B4-BE49-F238E27FC236}">
                <a16:creationId xmlns:a16="http://schemas.microsoft.com/office/drawing/2014/main" id="{BD30AA78-D331-E443-9254-25B2D2888E3D}"/>
              </a:ext>
            </a:extLst>
          </p:cNvPr>
          <p:cNvSpPr>
            <a:spLocks noGrp="1"/>
          </p:cNvSpPr>
          <p:nvPr>
            <p:ph type="title"/>
          </p:nvPr>
        </p:nvSpPr>
        <p:spPr>
          <a:xfrm>
            <a:off x="363813" y="253941"/>
            <a:ext cx="3735903" cy="382564"/>
          </a:xfrm>
        </p:spPr>
        <p:txBody>
          <a:bodyPr/>
          <a:lstStyle/>
          <a:p>
            <a:r>
              <a:rPr lang="en-IN" dirty="0"/>
              <a:t>Collections in Java</a:t>
            </a:r>
            <a:br>
              <a:rPr lang="en-IN" dirty="0"/>
            </a:br>
            <a:endParaRPr lang="en-US" dirty="0"/>
          </a:p>
        </p:txBody>
      </p:sp>
      <p:sp>
        <p:nvSpPr>
          <p:cNvPr id="5" name="TextBox 4">
            <a:extLst>
              <a:ext uri="{FF2B5EF4-FFF2-40B4-BE49-F238E27FC236}">
                <a16:creationId xmlns:a16="http://schemas.microsoft.com/office/drawing/2014/main" id="{A280A171-B96B-3A46-92A6-42A0CDD6A60B}"/>
              </a:ext>
            </a:extLst>
          </p:cNvPr>
          <p:cNvSpPr txBox="1"/>
          <p:nvPr/>
        </p:nvSpPr>
        <p:spPr>
          <a:xfrm>
            <a:off x="363813" y="923827"/>
            <a:ext cx="8610505" cy="2031325"/>
          </a:xfrm>
          <a:prstGeom prst="rect">
            <a:avLst/>
          </a:prstGeom>
          <a:noFill/>
        </p:spPr>
        <p:txBody>
          <a:bodyPr wrap="square" rtlCol="0">
            <a:spAutoFit/>
          </a:bodyPr>
          <a:lstStyle/>
          <a:p>
            <a:r>
              <a:rPr lang="en-IN" dirty="0"/>
              <a:t>The </a:t>
            </a:r>
            <a:r>
              <a:rPr lang="en-IN" b="1" dirty="0"/>
              <a:t>Collection in Java</a:t>
            </a:r>
            <a:r>
              <a:rPr lang="en-IN" dirty="0"/>
              <a:t> is a framework that provides an architecture to store and manipulate the group of objects.</a:t>
            </a:r>
          </a:p>
          <a:p>
            <a:r>
              <a:rPr lang="en-IN" dirty="0"/>
              <a:t>Java Collections can achieve all the operations that you perform on a data such as searching, sorting, insertion, manipulation, and deletion.</a:t>
            </a:r>
          </a:p>
          <a:p>
            <a:r>
              <a:rPr lang="en-IN" dirty="0"/>
              <a:t>Java Collection means a single unit of objects. Java Collection framework provides many interfaces (Set, List, Queue, Deque) and classes (</a:t>
            </a:r>
            <a:r>
              <a:rPr lang="en-IN" dirty="0" err="1"/>
              <a:t>ArrayList</a:t>
            </a:r>
            <a:r>
              <a:rPr lang="en-IN" dirty="0"/>
              <a:t>, Vector, LinkedList, </a:t>
            </a:r>
            <a:r>
              <a:rPr lang="en-IN" dirty="0" err="1"/>
              <a:t>PriorityQueue</a:t>
            </a:r>
            <a:r>
              <a:rPr lang="en-IN" dirty="0"/>
              <a:t>, HashSet, </a:t>
            </a:r>
            <a:r>
              <a:rPr lang="en-IN" dirty="0" err="1"/>
              <a:t>LinkedHashSet</a:t>
            </a:r>
            <a:r>
              <a:rPr lang="en-IN" dirty="0"/>
              <a:t>, </a:t>
            </a:r>
            <a:r>
              <a:rPr lang="en-IN" dirty="0" err="1"/>
              <a:t>TreeSet</a:t>
            </a:r>
            <a:r>
              <a:rPr lang="en-IN" dirty="0"/>
              <a:t>).</a:t>
            </a:r>
          </a:p>
        </p:txBody>
      </p:sp>
    </p:spTree>
    <p:extLst>
      <p:ext uri="{BB962C8B-B14F-4D97-AF65-F5344CB8AC3E}">
        <p14:creationId xmlns:p14="http://schemas.microsoft.com/office/powerpoint/2010/main" val="1957255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ED26A5-4E30-FC4C-BFC8-D750288351F2}"/>
              </a:ext>
            </a:extLst>
          </p:cNvPr>
          <p:cNvSpPr>
            <a:spLocks noGrp="1"/>
          </p:cNvSpPr>
          <p:nvPr>
            <p:ph type="dt" sz="half" idx="10"/>
          </p:nvPr>
        </p:nvSpPr>
        <p:spPr/>
        <p:txBody>
          <a:bodyPr/>
          <a:lstStyle/>
          <a:p>
            <a:fld id="{24A60580-2B70-6940-B3F0-E4F8AB7AA3B6}" type="datetime1">
              <a:rPr lang="en-IN" smtClean="0"/>
              <a:t>10/06/19</a:t>
            </a:fld>
            <a:endParaRPr lang="en-IN"/>
          </a:p>
        </p:txBody>
      </p:sp>
      <p:sp>
        <p:nvSpPr>
          <p:cNvPr id="3" name="Slide Number Placeholder 2">
            <a:extLst>
              <a:ext uri="{FF2B5EF4-FFF2-40B4-BE49-F238E27FC236}">
                <a16:creationId xmlns:a16="http://schemas.microsoft.com/office/drawing/2014/main" id="{81608E8A-930B-494A-B030-B81B2825F2B0}"/>
              </a:ext>
            </a:extLst>
          </p:cNvPr>
          <p:cNvSpPr>
            <a:spLocks noGrp="1"/>
          </p:cNvSpPr>
          <p:nvPr>
            <p:ph type="sldNum" sz="quarter" idx="12"/>
          </p:nvPr>
        </p:nvSpPr>
        <p:spPr/>
        <p:txBody>
          <a:bodyPr/>
          <a:lstStyle/>
          <a:p>
            <a:fld id="{273EEA2F-D825-49D3-9C25-497F06EFD3F7}" type="slidenum">
              <a:rPr lang="en-IN" smtClean="0"/>
              <a:t>16</a:t>
            </a:fld>
            <a:endParaRPr lang="en-IN"/>
          </a:p>
        </p:txBody>
      </p:sp>
      <p:sp>
        <p:nvSpPr>
          <p:cNvPr id="4" name="Title 3">
            <a:extLst>
              <a:ext uri="{FF2B5EF4-FFF2-40B4-BE49-F238E27FC236}">
                <a16:creationId xmlns:a16="http://schemas.microsoft.com/office/drawing/2014/main" id="{67913998-CBFE-8A44-8FE5-FB0DD9BDFFE1}"/>
              </a:ext>
            </a:extLst>
          </p:cNvPr>
          <p:cNvSpPr>
            <a:spLocks noGrp="1"/>
          </p:cNvSpPr>
          <p:nvPr>
            <p:ph type="title"/>
          </p:nvPr>
        </p:nvSpPr>
        <p:spPr/>
        <p:txBody>
          <a:bodyPr/>
          <a:lstStyle/>
          <a:p>
            <a:r>
              <a:rPr lang="en-US" dirty="0"/>
              <a:t>List Interface</a:t>
            </a:r>
          </a:p>
        </p:txBody>
      </p:sp>
      <p:sp>
        <p:nvSpPr>
          <p:cNvPr id="5" name="TextBox 4">
            <a:extLst>
              <a:ext uri="{FF2B5EF4-FFF2-40B4-BE49-F238E27FC236}">
                <a16:creationId xmlns:a16="http://schemas.microsoft.com/office/drawing/2014/main" id="{DEB2C56F-C26F-FC4F-8B2A-F5F1EF1C4AE6}"/>
              </a:ext>
            </a:extLst>
          </p:cNvPr>
          <p:cNvSpPr txBox="1"/>
          <p:nvPr/>
        </p:nvSpPr>
        <p:spPr>
          <a:xfrm>
            <a:off x="316679" y="782425"/>
            <a:ext cx="8751907" cy="1477328"/>
          </a:xfrm>
          <a:prstGeom prst="rect">
            <a:avLst/>
          </a:prstGeom>
          <a:noFill/>
        </p:spPr>
        <p:txBody>
          <a:bodyPr wrap="square" rtlCol="0">
            <a:spAutoFit/>
          </a:bodyPr>
          <a:lstStyle/>
          <a:p>
            <a:r>
              <a:rPr lang="en-IN" dirty="0"/>
              <a:t>List &lt;data-type&gt; list1= </a:t>
            </a:r>
            <a:r>
              <a:rPr lang="en-IN" b="1" dirty="0"/>
              <a:t>new</a:t>
            </a:r>
            <a:r>
              <a:rPr lang="en-IN" dirty="0"/>
              <a:t> </a:t>
            </a:r>
            <a:r>
              <a:rPr lang="en-IN" dirty="0" err="1"/>
              <a:t>ArrayList</a:t>
            </a:r>
            <a:r>
              <a:rPr lang="en-IN" dirty="0"/>
              <a:t>();  </a:t>
            </a:r>
          </a:p>
          <a:p>
            <a:r>
              <a:rPr lang="en-IN" dirty="0"/>
              <a:t>List &lt;data-type&gt; list2 = </a:t>
            </a:r>
            <a:r>
              <a:rPr lang="en-IN" b="1" dirty="0"/>
              <a:t>new</a:t>
            </a:r>
            <a:r>
              <a:rPr lang="en-IN" dirty="0"/>
              <a:t> LinkedList();  </a:t>
            </a:r>
          </a:p>
          <a:p>
            <a:r>
              <a:rPr lang="en-IN" dirty="0"/>
              <a:t>List &lt;data-type&gt; list3 = </a:t>
            </a:r>
            <a:r>
              <a:rPr lang="en-IN" b="1" dirty="0"/>
              <a:t>new</a:t>
            </a:r>
            <a:r>
              <a:rPr lang="en-IN" dirty="0"/>
              <a:t> Vector();  </a:t>
            </a:r>
          </a:p>
          <a:p>
            <a:r>
              <a:rPr lang="en-IN" dirty="0"/>
              <a:t>List &lt;data-type&gt; list4 = </a:t>
            </a:r>
            <a:r>
              <a:rPr lang="en-IN" b="1" dirty="0"/>
              <a:t>new</a:t>
            </a:r>
            <a:r>
              <a:rPr lang="en-IN" dirty="0"/>
              <a:t> Stack();  </a:t>
            </a:r>
          </a:p>
          <a:p>
            <a:endParaRPr lang="en-US" dirty="0"/>
          </a:p>
        </p:txBody>
      </p:sp>
    </p:spTree>
    <p:extLst>
      <p:ext uri="{BB962C8B-B14F-4D97-AF65-F5344CB8AC3E}">
        <p14:creationId xmlns:p14="http://schemas.microsoft.com/office/powerpoint/2010/main" val="3106418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B1C1834-C121-2749-BFD3-5270A50DF4E4}"/>
              </a:ext>
            </a:extLst>
          </p:cNvPr>
          <p:cNvSpPr>
            <a:spLocks noGrp="1"/>
          </p:cNvSpPr>
          <p:nvPr>
            <p:ph type="title"/>
          </p:nvPr>
        </p:nvSpPr>
        <p:spPr>
          <a:xfrm>
            <a:off x="1723747" y="1769983"/>
            <a:ext cx="5990568" cy="562407"/>
          </a:xfrm>
        </p:spPr>
        <p:txBody>
          <a:bodyPr/>
          <a:lstStyle/>
          <a:p>
            <a:r>
              <a:rPr lang="en-US" dirty="0"/>
              <a:t>Demo Array List</a:t>
            </a:r>
          </a:p>
        </p:txBody>
      </p:sp>
      <p:sp>
        <p:nvSpPr>
          <p:cNvPr id="2" name="Date Placeholder 1">
            <a:extLst>
              <a:ext uri="{FF2B5EF4-FFF2-40B4-BE49-F238E27FC236}">
                <a16:creationId xmlns:a16="http://schemas.microsoft.com/office/drawing/2014/main" id="{DD9B8456-4422-0941-AC5A-B7A6E15F0317}"/>
              </a:ext>
            </a:extLst>
          </p:cNvPr>
          <p:cNvSpPr>
            <a:spLocks noGrp="1"/>
          </p:cNvSpPr>
          <p:nvPr>
            <p:ph type="dt" sz="half" idx="10"/>
          </p:nvPr>
        </p:nvSpPr>
        <p:spPr/>
        <p:txBody>
          <a:bodyPr/>
          <a:lstStyle/>
          <a:p>
            <a:fld id="{24A60580-2B70-6940-B3F0-E4F8AB7AA3B6}" type="datetime1">
              <a:rPr lang="en-IN" smtClean="0"/>
              <a:t>10/06/19</a:t>
            </a:fld>
            <a:endParaRPr lang="en-IN"/>
          </a:p>
        </p:txBody>
      </p:sp>
      <p:sp>
        <p:nvSpPr>
          <p:cNvPr id="3" name="Slide Number Placeholder 2">
            <a:extLst>
              <a:ext uri="{FF2B5EF4-FFF2-40B4-BE49-F238E27FC236}">
                <a16:creationId xmlns:a16="http://schemas.microsoft.com/office/drawing/2014/main" id="{CEE0CB81-3A62-C044-92EA-173C187DA47C}"/>
              </a:ext>
            </a:extLst>
          </p:cNvPr>
          <p:cNvSpPr>
            <a:spLocks noGrp="1"/>
          </p:cNvSpPr>
          <p:nvPr>
            <p:ph type="sldNum" sz="quarter" idx="12"/>
          </p:nvPr>
        </p:nvSpPr>
        <p:spPr/>
        <p:txBody>
          <a:bodyPr/>
          <a:lstStyle/>
          <a:p>
            <a:fld id="{273EEA2F-D825-49D3-9C25-497F06EFD3F7}" type="slidenum">
              <a:rPr lang="en-IN" smtClean="0"/>
              <a:t>17</a:t>
            </a:fld>
            <a:endParaRPr lang="en-IN"/>
          </a:p>
        </p:txBody>
      </p:sp>
    </p:spTree>
    <p:extLst>
      <p:ext uri="{BB962C8B-B14F-4D97-AF65-F5344CB8AC3E}">
        <p14:creationId xmlns:p14="http://schemas.microsoft.com/office/powerpoint/2010/main" val="3564256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5">
            <a:extLst>
              <a:ext uri="{FF2B5EF4-FFF2-40B4-BE49-F238E27FC236}">
                <a16:creationId xmlns:a16="http://schemas.microsoft.com/office/drawing/2014/main" id="{CAB3B546-51CB-4994-A9F1-8F1962DB7C80}"/>
              </a:ext>
            </a:extLst>
          </p:cNvPr>
          <p:cNvSpPr>
            <a:spLocks noGrp="1"/>
          </p:cNvSpPr>
          <p:nvPr>
            <p:ph type="dt" sz="half" idx="10"/>
          </p:nvPr>
        </p:nvSpPr>
        <p:spPr>
          <a:xfrm>
            <a:off x="638175" y="4767263"/>
            <a:ext cx="2057400" cy="273844"/>
          </a:xfrm>
          <a:prstGeom prst="rect">
            <a:avLst/>
          </a:prstGeom>
        </p:spPr>
        <p:txBody>
          <a:bodyPr/>
          <a:lstStyle/>
          <a:p>
            <a:fld id="{CA238728-81FE-A94D-820E-580032F3BD1B}" type="datetime1">
              <a:rPr lang="en-IN" sz="900" smtClean="0">
                <a:latin typeface="Proxima Nova Rg" pitchFamily="50" charset="0"/>
              </a:rPr>
              <a:t>10/06/19</a:t>
            </a:fld>
            <a:endParaRPr lang="en-IN" sz="900" dirty="0">
              <a:latin typeface="Proxima Nova Rg" pitchFamily="50" charset="0"/>
            </a:endParaRPr>
          </a:p>
        </p:txBody>
      </p:sp>
      <p:sp>
        <p:nvSpPr>
          <p:cNvPr id="5"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a:xfrm>
            <a:off x="6467475" y="4767263"/>
            <a:ext cx="2057400" cy="273844"/>
          </a:xfrm>
          <a:prstGeom prst="rect">
            <a:avLst/>
          </a:prstGeom>
        </p:spPr>
        <p:txBody>
          <a:bodyPr/>
          <a:lstStyle/>
          <a:p>
            <a:pPr algn="r"/>
            <a:fld id="{273EEA2F-D825-49D3-9C25-497F06EFD3F7}" type="slidenum">
              <a:rPr lang="en-IN" sz="900" smtClean="0">
                <a:latin typeface="Proxima Nova Rg" pitchFamily="50" charset="0"/>
              </a:rPr>
              <a:pPr algn="r"/>
              <a:t>18</a:t>
            </a:fld>
            <a:endParaRPr lang="en-IN" sz="900" dirty="0">
              <a:latin typeface="Proxima Nova Rg" pitchFamily="50" charset="0"/>
            </a:endParaRPr>
          </a:p>
        </p:txBody>
      </p:sp>
      <p:sp>
        <p:nvSpPr>
          <p:cNvPr id="7" name="TextBox 6">
            <a:extLst>
              <a:ext uri="{FF2B5EF4-FFF2-40B4-BE49-F238E27FC236}">
                <a16:creationId xmlns:a16="http://schemas.microsoft.com/office/drawing/2014/main" id="{175B5BA6-3156-5A4C-BACA-31C89C4A78BF}"/>
              </a:ext>
            </a:extLst>
          </p:cNvPr>
          <p:cNvSpPr txBox="1"/>
          <p:nvPr/>
        </p:nvSpPr>
        <p:spPr>
          <a:xfrm>
            <a:off x="638175" y="654907"/>
            <a:ext cx="4432418" cy="523220"/>
          </a:xfrm>
          <a:prstGeom prst="rect">
            <a:avLst/>
          </a:prstGeom>
          <a:noFill/>
        </p:spPr>
        <p:txBody>
          <a:bodyPr wrap="square" rtlCol="0">
            <a:spAutoFit/>
          </a:bodyPr>
          <a:lstStyle/>
          <a:p>
            <a:r>
              <a:rPr lang="en-US" sz="2800" dirty="0">
                <a:solidFill>
                  <a:schemeClr val="bg1"/>
                </a:solidFill>
              </a:rPr>
              <a:t>Next Class</a:t>
            </a:r>
          </a:p>
        </p:txBody>
      </p:sp>
      <p:sp>
        <p:nvSpPr>
          <p:cNvPr id="8" name="TextBox 7">
            <a:extLst>
              <a:ext uri="{FF2B5EF4-FFF2-40B4-BE49-F238E27FC236}">
                <a16:creationId xmlns:a16="http://schemas.microsoft.com/office/drawing/2014/main" id="{7BFDADA1-8BEB-7444-8D62-1054AB2DC17A}"/>
              </a:ext>
            </a:extLst>
          </p:cNvPr>
          <p:cNvSpPr txBox="1"/>
          <p:nvPr/>
        </p:nvSpPr>
        <p:spPr>
          <a:xfrm>
            <a:off x="638175" y="1507524"/>
            <a:ext cx="488787" cy="369332"/>
          </a:xfrm>
          <a:prstGeom prst="rect">
            <a:avLst/>
          </a:prstGeom>
          <a:noFill/>
        </p:spPr>
        <p:txBody>
          <a:bodyPr wrap="square" rtlCol="0">
            <a:spAutoFit/>
          </a:bodyPr>
          <a:lstStyle/>
          <a:p>
            <a:r>
              <a:rPr lang="en-US" dirty="0">
                <a:solidFill>
                  <a:schemeClr val="bg1">
                    <a:alpha val="50000"/>
                  </a:schemeClr>
                </a:solidFill>
              </a:rPr>
              <a:t>1</a:t>
            </a:r>
          </a:p>
        </p:txBody>
      </p:sp>
      <p:sp>
        <p:nvSpPr>
          <p:cNvPr id="9" name="TextBox 8">
            <a:extLst>
              <a:ext uri="{FF2B5EF4-FFF2-40B4-BE49-F238E27FC236}">
                <a16:creationId xmlns:a16="http://schemas.microsoft.com/office/drawing/2014/main" id="{A95398F4-077D-CC4A-A59A-000424E2840F}"/>
              </a:ext>
            </a:extLst>
          </p:cNvPr>
          <p:cNvSpPr txBox="1"/>
          <p:nvPr/>
        </p:nvSpPr>
        <p:spPr>
          <a:xfrm>
            <a:off x="1126962" y="1507524"/>
            <a:ext cx="6065690" cy="369332"/>
          </a:xfrm>
          <a:prstGeom prst="rect">
            <a:avLst/>
          </a:prstGeom>
          <a:noFill/>
        </p:spPr>
        <p:txBody>
          <a:bodyPr wrap="square" rtlCol="0">
            <a:spAutoFit/>
          </a:bodyPr>
          <a:lstStyle/>
          <a:p>
            <a:r>
              <a:rPr lang="en-US" dirty="0">
                <a:solidFill>
                  <a:schemeClr val="bg1"/>
                </a:solidFill>
              </a:rPr>
              <a:t>Android OS</a:t>
            </a:r>
          </a:p>
        </p:txBody>
      </p:sp>
      <p:sp>
        <p:nvSpPr>
          <p:cNvPr id="10" name="TextBox 9">
            <a:extLst>
              <a:ext uri="{FF2B5EF4-FFF2-40B4-BE49-F238E27FC236}">
                <a16:creationId xmlns:a16="http://schemas.microsoft.com/office/drawing/2014/main" id="{0538B510-357C-0343-8403-F27CC8D815FA}"/>
              </a:ext>
            </a:extLst>
          </p:cNvPr>
          <p:cNvSpPr txBox="1"/>
          <p:nvPr/>
        </p:nvSpPr>
        <p:spPr>
          <a:xfrm>
            <a:off x="642293" y="1931780"/>
            <a:ext cx="488787" cy="369332"/>
          </a:xfrm>
          <a:prstGeom prst="rect">
            <a:avLst/>
          </a:prstGeom>
          <a:noFill/>
        </p:spPr>
        <p:txBody>
          <a:bodyPr wrap="square" rtlCol="0">
            <a:spAutoFit/>
          </a:bodyPr>
          <a:lstStyle/>
          <a:p>
            <a:r>
              <a:rPr lang="en-US" dirty="0">
                <a:solidFill>
                  <a:schemeClr val="bg1">
                    <a:alpha val="50000"/>
                  </a:schemeClr>
                </a:solidFill>
              </a:rPr>
              <a:t>2</a:t>
            </a:r>
          </a:p>
        </p:txBody>
      </p:sp>
      <p:sp>
        <p:nvSpPr>
          <p:cNvPr id="12" name="TextBox 11">
            <a:extLst>
              <a:ext uri="{FF2B5EF4-FFF2-40B4-BE49-F238E27FC236}">
                <a16:creationId xmlns:a16="http://schemas.microsoft.com/office/drawing/2014/main" id="{2022C846-F84A-0B4E-B1C0-FDCB46C2D6FD}"/>
              </a:ext>
            </a:extLst>
          </p:cNvPr>
          <p:cNvSpPr txBox="1"/>
          <p:nvPr/>
        </p:nvSpPr>
        <p:spPr>
          <a:xfrm>
            <a:off x="1126962" y="1931780"/>
            <a:ext cx="6065690" cy="369332"/>
          </a:xfrm>
          <a:prstGeom prst="rect">
            <a:avLst/>
          </a:prstGeom>
          <a:noFill/>
        </p:spPr>
        <p:txBody>
          <a:bodyPr wrap="square" rtlCol="0">
            <a:spAutoFit/>
          </a:bodyPr>
          <a:lstStyle/>
          <a:p>
            <a:r>
              <a:rPr lang="en-US" dirty="0">
                <a:solidFill>
                  <a:schemeClr val="bg1"/>
                </a:solidFill>
              </a:rPr>
              <a:t>Architecture</a:t>
            </a:r>
          </a:p>
        </p:txBody>
      </p:sp>
      <p:sp>
        <p:nvSpPr>
          <p:cNvPr id="13" name="TextBox 12">
            <a:extLst>
              <a:ext uri="{FF2B5EF4-FFF2-40B4-BE49-F238E27FC236}">
                <a16:creationId xmlns:a16="http://schemas.microsoft.com/office/drawing/2014/main" id="{77AA2ABA-01ED-C54B-8833-C18C251DC2E0}"/>
              </a:ext>
            </a:extLst>
          </p:cNvPr>
          <p:cNvSpPr txBox="1"/>
          <p:nvPr/>
        </p:nvSpPr>
        <p:spPr>
          <a:xfrm>
            <a:off x="1097012" y="2301972"/>
            <a:ext cx="6065690" cy="369332"/>
          </a:xfrm>
          <a:prstGeom prst="rect">
            <a:avLst/>
          </a:prstGeom>
          <a:noFill/>
        </p:spPr>
        <p:txBody>
          <a:bodyPr wrap="square" rtlCol="0">
            <a:spAutoFit/>
          </a:bodyPr>
          <a:lstStyle/>
          <a:p>
            <a:r>
              <a:rPr lang="en-US" dirty="0">
                <a:solidFill>
                  <a:schemeClr val="bg1"/>
                </a:solidFill>
              </a:rPr>
              <a:t>Android </a:t>
            </a:r>
            <a:r>
              <a:rPr lang="en-US" dirty="0" err="1">
                <a:solidFill>
                  <a:schemeClr val="bg1"/>
                </a:solidFill>
              </a:rPr>
              <a:t>LifeCycle</a:t>
            </a:r>
            <a:endParaRPr lang="en-US" dirty="0">
              <a:solidFill>
                <a:schemeClr val="bg1"/>
              </a:solidFill>
            </a:endParaRPr>
          </a:p>
        </p:txBody>
      </p:sp>
      <p:sp>
        <p:nvSpPr>
          <p:cNvPr id="14" name="TextBox 13">
            <a:extLst>
              <a:ext uri="{FF2B5EF4-FFF2-40B4-BE49-F238E27FC236}">
                <a16:creationId xmlns:a16="http://schemas.microsoft.com/office/drawing/2014/main" id="{A83660EA-E92C-A84F-BFCB-95952649A740}"/>
              </a:ext>
            </a:extLst>
          </p:cNvPr>
          <p:cNvSpPr txBox="1"/>
          <p:nvPr/>
        </p:nvSpPr>
        <p:spPr>
          <a:xfrm>
            <a:off x="608225" y="2330364"/>
            <a:ext cx="488787" cy="369332"/>
          </a:xfrm>
          <a:prstGeom prst="rect">
            <a:avLst/>
          </a:prstGeom>
          <a:noFill/>
        </p:spPr>
        <p:txBody>
          <a:bodyPr wrap="square" rtlCol="0">
            <a:spAutoFit/>
          </a:bodyPr>
          <a:lstStyle/>
          <a:p>
            <a:r>
              <a:rPr lang="en-US" dirty="0">
                <a:solidFill>
                  <a:schemeClr val="bg1">
                    <a:alpha val="50000"/>
                  </a:schemeClr>
                </a:solidFill>
              </a:rPr>
              <a:t> 3</a:t>
            </a:r>
          </a:p>
        </p:txBody>
      </p:sp>
    </p:spTree>
    <p:extLst>
      <p:ext uri="{BB962C8B-B14F-4D97-AF65-F5344CB8AC3E}">
        <p14:creationId xmlns:p14="http://schemas.microsoft.com/office/powerpoint/2010/main" val="1681131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DE9150F-F03E-BF4B-BE66-299E7500C2AC}"/>
              </a:ext>
            </a:extLst>
          </p:cNvPr>
          <p:cNvSpPr txBox="1">
            <a:spLocks/>
          </p:cNvSpPr>
          <p:nvPr/>
        </p:nvSpPr>
        <p:spPr>
          <a:xfrm>
            <a:off x="555037" y="2114911"/>
            <a:ext cx="6895272" cy="1171985"/>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Neue Plak" panose="020B0804030202020204" pitchFamily="34" charset="0"/>
                <a:ea typeface="+mj-ea"/>
                <a:cs typeface="+mj-cs"/>
              </a:defRPr>
            </a:lvl1pPr>
          </a:lstStyle>
          <a:p>
            <a:pPr algn="l"/>
            <a:r>
              <a:rPr lang="en-IN" sz="4000" dirty="0">
                <a:latin typeface="Proxima Nova Light" panose="02000506030000020004" pitchFamily="2" charset="77"/>
              </a:rPr>
              <a:t>Thank You!</a:t>
            </a:r>
          </a:p>
        </p:txBody>
      </p:sp>
      <p:pic>
        <p:nvPicPr>
          <p:cNvPr id="4" name="Picture 3">
            <a:extLst>
              <a:ext uri="{FF2B5EF4-FFF2-40B4-BE49-F238E27FC236}">
                <a16:creationId xmlns:a16="http://schemas.microsoft.com/office/drawing/2014/main" id="{19D61CDC-9A94-4E56-8E69-4DD523DCC5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82370" y="0"/>
            <a:ext cx="1356542" cy="1577482"/>
          </a:xfrm>
          <a:prstGeom prst="rect">
            <a:avLst/>
          </a:prstGeom>
        </p:spPr>
      </p:pic>
      <p:sp>
        <p:nvSpPr>
          <p:cNvPr id="9" name="Text Placeholder 2">
            <a:extLst>
              <a:ext uri="{FF2B5EF4-FFF2-40B4-BE49-F238E27FC236}">
                <a16:creationId xmlns:a16="http://schemas.microsoft.com/office/drawing/2014/main" id="{675E4F9E-AA57-419B-B42E-F9560AF44A43}"/>
              </a:ext>
            </a:extLst>
          </p:cNvPr>
          <p:cNvSpPr txBox="1">
            <a:spLocks/>
          </p:cNvSpPr>
          <p:nvPr/>
        </p:nvSpPr>
        <p:spPr>
          <a:xfrm>
            <a:off x="1157111" y="716037"/>
            <a:ext cx="1655704" cy="131112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0" dirty="0">
              <a:solidFill>
                <a:schemeClr val="bg1"/>
              </a:solidFill>
            </a:endParaRPr>
          </a:p>
          <a:p>
            <a:r>
              <a:rPr lang="en-US" sz="1400" i="1" dirty="0"/>
              <a:t>    #LifeKoKaroLift</a:t>
            </a:r>
          </a:p>
        </p:txBody>
      </p:sp>
      <p:sp>
        <p:nvSpPr>
          <p:cNvPr id="2" name="Date Placeholder 1"/>
          <p:cNvSpPr>
            <a:spLocks noGrp="1"/>
          </p:cNvSpPr>
          <p:nvPr>
            <p:ph type="dt" sz="half" idx="10"/>
          </p:nvPr>
        </p:nvSpPr>
        <p:spPr/>
        <p:txBody>
          <a:bodyPr/>
          <a:lstStyle/>
          <a:p>
            <a:fld id="{05F9FE4C-6887-C742-8AA6-90375168B633}" type="datetime1">
              <a:rPr lang="en-IN" smtClean="0"/>
              <a:t>10/06/19</a:t>
            </a:fld>
            <a:endParaRPr lang="en-IN" dirty="0"/>
          </a:p>
        </p:txBody>
      </p:sp>
      <p:sp>
        <p:nvSpPr>
          <p:cNvPr id="3" name="Slide Number Placeholder 2"/>
          <p:cNvSpPr>
            <a:spLocks noGrp="1"/>
          </p:cNvSpPr>
          <p:nvPr>
            <p:ph type="sldNum" sz="quarter" idx="12"/>
          </p:nvPr>
        </p:nvSpPr>
        <p:spPr/>
        <p:txBody>
          <a:bodyPr/>
          <a:lstStyle/>
          <a:p>
            <a:fld id="{273EEA2F-D825-49D3-9C25-497F06EFD3F7}" type="slidenum">
              <a:rPr lang="en-IN" smtClean="0"/>
              <a:pPr/>
              <a:t>19</a:t>
            </a:fld>
            <a:endParaRPr lang="en-IN" dirty="0"/>
          </a:p>
        </p:txBody>
      </p:sp>
    </p:spTree>
    <p:extLst>
      <p:ext uri="{BB962C8B-B14F-4D97-AF65-F5344CB8AC3E}">
        <p14:creationId xmlns:p14="http://schemas.microsoft.com/office/powerpoint/2010/main" val="1885528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pic>
        <p:nvPicPr>
          <p:cNvPr id="397" name="Google Shape;397;p24"/>
          <p:cNvPicPr preferRelativeResize="0">
            <a:picLocks noGrp="1"/>
          </p:cNvPicPr>
          <p:nvPr>
            <p:ph type="pic" idx="2"/>
          </p:nvPr>
        </p:nvPicPr>
        <p:blipFill rotWithShape="1">
          <a:blip r:embed="rId3">
            <a:alphaModFix/>
          </a:blip>
          <a:srcRect t="7698" b="7698"/>
          <a:stretch/>
        </p:blipFill>
        <p:spPr>
          <a:xfrm>
            <a:off x="0" y="-11"/>
            <a:ext cx="9144000" cy="5143500"/>
          </a:xfrm>
          <a:prstGeom prst="rect">
            <a:avLst/>
          </a:prstGeom>
          <a:noFill/>
          <a:ln>
            <a:noFill/>
          </a:ln>
        </p:spPr>
      </p:pic>
      <p:sp>
        <p:nvSpPr>
          <p:cNvPr id="398" name="Google Shape;398;p24"/>
          <p:cNvSpPr txBox="1">
            <a:spLocks noGrp="1"/>
          </p:cNvSpPr>
          <p:nvPr>
            <p:ph type="dt" idx="10"/>
          </p:nvPr>
        </p:nvSpPr>
        <p:spPr>
          <a:xfrm>
            <a:off x="638175" y="4767263"/>
            <a:ext cx="20574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76C36027-EA19-5546-BD93-2BE9B7E2B92B}" type="datetime1">
              <a:rPr lang="en-IN" sz="900" smtClean="0">
                <a:solidFill>
                  <a:srgbClr val="E72D3F"/>
                </a:solidFill>
                <a:latin typeface="Proxima Nova"/>
                <a:ea typeface="Proxima Nova"/>
                <a:cs typeface="Proxima Nova"/>
                <a:sym typeface="Proxima Nova"/>
              </a:rPr>
              <a:t>10/06/19</a:t>
            </a:fld>
            <a:endParaRPr sz="900">
              <a:solidFill>
                <a:srgbClr val="E72D3F"/>
              </a:solidFill>
              <a:latin typeface="Proxima Nova"/>
              <a:ea typeface="Proxima Nova"/>
              <a:cs typeface="Proxima Nova"/>
              <a:sym typeface="Proxima Nova"/>
            </a:endParaRPr>
          </a:p>
        </p:txBody>
      </p:sp>
      <p:sp>
        <p:nvSpPr>
          <p:cNvPr id="399" name="Google Shape;399;p24"/>
          <p:cNvSpPr txBox="1">
            <a:spLocks noGrp="1"/>
          </p:cNvSpPr>
          <p:nvPr>
            <p:ph type="sldNum" idx="12"/>
          </p:nvPr>
        </p:nvSpPr>
        <p:spPr>
          <a:xfrm>
            <a:off x="6467475" y="4767263"/>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900">
                <a:solidFill>
                  <a:srgbClr val="E72D3F"/>
                </a:solidFill>
                <a:latin typeface="Proxima Nova"/>
                <a:ea typeface="Proxima Nova"/>
                <a:cs typeface="Proxima Nova"/>
                <a:sym typeface="Proxima Nova"/>
              </a:rPr>
              <a:t>2</a:t>
            </a:fld>
            <a:endParaRPr sz="900">
              <a:solidFill>
                <a:srgbClr val="E72D3F"/>
              </a:solidFill>
              <a:latin typeface="Proxima Nova"/>
              <a:ea typeface="Proxima Nova"/>
              <a:cs typeface="Proxima Nova"/>
              <a:sym typeface="Proxima Nova"/>
            </a:endParaRPr>
          </a:p>
        </p:txBody>
      </p:sp>
      <p:pic>
        <p:nvPicPr>
          <p:cNvPr id="400" name="Google Shape;400;p24"/>
          <p:cNvPicPr preferRelativeResize="0"/>
          <p:nvPr/>
        </p:nvPicPr>
        <p:blipFill rotWithShape="1">
          <a:blip r:embed="rId4">
            <a:alphaModFix/>
          </a:blip>
          <a:srcRect/>
          <a:stretch/>
        </p:blipFill>
        <p:spPr>
          <a:xfrm>
            <a:off x="635172" y="0"/>
            <a:ext cx="3259769" cy="4041775"/>
          </a:xfrm>
          <a:prstGeom prst="rect">
            <a:avLst/>
          </a:prstGeom>
          <a:noFill/>
          <a:ln>
            <a:noFill/>
          </a:ln>
        </p:spPr>
      </p:pic>
      <p:sp>
        <p:nvSpPr>
          <p:cNvPr id="401" name="Google Shape;401;p24"/>
          <p:cNvSpPr txBox="1"/>
          <p:nvPr/>
        </p:nvSpPr>
        <p:spPr>
          <a:xfrm>
            <a:off x="733779" y="1063036"/>
            <a:ext cx="3133209" cy="1648396"/>
          </a:xfrm>
          <a:prstGeom prst="rect">
            <a:avLst/>
          </a:prstGeom>
          <a:noFill/>
          <a:ln>
            <a:noFill/>
          </a:ln>
        </p:spPr>
        <p:txBody>
          <a:bodyPr spcFirstLastPara="1" wrap="square" lIns="91425" tIns="45700" rIns="91425" bIns="45700" anchor="t" anchorCtr="0">
            <a:noAutofit/>
          </a:bodyPr>
          <a:lstStyle/>
          <a:p>
            <a:pPr algn="ctr">
              <a:lnSpc>
                <a:spcPct val="90000"/>
              </a:lnSpc>
              <a:buClr>
                <a:srgbClr val="000000"/>
              </a:buClr>
              <a:buSzPts val="1800"/>
            </a:pPr>
            <a:r>
              <a:rPr lang="en-IN" sz="1800" b="1" i="0" u="none" strike="noStrike" cap="none" dirty="0">
                <a:solidFill>
                  <a:srgbClr val="FFFFFF"/>
                </a:solidFill>
                <a:latin typeface="Proxima Nova"/>
                <a:ea typeface="Proxima Nova"/>
                <a:cs typeface="Proxima Nova"/>
                <a:sym typeface="Proxima Nova"/>
              </a:rPr>
              <a:t>Course :</a:t>
            </a:r>
            <a:r>
              <a:rPr lang="en-IN" dirty="0">
                <a:solidFill>
                  <a:schemeClr val="lt1"/>
                </a:solidFill>
                <a:latin typeface="Proxima Nova"/>
                <a:ea typeface="Proxima Nova"/>
                <a:cs typeface="Proxima Nova"/>
                <a:sym typeface="Proxima Nova"/>
              </a:rPr>
              <a:t> Java | Android</a:t>
            </a:r>
            <a:endParaRPr dirty="0">
              <a:solidFill>
                <a:schemeClr val="lt1"/>
              </a:solidFill>
            </a:endParaRPr>
          </a:p>
          <a:p>
            <a:pPr algn="ctr">
              <a:lnSpc>
                <a:spcPct val="90000"/>
              </a:lnSpc>
              <a:spcBef>
                <a:spcPts val="1000"/>
              </a:spcBef>
              <a:buClr>
                <a:srgbClr val="000000"/>
              </a:buClr>
              <a:buSzPts val="1800"/>
            </a:pPr>
            <a:r>
              <a:rPr lang="en-IN" sz="1800" b="1" i="0" u="none" strike="noStrike" cap="none" dirty="0">
                <a:solidFill>
                  <a:srgbClr val="FFFFFF"/>
                </a:solidFill>
                <a:latin typeface="Proxima Nova"/>
                <a:ea typeface="Proxima Nova"/>
                <a:cs typeface="Proxima Nova"/>
                <a:sym typeface="Proxima Nova"/>
              </a:rPr>
              <a:t>Lecture </a:t>
            </a:r>
            <a:r>
              <a:rPr lang="en-IN" sz="1800" b="1" dirty="0">
                <a:solidFill>
                  <a:srgbClr val="FFFFFF"/>
                </a:solidFill>
                <a:latin typeface="Proxima Nova"/>
                <a:ea typeface="Proxima Nova"/>
                <a:cs typeface="Proxima Nova"/>
                <a:sym typeface="Proxima Nova"/>
              </a:rPr>
              <a:t>On</a:t>
            </a:r>
            <a:r>
              <a:rPr lang="en-IN" sz="1800" b="1" i="0" u="none" strike="noStrike" cap="none" dirty="0">
                <a:solidFill>
                  <a:srgbClr val="FFFFFF"/>
                </a:solidFill>
                <a:latin typeface="Proxima Nova"/>
                <a:ea typeface="Proxima Nova"/>
                <a:cs typeface="Proxima Nova"/>
                <a:sym typeface="Proxima Nova"/>
              </a:rPr>
              <a:t> :</a:t>
            </a:r>
            <a:r>
              <a:rPr lang="en-IN" dirty="0">
                <a:solidFill>
                  <a:srgbClr val="FFFFFF"/>
                </a:solidFill>
                <a:latin typeface="Proxima Nova"/>
                <a:ea typeface="Proxima Nova"/>
                <a:cs typeface="Proxima Nova"/>
                <a:sym typeface="Proxima Nova"/>
              </a:rPr>
              <a:t> OOPS &amp; Adv. Java</a:t>
            </a:r>
            <a:endParaRPr lang="en-IN" dirty="0" err="1">
              <a:solidFill>
                <a:schemeClr val="lt1"/>
              </a:solidFill>
              <a:latin typeface="Proxima Nova"/>
            </a:endParaRPr>
          </a:p>
          <a:p>
            <a:pPr algn="ctr">
              <a:lnSpc>
                <a:spcPct val="90000"/>
              </a:lnSpc>
              <a:spcBef>
                <a:spcPts val="1000"/>
              </a:spcBef>
              <a:buClr>
                <a:srgbClr val="000000"/>
              </a:buClr>
              <a:buSzPts val="1800"/>
            </a:pPr>
            <a:r>
              <a:rPr lang="en-IN" sz="1800" b="1" i="0" u="none" strike="noStrike" cap="none" dirty="0">
                <a:solidFill>
                  <a:srgbClr val="FFFFFF"/>
                </a:solidFill>
                <a:latin typeface="Proxima Nova"/>
                <a:ea typeface="Proxima Nova"/>
                <a:cs typeface="Proxima Nova"/>
                <a:sym typeface="Proxima Nova"/>
              </a:rPr>
              <a:t>Instructor :</a:t>
            </a:r>
            <a:r>
              <a:rPr lang="en-IN" dirty="0">
                <a:solidFill>
                  <a:schemeClr val="lt1"/>
                </a:solidFill>
                <a:latin typeface="Proxima Nova"/>
                <a:ea typeface="Proxima Nova"/>
                <a:cs typeface="Proxima Nova"/>
                <a:sym typeface="Proxima Nova"/>
              </a:rPr>
              <a:t> Rohit Jain</a:t>
            </a:r>
            <a:endParaRPr sz="1800" b="0" i="0" u="none" strike="noStrike" cap="none" dirty="0">
              <a:solidFill>
                <a:schemeClr val="lt1"/>
              </a:solidFill>
              <a:latin typeface="Proxima Nova"/>
              <a:ea typeface="Proxima Nova"/>
              <a:cs typeface="Proxima Nova"/>
              <a:sym typeface="Proxima Nova"/>
            </a:endParaRPr>
          </a:p>
        </p:txBody>
      </p:sp>
      <p:pic>
        <p:nvPicPr>
          <p:cNvPr id="402" name="Google Shape;402;p24"/>
          <p:cNvPicPr preferRelativeResize="0"/>
          <p:nvPr/>
        </p:nvPicPr>
        <p:blipFill rotWithShape="1">
          <a:blip r:embed="rId5">
            <a:alphaModFix/>
          </a:blip>
          <a:srcRect/>
          <a:stretch/>
        </p:blipFill>
        <p:spPr>
          <a:xfrm>
            <a:off x="7929288" y="210064"/>
            <a:ext cx="813630" cy="217218"/>
          </a:xfrm>
          <a:prstGeom prst="rect">
            <a:avLst/>
          </a:prstGeom>
          <a:noFill/>
          <a:ln>
            <a:noFill/>
          </a:ln>
        </p:spPr>
      </p:pic>
    </p:spTree>
    <p:extLst>
      <p:ext uri="{BB962C8B-B14F-4D97-AF65-F5344CB8AC3E}">
        <p14:creationId xmlns:p14="http://schemas.microsoft.com/office/powerpoint/2010/main" val="3651386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5">
            <a:extLst>
              <a:ext uri="{FF2B5EF4-FFF2-40B4-BE49-F238E27FC236}">
                <a16:creationId xmlns:a16="http://schemas.microsoft.com/office/drawing/2014/main" id="{CAB3B546-51CB-4994-A9F1-8F1962DB7C80}"/>
              </a:ext>
            </a:extLst>
          </p:cNvPr>
          <p:cNvSpPr>
            <a:spLocks noGrp="1"/>
          </p:cNvSpPr>
          <p:nvPr>
            <p:ph type="dt" sz="half" idx="10"/>
          </p:nvPr>
        </p:nvSpPr>
        <p:spPr>
          <a:xfrm>
            <a:off x="638175" y="4767263"/>
            <a:ext cx="2057400" cy="273844"/>
          </a:xfrm>
          <a:prstGeom prst="rect">
            <a:avLst/>
          </a:prstGeom>
        </p:spPr>
        <p:txBody>
          <a:bodyPr/>
          <a:lstStyle/>
          <a:p>
            <a:fld id="{F68E0F15-4085-254C-85FA-AC54A2A48273}" type="datetime1">
              <a:rPr lang="en-IN" sz="900" smtClean="0">
                <a:latin typeface="Proxima Nova Rg" pitchFamily="50" charset="0"/>
              </a:rPr>
              <a:t>10/06/19</a:t>
            </a:fld>
            <a:endParaRPr lang="en-IN" sz="900" dirty="0">
              <a:latin typeface="Proxima Nova Rg" pitchFamily="50" charset="0"/>
            </a:endParaRPr>
          </a:p>
        </p:txBody>
      </p:sp>
      <p:sp>
        <p:nvSpPr>
          <p:cNvPr id="5"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a:xfrm>
            <a:off x="6467475" y="4767263"/>
            <a:ext cx="2057400" cy="273844"/>
          </a:xfrm>
          <a:prstGeom prst="rect">
            <a:avLst/>
          </a:prstGeom>
        </p:spPr>
        <p:txBody>
          <a:bodyPr/>
          <a:lstStyle/>
          <a:p>
            <a:pPr algn="r"/>
            <a:fld id="{273EEA2F-D825-49D3-9C25-497F06EFD3F7}" type="slidenum">
              <a:rPr lang="en-IN" sz="900" smtClean="0">
                <a:latin typeface="Proxima Nova Rg" pitchFamily="50" charset="0"/>
              </a:rPr>
              <a:pPr algn="r"/>
              <a:t>3</a:t>
            </a:fld>
            <a:endParaRPr lang="en-IN" sz="900" dirty="0">
              <a:latin typeface="Proxima Nova Rg" pitchFamily="50" charset="0"/>
            </a:endParaRPr>
          </a:p>
        </p:txBody>
      </p:sp>
      <p:sp>
        <p:nvSpPr>
          <p:cNvPr id="7" name="TextBox 6">
            <a:extLst>
              <a:ext uri="{FF2B5EF4-FFF2-40B4-BE49-F238E27FC236}">
                <a16:creationId xmlns:a16="http://schemas.microsoft.com/office/drawing/2014/main" id="{175B5BA6-3156-5A4C-BACA-31C89C4A78BF}"/>
              </a:ext>
            </a:extLst>
          </p:cNvPr>
          <p:cNvSpPr txBox="1"/>
          <p:nvPr/>
        </p:nvSpPr>
        <p:spPr>
          <a:xfrm>
            <a:off x="638175" y="654907"/>
            <a:ext cx="4432418" cy="523220"/>
          </a:xfrm>
          <a:prstGeom prst="rect">
            <a:avLst/>
          </a:prstGeom>
          <a:noFill/>
        </p:spPr>
        <p:txBody>
          <a:bodyPr wrap="square" rtlCol="0">
            <a:spAutoFit/>
          </a:bodyPr>
          <a:lstStyle/>
          <a:p>
            <a:r>
              <a:rPr lang="en-US" sz="2800" dirty="0">
                <a:solidFill>
                  <a:schemeClr val="bg1"/>
                </a:solidFill>
              </a:rPr>
              <a:t>In Last Class, we covered</a:t>
            </a:r>
            <a:r>
              <a:rPr lang="mr-IN" sz="2800" dirty="0">
                <a:solidFill>
                  <a:schemeClr val="bg1"/>
                </a:solidFill>
              </a:rPr>
              <a:t>….</a:t>
            </a:r>
            <a:endParaRPr lang="en-US" sz="2800" dirty="0">
              <a:solidFill>
                <a:schemeClr val="bg1"/>
              </a:solidFill>
            </a:endParaRPr>
          </a:p>
        </p:txBody>
      </p:sp>
      <p:sp>
        <p:nvSpPr>
          <p:cNvPr id="8" name="TextBox 7">
            <a:extLst>
              <a:ext uri="{FF2B5EF4-FFF2-40B4-BE49-F238E27FC236}">
                <a16:creationId xmlns:a16="http://schemas.microsoft.com/office/drawing/2014/main" id="{7BFDADA1-8BEB-7444-8D62-1054AB2DC17A}"/>
              </a:ext>
            </a:extLst>
          </p:cNvPr>
          <p:cNvSpPr txBox="1"/>
          <p:nvPr/>
        </p:nvSpPr>
        <p:spPr>
          <a:xfrm>
            <a:off x="638175" y="1507524"/>
            <a:ext cx="488787" cy="369332"/>
          </a:xfrm>
          <a:prstGeom prst="rect">
            <a:avLst/>
          </a:prstGeom>
          <a:noFill/>
        </p:spPr>
        <p:txBody>
          <a:bodyPr wrap="square" rtlCol="0">
            <a:spAutoFit/>
          </a:bodyPr>
          <a:lstStyle/>
          <a:p>
            <a:r>
              <a:rPr lang="en-US" dirty="0">
                <a:solidFill>
                  <a:schemeClr val="bg1">
                    <a:alpha val="50000"/>
                  </a:schemeClr>
                </a:solidFill>
              </a:rPr>
              <a:t>1</a:t>
            </a:r>
          </a:p>
        </p:txBody>
      </p:sp>
      <p:sp>
        <p:nvSpPr>
          <p:cNvPr id="10" name="TextBox 9">
            <a:extLst>
              <a:ext uri="{FF2B5EF4-FFF2-40B4-BE49-F238E27FC236}">
                <a16:creationId xmlns:a16="http://schemas.microsoft.com/office/drawing/2014/main" id="{0538B510-357C-0343-8403-F27CC8D815FA}"/>
              </a:ext>
            </a:extLst>
          </p:cNvPr>
          <p:cNvSpPr txBox="1"/>
          <p:nvPr/>
        </p:nvSpPr>
        <p:spPr>
          <a:xfrm>
            <a:off x="642293" y="1931780"/>
            <a:ext cx="488787" cy="369332"/>
          </a:xfrm>
          <a:prstGeom prst="rect">
            <a:avLst/>
          </a:prstGeom>
          <a:noFill/>
        </p:spPr>
        <p:txBody>
          <a:bodyPr wrap="square" rtlCol="0">
            <a:spAutoFit/>
          </a:bodyPr>
          <a:lstStyle/>
          <a:p>
            <a:r>
              <a:rPr lang="en-US" dirty="0">
                <a:solidFill>
                  <a:schemeClr val="bg1">
                    <a:alpha val="50000"/>
                  </a:schemeClr>
                </a:solidFill>
              </a:rPr>
              <a:t>2</a:t>
            </a:r>
          </a:p>
        </p:txBody>
      </p:sp>
      <p:sp>
        <p:nvSpPr>
          <p:cNvPr id="12" name="TextBox 11">
            <a:extLst>
              <a:ext uri="{FF2B5EF4-FFF2-40B4-BE49-F238E27FC236}">
                <a16:creationId xmlns:a16="http://schemas.microsoft.com/office/drawing/2014/main" id="{CC6DA526-7246-5E47-BF08-5DD63D058FBC}"/>
              </a:ext>
            </a:extLst>
          </p:cNvPr>
          <p:cNvSpPr txBox="1"/>
          <p:nvPr/>
        </p:nvSpPr>
        <p:spPr>
          <a:xfrm>
            <a:off x="654650" y="2351911"/>
            <a:ext cx="488787" cy="369332"/>
          </a:xfrm>
          <a:prstGeom prst="rect">
            <a:avLst/>
          </a:prstGeom>
          <a:noFill/>
        </p:spPr>
        <p:txBody>
          <a:bodyPr wrap="square" rtlCol="0">
            <a:spAutoFit/>
          </a:bodyPr>
          <a:lstStyle/>
          <a:p>
            <a:r>
              <a:rPr lang="en-US" dirty="0">
                <a:solidFill>
                  <a:schemeClr val="bg1">
                    <a:alpha val="50000"/>
                  </a:schemeClr>
                </a:solidFill>
              </a:rPr>
              <a:t>3</a:t>
            </a:r>
          </a:p>
        </p:txBody>
      </p:sp>
      <p:sp>
        <p:nvSpPr>
          <p:cNvPr id="13" name="TextBox 12">
            <a:extLst>
              <a:ext uri="{FF2B5EF4-FFF2-40B4-BE49-F238E27FC236}">
                <a16:creationId xmlns:a16="http://schemas.microsoft.com/office/drawing/2014/main" id="{59B4E562-F658-5A48-ADA3-29F935235E39}"/>
              </a:ext>
            </a:extLst>
          </p:cNvPr>
          <p:cNvSpPr txBox="1"/>
          <p:nvPr/>
        </p:nvSpPr>
        <p:spPr>
          <a:xfrm>
            <a:off x="1126962" y="2343218"/>
            <a:ext cx="6171763" cy="369332"/>
          </a:xfrm>
          <a:prstGeom prst="rect">
            <a:avLst/>
          </a:prstGeom>
          <a:noFill/>
        </p:spPr>
        <p:txBody>
          <a:bodyPr wrap="square" rtlCol="0" anchor="t">
            <a:spAutoFit/>
          </a:bodyPr>
          <a:lstStyle/>
          <a:p>
            <a:r>
              <a:rPr lang="en-US" dirty="0">
                <a:solidFill>
                  <a:schemeClr val="bg1"/>
                </a:solidFill>
              </a:rPr>
              <a:t>Types of loops</a:t>
            </a:r>
          </a:p>
        </p:txBody>
      </p:sp>
      <p:sp>
        <p:nvSpPr>
          <p:cNvPr id="14" name="TextBox 13">
            <a:extLst>
              <a:ext uri="{FF2B5EF4-FFF2-40B4-BE49-F238E27FC236}">
                <a16:creationId xmlns:a16="http://schemas.microsoft.com/office/drawing/2014/main" id="{489EB848-69AF-294E-9C57-12EA868C138C}"/>
              </a:ext>
            </a:extLst>
          </p:cNvPr>
          <p:cNvSpPr txBox="1"/>
          <p:nvPr/>
        </p:nvSpPr>
        <p:spPr>
          <a:xfrm>
            <a:off x="654650" y="2759684"/>
            <a:ext cx="488787" cy="369332"/>
          </a:xfrm>
          <a:prstGeom prst="rect">
            <a:avLst/>
          </a:prstGeom>
          <a:noFill/>
        </p:spPr>
        <p:txBody>
          <a:bodyPr wrap="square" rtlCol="0">
            <a:spAutoFit/>
          </a:bodyPr>
          <a:lstStyle/>
          <a:p>
            <a:r>
              <a:rPr lang="en-US" dirty="0">
                <a:solidFill>
                  <a:schemeClr val="bg1">
                    <a:alpha val="50000"/>
                  </a:schemeClr>
                </a:solidFill>
              </a:rPr>
              <a:t>4</a:t>
            </a:r>
          </a:p>
        </p:txBody>
      </p:sp>
      <p:sp>
        <p:nvSpPr>
          <p:cNvPr id="15" name="TextBox 14">
            <a:extLst>
              <a:ext uri="{FF2B5EF4-FFF2-40B4-BE49-F238E27FC236}">
                <a16:creationId xmlns:a16="http://schemas.microsoft.com/office/drawing/2014/main" id="{15467E89-5D0D-FD48-8034-A654CB6682F2}"/>
              </a:ext>
            </a:extLst>
          </p:cNvPr>
          <p:cNvSpPr txBox="1"/>
          <p:nvPr/>
        </p:nvSpPr>
        <p:spPr>
          <a:xfrm>
            <a:off x="1143437" y="2759684"/>
            <a:ext cx="4276975" cy="369332"/>
          </a:xfrm>
          <a:prstGeom prst="rect">
            <a:avLst/>
          </a:prstGeom>
          <a:noFill/>
        </p:spPr>
        <p:txBody>
          <a:bodyPr wrap="square" rtlCol="0" anchor="t">
            <a:spAutoFit/>
          </a:bodyPr>
          <a:lstStyle/>
          <a:p>
            <a:r>
              <a:rPr lang="en-US" dirty="0">
                <a:solidFill>
                  <a:schemeClr val="bg1"/>
                </a:solidFill>
              </a:rPr>
              <a:t>Conditional Statements</a:t>
            </a:r>
          </a:p>
        </p:txBody>
      </p:sp>
      <p:sp>
        <p:nvSpPr>
          <p:cNvPr id="16" name="TextBox 15">
            <a:extLst>
              <a:ext uri="{FF2B5EF4-FFF2-40B4-BE49-F238E27FC236}">
                <a16:creationId xmlns:a16="http://schemas.microsoft.com/office/drawing/2014/main" id="{59B4E562-F658-5A48-ADA3-29F935235E39}"/>
              </a:ext>
            </a:extLst>
          </p:cNvPr>
          <p:cNvSpPr txBox="1"/>
          <p:nvPr/>
        </p:nvSpPr>
        <p:spPr>
          <a:xfrm>
            <a:off x="1101060" y="1938785"/>
            <a:ext cx="6171763" cy="369332"/>
          </a:xfrm>
          <a:prstGeom prst="rect">
            <a:avLst/>
          </a:prstGeom>
          <a:noFill/>
        </p:spPr>
        <p:txBody>
          <a:bodyPr wrap="square" rtlCol="0" anchor="t">
            <a:spAutoFit/>
          </a:bodyPr>
          <a:lstStyle/>
          <a:p>
            <a:r>
              <a:rPr lang="en-US" dirty="0">
                <a:solidFill>
                  <a:schemeClr val="bg1"/>
                </a:solidFill>
              </a:rPr>
              <a:t>Examples of Classes, Constructor, Methods, Scopes</a:t>
            </a:r>
          </a:p>
        </p:txBody>
      </p:sp>
      <p:sp>
        <p:nvSpPr>
          <p:cNvPr id="17" name="TextBox 16">
            <a:extLst>
              <a:ext uri="{FF2B5EF4-FFF2-40B4-BE49-F238E27FC236}">
                <a16:creationId xmlns:a16="http://schemas.microsoft.com/office/drawing/2014/main" id="{59B4E562-F658-5A48-ADA3-29F935235E39}"/>
              </a:ext>
            </a:extLst>
          </p:cNvPr>
          <p:cNvSpPr txBox="1"/>
          <p:nvPr/>
        </p:nvSpPr>
        <p:spPr>
          <a:xfrm>
            <a:off x="1126962" y="1552653"/>
            <a:ext cx="6171763" cy="369332"/>
          </a:xfrm>
          <a:prstGeom prst="rect">
            <a:avLst/>
          </a:prstGeom>
          <a:noFill/>
        </p:spPr>
        <p:txBody>
          <a:bodyPr wrap="square" rtlCol="0" anchor="t">
            <a:spAutoFit/>
          </a:bodyPr>
          <a:lstStyle/>
          <a:p>
            <a:r>
              <a:rPr lang="en-US" dirty="0">
                <a:solidFill>
                  <a:schemeClr val="bg1"/>
                </a:solidFill>
              </a:rPr>
              <a:t>Concept of Java</a:t>
            </a:r>
          </a:p>
        </p:txBody>
      </p:sp>
      <p:sp>
        <p:nvSpPr>
          <p:cNvPr id="2" name="Footer Placeholder 1"/>
          <p:cNvSpPr>
            <a:spLocks noGrp="1"/>
          </p:cNvSpPr>
          <p:nvPr>
            <p:ph type="ftr" sz="quarter" idx="11"/>
          </p:nvPr>
        </p:nvSpPr>
        <p:spPr>
          <a:xfrm>
            <a:off x="3281924" y="4767263"/>
            <a:ext cx="3086100" cy="273844"/>
          </a:xfrm>
        </p:spPr>
        <p:txBody>
          <a:bodyPr/>
          <a:lstStyle/>
          <a:p>
            <a:r>
              <a:rPr lang="en-IN" dirty="0"/>
              <a:t>Android | Java</a:t>
            </a:r>
          </a:p>
          <a:p>
            <a:endParaRPr lang="en-IN" dirty="0"/>
          </a:p>
        </p:txBody>
      </p:sp>
    </p:spTree>
    <p:extLst>
      <p:ext uri="{BB962C8B-B14F-4D97-AF65-F5344CB8AC3E}">
        <p14:creationId xmlns:p14="http://schemas.microsoft.com/office/powerpoint/2010/main" val="3883652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5">
            <a:extLst>
              <a:ext uri="{FF2B5EF4-FFF2-40B4-BE49-F238E27FC236}">
                <a16:creationId xmlns:a16="http://schemas.microsoft.com/office/drawing/2014/main" id="{CAB3B546-51CB-4994-A9F1-8F1962DB7C80}"/>
              </a:ext>
            </a:extLst>
          </p:cNvPr>
          <p:cNvSpPr>
            <a:spLocks noGrp="1"/>
          </p:cNvSpPr>
          <p:nvPr>
            <p:ph type="dt" sz="half" idx="10"/>
          </p:nvPr>
        </p:nvSpPr>
        <p:spPr>
          <a:xfrm>
            <a:off x="638175" y="4767263"/>
            <a:ext cx="2057400" cy="273844"/>
          </a:xfrm>
          <a:prstGeom prst="rect">
            <a:avLst/>
          </a:prstGeom>
        </p:spPr>
        <p:txBody>
          <a:bodyPr/>
          <a:lstStyle/>
          <a:p>
            <a:fld id="{396593F5-6942-624B-8688-4BABC64E2CFF}" type="datetime1">
              <a:rPr lang="en-IN" sz="900" smtClean="0">
                <a:latin typeface="Proxima Nova Rg" pitchFamily="50" charset="0"/>
              </a:rPr>
              <a:t>10/06/19</a:t>
            </a:fld>
            <a:endParaRPr lang="en-IN" sz="900" dirty="0">
              <a:latin typeface="Proxima Nova Rg" pitchFamily="50" charset="0"/>
            </a:endParaRPr>
          </a:p>
        </p:txBody>
      </p:sp>
      <p:sp>
        <p:nvSpPr>
          <p:cNvPr id="5"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a:xfrm>
            <a:off x="6467475" y="4767263"/>
            <a:ext cx="2057400" cy="273844"/>
          </a:xfrm>
          <a:prstGeom prst="rect">
            <a:avLst/>
          </a:prstGeom>
        </p:spPr>
        <p:txBody>
          <a:bodyPr/>
          <a:lstStyle/>
          <a:p>
            <a:pPr algn="r"/>
            <a:fld id="{273EEA2F-D825-49D3-9C25-497F06EFD3F7}" type="slidenum">
              <a:rPr lang="en-IN" sz="900" smtClean="0">
                <a:latin typeface="Proxima Nova Rg" pitchFamily="50" charset="0"/>
              </a:rPr>
              <a:pPr algn="r"/>
              <a:t>4</a:t>
            </a:fld>
            <a:endParaRPr lang="en-IN" sz="900" dirty="0">
              <a:latin typeface="Proxima Nova Rg" pitchFamily="50" charset="0"/>
            </a:endParaRPr>
          </a:p>
        </p:txBody>
      </p:sp>
      <p:sp>
        <p:nvSpPr>
          <p:cNvPr id="7" name="TextBox 6">
            <a:extLst>
              <a:ext uri="{FF2B5EF4-FFF2-40B4-BE49-F238E27FC236}">
                <a16:creationId xmlns:a16="http://schemas.microsoft.com/office/drawing/2014/main" id="{175B5BA6-3156-5A4C-BACA-31C89C4A78BF}"/>
              </a:ext>
            </a:extLst>
          </p:cNvPr>
          <p:cNvSpPr txBox="1"/>
          <p:nvPr/>
        </p:nvSpPr>
        <p:spPr>
          <a:xfrm>
            <a:off x="638175" y="654907"/>
            <a:ext cx="4432418" cy="523220"/>
          </a:xfrm>
          <a:prstGeom prst="rect">
            <a:avLst/>
          </a:prstGeom>
          <a:noFill/>
        </p:spPr>
        <p:txBody>
          <a:bodyPr wrap="square" rtlCol="0">
            <a:spAutoFit/>
          </a:bodyPr>
          <a:lstStyle/>
          <a:p>
            <a:r>
              <a:rPr lang="x-none" sz="2800" dirty="0">
                <a:solidFill>
                  <a:schemeClr val="bg1"/>
                </a:solidFill>
              </a:rPr>
              <a:t>Today’s Agenda</a:t>
            </a:r>
            <a:endParaRPr lang="en-US" sz="2800" dirty="0">
              <a:solidFill>
                <a:schemeClr val="bg1"/>
              </a:solidFill>
            </a:endParaRPr>
          </a:p>
        </p:txBody>
      </p:sp>
      <p:sp>
        <p:nvSpPr>
          <p:cNvPr id="8" name="TextBox 7">
            <a:extLst>
              <a:ext uri="{FF2B5EF4-FFF2-40B4-BE49-F238E27FC236}">
                <a16:creationId xmlns:a16="http://schemas.microsoft.com/office/drawing/2014/main" id="{7BFDADA1-8BEB-7444-8D62-1054AB2DC17A}"/>
              </a:ext>
            </a:extLst>
          </p:cNvPr>
          <p:cNvSpPr txBox="1"/>
          <p:nvPr/>
        </p:nvSpPr>
        <p:spPr>
          <a:xfrm>
            <a:off x="638175" y="1507524"/>
            <a:ext cx="488787" cy="369332"/>
          </a:xfrm>
          <a:prstGeom prst="rect">
            <a:avLst/>
          </a:prstGeom>
          <a:noFill/>
        </p:spPr>
        <p:txBody>
          <a:bodyPr wrap="square" rtlCol="0">
            <a:spAutoFit/>
          </a:bodyPr>
          <a:lstStyle/>
          <a:p>
            <a:r>
              <a:rPr lang="en-US" dirty="0">
                <a:solidFill>
                  <a:schemeClr val="bg1">
                    <a:alpha val="50000"/>
                  </a:schemeClr>
                </a:solidFill>
              </a:rPr>
              <a:t>1</a:t>
            </a:r>
          </a:p>
        </p:txBody>
      </p:sp>
      <p:sp>
        <p:nvSpPr>
          <p:cNvPr id="9" name="TextBox 8">
            <a:extLst>
              <a:ext uri="{FF2B5EF4-FFF2-40B4-BE49-F238E27FC236}">
                <a16:creationId xmlns:a16="http://schemas.microsoft.com/office/drawing/2014/main" id="{A95398F4-077D-CC4A-A59A-000424E2840F}"/>
              </a:ext>
            </a:extLst>
          </p:cNvPr>
          <p:cNvSpPr txBox="1"/>
          <p:nvPr/>
        </p:nvSpPr>
        <p:spPr>
          <a:xfrm>
            <a:off x="1087388" y="2367328"/>
            <a:ext cx="6489896" cy="369332"/>
          </a:xfrm>
          <a:prstGeom prst="rect">
            <a:avLst/>
          </a:prstGeom>
          <a:noFill/>
        </p:spPr>
        <p:txBody>
          <a:bodyPr wrap="square" rtlCol="0">
            <a:spAutoFit/>
          </a:bodyPr>
          <a:lstStyle/>
          <a:p>
            <a:r>
              <a:rPr lang="en-US" dirty="0">
                <a:solidFill>
                  <a:schemeClr val="bg1"/>
                </a:solidFill>
              </a:rPr>
              <a:t>Exception</a:t>
            </a:r>
          </a:p>
        </p:txBody>
      </p:sp>
      <p:sp>
        <p:nvSpPr>
          <p:cNvPr id="10" name="TextBox 9">
            <a:extLst>
              <a:ext uri="{FF2B5EF4-FFF2-40B4-BE49-F238E27FC236}">
                <a16:creationId xmlns:a16="http://schemas.microsoft.com/office/drawing/2014/main" id="{0538B510-357C-0343-8403-F27CC8D815FA}"/>
              </a:ext>
            </a:extLst>
          </p:cNvPr>
          <p:cNvSpPr txBox="1"/>
          <p:nvPr/>
        </p:nvSpPr>
        <p:spPr>
          <a:xfrm>
            <a:off x="642293" y="1931780"/>
            <a:ext cx="488787" cy="369332"/>
          </a:xfrm>
          <a:prstGeom prst="rect">
            <a:avLst/>
          </a:prstGeom>
          <a:noFill/>
        </p:spPr>
        <p:txBody>
          <a:bodyPr wrap="square" rtlCol="0">
            <a:spAutoFit/>
          </a:bodyPr>
          <a:lstStyle/>
          <a:p>
            <a:r>
              <a:rPr lang="en-US" dirty="0">
                <a:solidFill>
                  <a:schemeClr val="bg1">
                    <a:alpha val="50000"/>
                  </a:schemeClr>
                </a:solidFill>
              </a:rPr>
              <a:t>2</a:t>
            </a:r>
          </a:p>
        </p:txBody>
      </p:sp>
      <p:sp>
        <p:nvSpPr>
          <p:cNvPr id="11" name="TextBox 10">
            <a:extLst>
              <a:ext uri="{FF2B5EF4-FFF2-40B4-BE49-F238E27FC236}">
                <a16:creationId xmlns:a16="http://schemas.microsoft.com/office/drawing/2014/main" id="{3A99574F-69E8-C841-945F-485D145E6FFB}"/>
              </a:ext>
            </a:extLst>
          </p:cNvPr>
          <p:cNvSpPr txBox="1"/>
          <p:nvPr/>
        </p:nvSpPr>
        <p:spPr>
          <a:xfrm>
            <a:off x="1087389" y="1562448"/>
            <a:ext cx="7393795" cy="369332"/>
          </a:xfrm>
          <a:prstGeom prst="rect">
            <a:avLst/>
          </a:prstGeom>
          <a:noFill/>
        </p:spPr>
        <p:txBody>
          <a:bodyPr wrap="square" rtlCol="0">
            <a:spAutoFit/>
          </a:bodyPr>
          <a:lstStyle/>
          <a:p>
            <a:r>
              <a:rPr lang="en-US" dirty="0">
                <a:solidFill>
                  <a:schemeClr val="bg1"/>
                </a:solidFill>
              </a:rPr>
              <a:t>Inheritance</a:t>
            </a:r>
          </a:p>
        </p:txBody>
      </p:sp>
      <p:sp>
        <p:nvSpPr>
          <p:cNvPr id="12" name="TextBox 11">
            <a:extLst>
              <a:ext uri="{FF2B5EF4-FFF2-40B4-BE49-F238E27FC236}">
                <a16:creationId xmlns:a16="http://schemas.microsoft.com/office/drawing/2014/main" id="{CC6DA526-7246-5E47-BF08-5DD63D058FBC}"/>
              </a:ext>
            </a:extLst>
          </p:cNvPr>
          <p:cNvSpPr txBox="1"/>
          <p:nvPr/>
        </p:nvSpPr>
        <p:spPr>
          <a:xfrm>
            <a:off x="638176" y="2810754"/>
            <a:ext cx="488787" cy="369332"/>
          </a:xfrm>
          <a:prstGeom prst="rect">
            <a:avLst/>
          </a:prstGeom>
          <a:noFill/>
        </p:spPr>
        <p:txBody>
          <a:bodyPr wrap="square" rtlCol="0">
            <a:spAutoFit/>
          </a:bodyPr>
          <a:lstStyle/>
          <a:p>
            <a:r>
              <a:rPr lang="en-US" dirty="0">
                <a:solidFill>
                  <a:schemeClr val="bg1">
                    <a:alpha val="50000"/>
                  </a:schemeClr>
                </a:solidFill>
              </a:rPr>
              <a:t>4</a:t>
            </a:r>
          </a:p>
        </p:txBody>
      </p:sp>
      <p:sp>
        <p:nvSpPr>
          <p:cNvPr id="13" name="TextBox 12">
            <a:extLst>
              <a:ext uri="{FF2B5EF4-FFF2-40B4-BE49-F238E27FC236}">
                <a16:creationId xmlns:a16="http://schemas.microsoft.com/office/drawing/2014/main" id="{59B4E562-F658-5A48-ADA3-29F935235E39}"/>
              </a:ext>
            </a:extLst>
          </p:cNvPr>
          <p:cNvSpPr txBox="1"/>
          <p:nvPr/>
        </p:nvSpPr>
        <p:spPr>
          <a:xfrm>
            <a:off x="1087388" y="2831221"/>
            <a:ext cx="7001323" cy="369332"/>
          </a:xfrm>
          <a:prstGeom prst="rect">
            <a:avLst/>
          </a:prstGeom>
          <a:noFill/>
        </p:spPr>
        <p:txBody>
          <a:bodyPr wrap="square" rtlCol="0">
            <a:spAutoFit/>
          </a:bodyPr>
          <a:lstStyle/>
          <a:p>
            <a:r>
              <a:rPr lang="en-US" dirty="0">
                <a:solidFill>
                  <a:schemeClr val="bg1"/>
                </a:solidFill>
              </a:rPr>
              <a:t>Java Data Structures</a:t>
            </a:r>
          </a:p>
        </p:txBody>
      </p:sp>
      <p:sp>
        <p:nvSpPr>
          <p:cNvPr id="16" name="TextBox 15">
            <a:extLst>
              <a:ext uri="{FF2B5EF4-FFF2-40B4-BE49-F238E27FC236}">
                <a16:creationId xmlns:a16="http://schemas.microsoft.com/office/drawing/2014/main" id="{0538B510-357C-0343-8403-F27CC8D815FA}"/>
              </a:ext>
            </a:extLst>
          </p:cNvPr>
          <p:cNvSpPr txBox="1"/>
          <p:nvPr/>
        </p:nvSpPr>
        <p:spPr>
          <a:xfrm>
            <a:off x="638175" y="2371267"/>
            <a:ext cx="488787" cy="369332"/>
          </a:xfrm>
          <a:prstGeom prst="rect">
            <a:avLst/>
          </a:prstGeom>
          <a:noFill/>
        </p:spPr>
        <p:txBody>
          <a:bodyPr wrap="square" rtlCol="0">
            <a:spAutoFit/>
          </a:bodyPr>
          <a:lstStyle/>
          <a:p>
            <a:r>
              <a:rPr lang="en-US" dirty="0">
                <a:solidFill>
                  <a:schemeClr val="bg1">
                    <a:alpha val="50000"/>
                  </a:schemeClr>
                </a:solidFill>
              </a:rPr>
              <a:t>3</a:t>
            </a:r>
          </a:p>
        </p:txBody>
      </p:sp>
      <p:sp>
        <p:nvSpPr>
          <p:cNvPr id="17" name="TextBox 16">
            <a:extLst>
              <a:ext uri="{FF2B5EF4-FFF2-40B4-BE49-F238E27FC236}">
                <a16:creationId xmlns:a16="http://schemas.microsoft.com/office/drawing/2014/main" id="{3A99574F-69E8-C841-945F-485D145E6FFB}"/>
              </a:ext>
            </a:extLst>
          </p:cNvPr>
          <p:cNvSpPr txBox="1"/>
          <p:nvPr/>
        </p:nvSpPr>
        <p:spPr>
          <a:xfrm>
            <a:off x="1087388" y="1986704"/>
            <a:ext cx="7393795" cy="369332"/>
          </a:xfrm>
          <a:prstGeom prst="rect">
            <a:avLst/>
          </a:prstGeom>
          <a:noFill/>
        </p:spPr>
        <p:txBody>
          <a:bodyPr wrap="square" rtlCol="0">
            <a:spAutoFit/>
          </a:bodyPr>
          <a:lstStyle/>
          <a:p>
            <a:r>
              <a:rPr lang="en-US" dirty="0">
                <a:solidFill>
                  <a:schemeClr val="bg1"/>
                </a:solidFill>
              </a:rPr>
              <a:t>Overriding</a:t>
            </a:r>
          </a:p>
        </p:txBody>
      </p:sp>
      <p:sp>
        <p:nvSpPr>
          <p:cNvPr id="2" name="Footer Placeholder 1"/>
          <p:cNvSpPr>
            <a:spLocks noGrp="1"/>
          </p:cNvSpPr>
          <p:nvPr>
            <p:ph type="ftr" sz="quarter" idx="11"/>
          </p:nvPr>
        </p:nvSpPr>
        <p:spPr/>
        <p:txBody>
          <a:bodyPr/>
          <a:lstStyle/>
          <a:p>
            <a:r>
              <a:rPr lang="en-IN" dirty="0"/>
              <a:t>Android| Java</a:t>
            </a:r>
          </a:p>
          <a:p>
            <a:endParaRPr lang="en-IN" dirty="0"/>
          </a:p>
        </p:txBody>
      </p:sp>
    </p:spTree>
    <p:extLst>
      <p:ext uri="{BB962C8B-B14F-4D97-AF65-F5344CB8AC3E}">
        <p14:creationId xmlns:p14="http://schemas.microsoft.com/office/powerpoint/2010/main" val="3775512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4BFFB193-40A9-441C-9477-227871C21EFD}"/>
              </a:ext>
            </a:extLst>
          </p:cNvPr>
          <p:cNvSpPr>
            <a:spLocks noGrp="1"/>
          </p:cNvSpPr>
          <p:nvPr>
            <p:ph idx="15"/>
          </p:nvPr>
        </p:nvSpPr>
        <p:spPr>
          <a:xfrm>
            <a:off x="53158" y="830998"/>
            <a:ext cx="8902306" cy="3600070"/>
          </a:xfrm>
        </p:spPr>
        <p:txBody>
          <a:bodyPr vert="horz" lIns="91440" tIns="45720" rIns="91440" bIns="45720" rtlCol="0" anchor="t">
            <a:noAutofit/>
          </a:bodyPr>
          <a:lstStyle/>
          <a:p>
            <a:r>
              <a:rPr lang="en-US" b="1" dirty="0">
                <a:latin typeface="Proxima Nova Rg"/>
              </a:rPr>
              <a:t>Inheritance in Java</a:t>
            </a:r>
            <a:r>
              <a:rPr lang="en-US" dirty="0">
                <a:latin typeface="Proxima Nova Rg"/>
              </a:rPr>
              <a:t> is a mechanism in which one object acquires all the properties and behaviors of a parent object. </a:t>
            </a:r>
          </a:p>
          <a:p>
            <a:pPr>
              <a:buChar char="•"/>
            </a:pPr>
            <a:r>
              <a:rPr lang="en-US" b="1" dirty="0">
                <a:latin typeface="Proxima Nova Rg"/>
              </a:rPr>
              <a:t>Class:</a:t>
            </a:r>
            <a:r>
              <a:rPr lang="en-US" dirty="0">
                <a:latin typeface="Proxima Nova Rg"/>
              </a:rPr>
              <a:t> A class is a group of objects which have common properties. It is a template or blueprint from which objects are created.</a:t>
            </a:r>
          </a:p>
          <a:p>
            <a:pPr>
              <a:buChar char="•"/>
            </a:pPr>
            <a:r>
              <a:rPr lang="en-US" b="1" dirty="0">
                <a:latin typeface="Proxima Nova Rg"/>
              </a:rPr>
              <a:t>Sub Class/Child Class:</a:t>
            </a:r>
            <a:r>
              <a:rPr lang="en-US" dirty="0">
                <a:latin typeface="Proxima Nova Rg"/>
              </a:rPr>
              <a:t> Subclass is a class which inherits the other class. It is also called a derived class, extended class, or child class.</a:t>
            </a:r>
          </a:p>
          <a:p>
            <a:pPr>
              <a:buChar char="•"/>
            </a:pPr>
            <a:r>
              <a:rPr lang="en-US" b="1" dirty="0">
                <a:latin typeface="Proxima Nova Rg"/>
              </a:rPr>
              <a:t>Super Class/Parent Class:</a:t>
            </a:r>
            <a:r>
              <a:rPr lang="en-US" dirty="0">
                <a:latin typeface="Proxima Nova Rg"/>
              </a:rPr>
              <a:t> Superclass is the class from where a subclass inherits the features. It is also called a base class or a parent class.</a:t>
            </a:r>
          </a:p>
          <a:p>
            <a:pPr>
              <a:buChar char="•"/>
            </a:pPr>
            <a:r>
              <a:rPr lang="en-US" b="1" dirty="0">
                <a:latin typeface="Proxima Nova Rg"/>
              </a:rPr>
              <a:t>Reusability:</a:t>
            </a:r>
            <a:r>
              <a:rPr lang="en-US" dirty="0">
                <a:latin typeface="Proxima Nova Rg"/>
              </a:rPr>
              <a:t> As the name specifies, reusability is a mechanism which facilitates you to reuse the fields and methods of the existing class when you create a new class. You can use the same fields and methods already defined in the previous class.</a:t>
            </a:r>
          </a:p>
        </p:txBody>
      </p:sp>
      <p:sp>
        <p:nvSpPr>
          <p:cNvPr id="3" name="Date Placeholder 2">
            <a:extLst>
              <a:ext uri="{FF2B5EF4-FFF2-40B4-BE49-F238E27FC236}">
                <a16:creationId xmlns:a16="http://schemas.microsoft.com/office/drawing/2014/main" id="{43A8D61A-AC93-4019-BB6B-811D4FCDA5C7}"/>
              </a:ext>
            </a:extLst>
          </p:cNvPr>
          <p:cNvSpPr>
            <a:spLocks noGrp="1"/>
          </p:cNvSpPr>
          <p:nvPr>
            <p:ph type="dt" sz="half" idx="16"/>
          </p:nvPr>
        </p:nvSpPr>
        <p:spPr/>
        <p:txBody>
          <a:bodyPr/>
          <a:lstStyle/>
          <a:p>
            <a:fld id="{7DD0C667-8BB3-D74C-86FC-7D0CD1167351}" type="datetime1">
              <a:rPr lang="en-IN" smtClean="0"/>
              <a:t>10/06/19</a:t>
            </a:fld>
            <a:endParaRPr lang="en-IN" dirty="0"/>
          </a:p>
        </p:txBody>
      </p:sp>
      <p:sp>
        <p:nvSpPr>
          <p:cNvPr id="5" name="Slide Number Placeholder 4">
            <a:extLst>
              <a:ext uri="{FF2B5EF4-FFF2-40B4-BE49-F238E27FC236}">
                <a16:creationId xmlns:a16="http://schemas.microsoft.com/office/drawing/2014/main" id="{F7E75D7B-1F05-4B33-A3E8-CE15AB53EF5C}"/>
              </a:ext>
            </a:extLst>
          </p:cNvPr>
          <p:cNvSpPr>
            <a:spLocks noGrp="1"/>
          </p:cNvSpPr>
          <p:nvPr>
            <p:ph type="sldNum" sz="quarter" idx="12"/>
          </p:nvPr>
        </p:nvSpPr>
        <p:spPr/>
        <p:txBody>
          <a:bodyPr/>
          <a:lstStyle/>
          <a:p>
            <a:fld id="{273EEA2F-D825-49D3-9C25-497F06EFD3F7}" type="slidenum">
              <a:rPr lang="en-IN" smtClean="0"/>
              <a:t>5</a:t>
            </a:fld>
            <a:endParaRPr lang="en-IN" dirty="0"/>
          </a:p>
        </p:txBody>
      </p:sp>
      <p:sp>
        <p:nvSpPr>
          <p:cNvPr id="2" name="Title 1">
            <a:extLst>
              <a:ext uri="{FF2B5EF4-FFF2-40B4-BE49-F238E27FC236}">
                <a16:creationId xmlns:a16="http://schemas.microsoft.com/office/drawing/2014/main" id="{1C5572B6-9BDE-4C2B-BF22-AC3542B07C67}"/>
              </a:ext>
            </a:extLst>
          </p:cNvPr>
          <p:cNvSpPr>
            <a:spLocks noGrp="1"/>
          </p:cNvSpPr>
          <p:nvPr>
            <p:ph type="title"/>
          </p:nvPr>
        </p:nvSpPr>
        <p:spPr/>
        <p:txBody>
          <a:bodyPr/>
          <a:lstStyle/>
          <a:p>
            <a:r>
              <a:rPr lang="en-US" dirty="0">
                <a:latin typeface="Proxima Nova"/>
              </a:rPr>
              <a:t>Inheritance in Java</a:t>
            </a:r>
          </a:p>
        </p:txBody>
      </p:sp>
    </p:spTree>
    <p:extLst>
      <p:ext uri="{BB962C8B-B14F-4D97-AF65-F5344CB8AC3E}">
        <p14:creationId xmlns:p14="http://schemas.microsoft.com/office/powerpoint/2010/main" val="3786224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03E9B2D-6BE6-4810-A740-FCAC352E771D}"/>
              </a:ext>
            </a:extLst>
          </p:cNvPr>
          <p:cNvSpPr>
            <a:spLocks noGrp="1"/>
          </p:cNvSpPr>
          <p:nvPr>
            <p:ph type="dt" sz="half" idx="10"/>
          </p:nvPr>
        </p:nvSpPr>
        <p:spPr/>
        <p:txBody>
          <a:bodyPr/>
          <a:lstStyle/>
          <a:p>
            <a:fld id="{AAC8EB75-20B8-FA41-8A25-CB9D4F4E068B}" type="datetime1">
              <a:rPr lang="en-IN" smtClean="0"/>
              <a:t>10/06/19</a:t>
            </a:fld>
            <a:endParaRPr lang="en-IN" dirty="0"/>
          </a:p>
        </p:txBody>
      </p:sp>
      <p:sp>
        <p:nvSpPr>
          <p:cNvPr id="5" name="Slide Number Placeholder 4">
            <a:extLst>
              <a:ext uri="{FF2B5EF4-FFF2-40B4-BE49-F238E27FC236}">
                <a16:creationId xmlns:a16="http://schemas.microsoft.com/office/drawing/2014/main" id="{666C5D34-5C02-4625-BCAF-DB45F36788E9}"/>
              </a:ext>
            </a:extLst>
          </p:cNvPr>
          <p:cNvSpPr>
            <a:spLocks noGrp="1"/>
          </p:cNvSpPr>
          <p:nvPr>
            <p:ph type="sldNum" sz="quarter" idx="12"/>
          </p:nvPr>
        </p:nvSpPr>
        <p:spPr/>
        <p:txBody>
          <a:bodyPr/>
          <a:lstStyle/>
          <a:p>
            <a:fld id="{273EEA2F-D825-49D3-9C25-497F06EFD3F7}" type="slidenum">
              <a:rPr lang="en-IN" smtClean="0"/>
              <a:t>6</a:t>
            </a:fld>
            <a:endParaRPr lang="en-IN" dirty="0"/>
          </a:p>
        </p:txBody>
      </p:sp>
      <p:sp>
        <p:nvSpPr>
          <p:cNvPr id="7" name="TextBox 6">
            <a:extLst>
              <a:ext uri="{FF2B5EF4-FFF2-40B4-BE49-F238E27FC236}">
                <a16:creationId xmlns:a16="http://schemas.microsoft.com/office/drawing/2014/main" id="{CB64F995-6F34-468F-B71D-F64CF284ED84}"/>
              </a:ext>
            </a:extLst>
          </p:cNvPr>
          <p:cNvSpPr txBox="1"/>
          <p:nvPr/>
        </p:nvSpPr>
        <p:spPr>
          <a:xfrm>
            <a:off x="621566" y="1559109"/>
            <a:ext cx="561486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class</a:t>
            </a:r>
            <a:r>
              <a:rPr lang="en-US" dirty="0">
                <a:ea typeface="+mn-lt"/>
                <a:cs typeface="+mn-lt"/>
              </a:rPr>
              <a:t> Subclass-name </a:t>
            </a:r>
            <a:r>
              <a:rPr lang="en-US" b="1" dirty="0">
                <a:ea typeface="+mn-lt"/>
                <a:cs typeface="+mn-lt"/>
              </a:rPr>
              <a:t>extends</a:t>
            </a:r>
            <a:r>
              <a:rPr lang="en-US" dirty="0">
                <a:ea typeface="+mn-lt"/>
                <a:cs typeface="+mn-lt"/>
              </a:rPr>
              <a:t> Superclass-name  </a:t>
            </a:r>
            <a:endParaRPr lang="en-US" dirty="0">
              <a:cs typeface="Calibri"/>
            </a:endParaRPr>
          </a:p>
          <a:p>
            <a:r>
              <a:rPr lang="en-US" dirty="0">
                <a:ea typeface="+mn-lt"/>
                <a:cs typeface="+mn-lt"/>
              </a:rPr>
              <a:t>{  </a:t>
            </a:r>
            <a:endParaRPr lang="en-US" dirty="0">
              <a:cs typeface="Calibri"/>
            </a:endParaRPr>
          </a:p>
          <a:p>
            <a:r>
              <a:rPr lang="en-US" dirty="0">
                <a:ea typeface="+mn-lt"/>
                <a:cs typeface="+mn-lt"/>
              </a:rPr>
              <a:t>   //methods and fields  </a:t>
            </a:r>
            <a:endParaRPr lang="en-US" dirty="0">
              <a:cs typeface="Calibri"/>
            </a:endParaRPr>
          </a:p>
          <a:p>
            <a:r>
              <a:rPr lang="en-US" dirty="0">
                <a:ea typeface="+mn-lt"/>
                <a:cs typeface="+mn-lt"/>
              </a:rPr>
              <a:t>}  </a:t>
            </a:r>
            <a:endParaRPr lang="en-US" dirty="0">
              <a:cs typeface="Calibri"/>
            </a:endParaRPr>
          </a:p>
          <a:p>
            <a:pPr algn="l"/>
            <a:endParaRPr lang="en-US" dirty="0">
              <a:cs typeface="Calibri"/>
            </a:endParaRPr>
          </a:p>
        </p:txBody>
      </p:sp>
    </p:spTree>
    <p:extLst>
      <p:ext uri="{BB962C8B-B14F-4D97-AF65-F5344CB8AC3E}">
        <p14:creationId xmlns:p14="http://schemas.microsoft.com/office/powerpoint/2010/main" val="3074654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0F791F92-F17E-4A7F-8B8C-07ECD7E93131}"/>
              </a:ext>
            </a:extLst>
          </p:cNvPr>
          <p:cNvSpPr>
            <a:spLocks noGrp="1"/>
          </p:cNvSpPr>
          <p:nvPr>
            <p:ph idx="15"/>
          </p:nvPr>
        </p:nvSpPr>
        <p:spPr>
          <a:xfrm>
            <a:off x="108524" y="754063"/>
            <a:ext cx="8855075" cy="1021235"/>
          </a:xfrm>
        </p:spPr>
        <p:txBody>
          <a:bodyPr vert="horz" lIns="91440" tIns="45720" rIns="91440" bIns="45720" rtlCol="0" anchor="t">
            <a:noAutofit/>
          </a:bodyPr>
          <a:lstStyle/>
          <a:p>
            <a:r>
              <a:rPr lang="en-US" dirty="0">
                <a:latin typeface="Proxima Nova Rg"/>
              </a:rPr>
              <a:t>Single</a:t>
            </a:r>
          </a:p>
          <a:p>
            <a:r>
              <a:rPr lang="en-US" dirty="0">
                <a:latin typeface="Proxima Nova Rg"/>
              </a:rPr>
              <a:t>Multilevel</a:t>
            </a:r>
            <a:endParaRPr lang="en-US" dirty="0"/>
          </a:p>
          <a:p>
            <a:r>
              <a:rPr lang="en-US" dirty="0">
                <a:latin typeface="Proxima Nova Rg"/>
              </a:rPr>
              <a:t>Hierarchical</a:t>
            </a:r>
            <a:endParaRPr lang="en-US" dirty="0"/>
          </a:p>
        </p:txBody>
      </p:sp>
      <p:sp>
        <p:nvSpPr>
          <p:cNvPr id="3" name="Date Placeholder 2">
            <a:extLst>
              <a:ext uri="{FF2B5EF4-FFF2-40B4-BE49-F238E27FC236}">
                <a16:creationId xmlns:a16="http://schemas.microsoft.com/office/drawing/2014/main" id="{EDDBA017-20FC-4194-930E-C47EA11B0AAA}"/>
              </a:ext>
            </a:extLst>
          </p:cNvPr>
          <p:cNvSpPr>
            <a:spLocks noGrp="1"/>
          </p:cNvSpPr>
          <p:nvPr>
            <p:ph type="dt" sz="half" idx="16"/>
          </p:nvPr>
        </p:nvSpPr>
        <p:spPr/>
        <p:txBody>
          <a:bodyPr/>
          <a:lstStyle/>
          <a:p>
            <a:fld id="{7DD0C667-8BB3-D74C-86FC-7D0CD1167351}" type="datetime1">
              <a:rPr lang="en-IN" smtClean="0"/>
              <a:t>10/06/19</a:t>
            </a:fld>
            <a:endParaRPr lang="en-IN" dirty="0"/>
          </a:p>
        </p:txBody>
      </p:sp>
      <p:sp>
        <p:nvSpPr>
          <p:cNvPr id="5" name="Slide Number Placeholder 4">
            <a:extLst>
              <a:ext uri="{FF2B5EF4-FFF2-40B4-BE49-F238E27FC236}">
                <a16:creationId xmlns:a16="http://schemas.microsoft.com/office/drawing/2014/main" id="{5063C161-58C1-4360-8C80-6AF9F95DA8BB}"/>
              </a:ext>
            </a:extLst>
          </p:cNvPr>
          <p:cNvSpPr>
            <a:spLocks noGrp="1"/>
          </p:cNvSpPr>
          <p:nvPr>
            <p:ph type="sldNum" sz="quarter" idx="12"/>
          </p:nvPr>
        </p:nvSpPr>
        <p:spPr/>
        <p:txBody>
          <a:bodyPr/>
          <a:lstStyle/>
          <a:p>
            <a:fld id="{273EEA2F-D825-49D3-9C25-497F06EFD3F7}" type="slidenum">
              <a:rPr lang="en-IN" smtClean="0"/>
              <a:t>7</a:t>
            </a:fld>
            <a:endParaRPr lang="en-IN" dirty="0"/>
          </a:p>
        </p:txBody>
      </p:sp>
      <p:sp>
        <p:nvSpPr>
          <p:cNvPr id="2" name="Title 1">
            <a:extLst>
              <a:ext uri="{FF2B5EF4-FFF2-40B4-BE49-F238E27FC236}">
                <a16:creationId xmlns:a16="http://schemas.microsoft.com/office/drawing/2014/main" id="{44E92978-3CE1-4AF0-A5AA-B671F900D01B}"/>
              </a:ext>
            </a:extLst>
          </p:cNvPr>
          <p:cNvSpPr>
            <a:spLocks noGrp="1"/>
          </p:cNvSpPr>
          <p:nvPr>
            <p:ph type="title"/>
          </p:nvPr>
        </p:nvSpPr>
        <p:spPr>
          <a:xfrm>
            <a:off x="316679" y="121966"/>
            <a:ext cx="4066522" cy="382564"/>
          </a:xfrm>
        </p:spPr>
        <p:txBody>
          <a:bodyPr/>
          <a:lstStyle/>
          <a:p>
            <a:r>
              <a:rPr lang="en-US" dirty="0">
                <a:latin typeface="Proxima Nova"/>
              </a:rPr>
              <a:t>Types of Inheritance in Java</a:t>
            </a:r>
            <a:endParaRPr lang="en-US" dirty="0"/>
          </a:p>
        </p:txBody>
      </p:sp>
      <p:sp>
        <p:nvSpPr>
          <p:cNvPr id="4" name="Footer Placeholder 3">
            <a:extLst>
              <a:ext uri="{FF2B5EF4-FFF2-40B4-BE49-F238E27FC236}">
                <a16:creationId xmlns:a16="http://schemas.microsoft.com/office/drawing/2014/main" id="{D2F99598-C7D6-4C37-8D50-5DD7E9FD0F35}"/>
              </a:ext>
            </a:extLst>
          </p:cNvPr>
          <p:cNvSpPr>
            <a:spLocks noGrp="1"/>
          </p:cNvSpPr>
          <p:nvPr>
            <p:ph type="ftr" sz="quarter" idx="4294967295"/>
          </p:nvPr>
        </p:nvSpPr>
        <p:spPr>
          <a:xfrm>
            <a:off x="0" y="4767263"/>
            <a:ext cx="3086100" cy="274637"/>
          </a:xfrm>
          <a:prstGeom prst="rect">
            <a:avLst/>
          </a:prstGeom>
        </p:spPr>
        <p:txBody>
          <a:bodyPr/>
          <a:lstStyle/>
          <a:p>
            <a:r>
              <a:rPr lang="en-IN"/>
              <a:t>Data Science Certification Program</a:t>
            </a:r>
          </a:p>
        </p:txBody>
      </p:sp>
      <p:pic>
        <p:nvPicPr>
          <p:cNvPr id="12" name="Picture 12" descr="A screenshot of a cell phone&#10;&#10;Description generated with very high confidence">
            <a:extLst>
              <a:ext uri="{FF2B5EF4-FFF2-40B4-BE49-F238E27FC236}">
                <a16:creationId xmlns:a16="http://schemas.microsoft.com/office/drawing/2014/main" id="{87BE743B-B97A-4D19-815E-878B1496CFCA}"/>
              </a:ext>
            </a:extLst>
          </p:cNvPr>
          <p:cNvPicPr>
            <a:picLocks noGrp="1" noChangeAspect="1"/>
          </p:cNvPicPr>
          <p:nvPr>
            <p:ph type="pic" sz="quarter" idx="10"/>
          </p:nvPr>
        </p:nvPicPr>
        <p:blipFill rotWithShape="1">
          <a:blip r:embed="rId2"/>
          <a:srcRect l="493" t="1998" r="-572" b="2313"/>
          <a:stretch/>
        </p:blipFill>
        <p:spPr>
          <a:xfrm>
            <a:off x="-11787" y="717695"/>
            <a:ext cx="9098731" cy="4302170"/>
          </a:xfrm>
          <a:prstGeom prst="rect">
            <a:avLst/>
          </a:prstGeom>
        </p:spPr>
      </p:pic>
    </p:spTree>
    <p:extLst>
      <p:ext uri="{BB962C8B-B14F-4D97-AF65-F5344CB8AC3E}">
        <p14:creationId xmlns:p14="http://schemas.microsoft.com/office/powerpoint/2010/main" val="3076255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E657D3-4411-4E9D-A2D0-5609A22FC105}"/>
              </a:ext>
            </a:extLst>
          </p:cNvPr>
          <p:cNvSpPr>
            <a:spLocks noGrp="1"/>
          </p:cNvSpPr>
          <p:nvPr>
            <p:ph idx="15"/>
          </p:nvPr>
        </p:nvSpPr>
        <p:spPr>
          <a:xfrm>
            <a:off x="242084" y="660965"/>
            <a:ext cx="8732273" cy="936219"/>
          </a:xfrm>
        </p:spPr>
        <p:txBody>
          <a:bodyPr vert="horz" lIns="91440" tIns="45720" rIns="91440" bIns="45720" rtlCol="0" anchor="t">
            <a:noAutofit/>
          </a:bodyPr>
          <a:lstStyle/>
          <a:p>
            <a:r>
              <a:rPr lang="en-US" dirty="0">
                <a:latin typeface="Proxima Nova Rg"/>
              </a:rPr>
              <a:t>If a class has multiple methods having same name but different in parameters, it is known as </a:t>
            </a:r>
            <a:r>
              <a:rPr lang="en-US" b="1" dirty="0">
                <a:latin typeface="Proxima Nova Rg"/>
              </a:rPr>
              <a:t>Method Overloading</a:t>
            </a:r>
            <a:r>
              <a:rPr lang="en-US" dirty="0">
                <a:latin typeface="Proxima Nova Rg"/>
              </a:rPr>
              <a:t>.</a:t>
            </a:r>
          </a:p>
        </p:txBody>
      </p:sp>
      <p:sp>
        <p:nvSpPr>
          <p:cNvPr id="4" name="Date Placeholder 3">
            <a:extLst>
              <a:ext uri="{FF2B5EF4-FFF2-40B4-BE49-F238E27FC236}">
                <a16:creationId xmlns:a16="http://schemas.microsoft.com/office/drawing/2014/main" id="{36904182-BC2F-4BFE-84D0-C59690A81F41}"/>
              </a:ext>
            </a:extLst>
          </p:cNvPr>
          <p:cNvSpPr>
            <a:spLocks noGrp="1"/>
          </p:cNvSpPr>
          <p:nvPr>
            <p:ph type="dt" sz="half" idx="16"/>
          </p:nvPr>
        </p:nvSpPr>
        <p:spPr/>
        <p:txBody>
          <a:bodyPr/>
          <a:lstStyle/>
          <a:p>
            <a:fld id="{AAC8EB75-20B8-FA41-8A25-CB9D4F4E068B}" type="datetime1">
              <a:rPr lang="en-IN" smtClean="0"/>
              <a:t>10/06/19</a:t>
            </a:fld>
            <a:endParaRPr lang="en-IN" dirty="0"/>
          </a:p>
        </p:txBody>
      </p:sp>
      <p:sp>
        <p:nvSpPr>
          <p:cNvPr id="5" name="Slide Number Placeholder 4">
            <a:extLst>
              <a:ext uri="{FF2B5EF4-FFF2-40B4-BE49-F238E27FC236}">
                <a16:creationId xmlns:a16="http://schemas.microsoft.com/office/drawing/2014/main" id="{1AF4A85B-F21F-4419-9C65-4DC18071B346}"/>
              </a:ext>
            </a:extLst>
          </p:cNvPr>
          <p:cNvSpPr>
            <a:spLocks noGrp="1"/>
          </p:cNvSpPr>
          <p:nvPr>
            <p:ph type="sldNum" sz="quarter" idx="12"/>
          </p:nvPr>
        </p:nvSpPr>
        <p:spPr/>
        <p:txBody>
          <a:bodyPr/>
          <a:lstStyle/>
          <a:p>
            <a:fld id="{273EEA2F-D825-49D3-9C25-497F06EFD3F7}" type="slidenum">
              <a:rPr lang="en-IN" smtClean="0"/>
              <a:t>8</a:t>
            </a:fld>
            <a:endParaRPr lang="en-IN" dirty="0"/>
          </a:p>
        </p:txBody>
      </p:sp>
      <p:sp>
        <p:nvSpPr>
          <p:cNvPr id="6" name="Title 5">
            <a:extLst>
              <a:ext uri="{FF2B5EF4-FFF2-40B4-BE49-F238E27FC236}">
                <a16:creationId xmlns:a16="http://schemas.microsoft.com/office/drawing/2014/main" id="{3FA17BE0-5807-47BA-B288-265C2D940F58}"/>
              </a:ext>
            </a:extLst>
          </p:cNvPr>
          <p:cNvSpPr>
            <a:spLocks noGrp="1"/>
          </p:cNvSpPr>
          <p:nvPr>
            <p:ph type="title"/>
          </p:nvPr>
        </p:nvSpPr>
        <p:spPr/>
        <p:txBody>
          <a:bodyPr/>
          <a:lstStyle/>
          <a:p>
            <a:r>
              <a:rPr lang="en-US" dirty="0">
                <a:latin typeface="Proxima Nova"/>
              </a:rPr>
              <a:t>Method Overloading</a:t>
            </a:r>
            <a:endParaRPr lang="en-US" dirty="0"/>
          </a:p>
        </p:txBody>
      </p:sp>
      <p:sp>
        <p:nvSpPr>
          <p:cNvPr id="7" name="TextBox 6">
            <a:extLst>
              <a:ext uri="{FF2B5EF4-FFF2-40B4-BE49-F238E27FC236}">
                <a16:creationId xmlns:a16="http://schemas.microsoft.com/office/drawing/2014/main" id="{4F1A30BC-1B38-477A-94F5-B7210E9D006C}"/>
              </a:ext>
            </a:extLst>
          </p:cNvPr>
          <p:cNvSpPr txBox="1"/>
          <p:nvPr/>
        </p:nvSpPr>
        <p:spPr>
          <a:xfrm>
            <a:off x="479871" y="1568555"/>
            <a:ext cx="756080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There are two ways to overload the method in java</a:t>
            </a:r>
            <a:endParaRPr lang="en-US" dirty="0"/>
          </a:p>
          <a:p>
            <a:pPr marL="285750" indent="-285750">
              <a:buFont typeface="Arial"/>
              <a:buChar char="•"/>
            </a:pPr>
            <a:r>
              <a:rPr lang="en-US" dirty="0">
                <a:ea typeface="+mn-lt"/>
                <a:cs typeface="+mn-lt"/>
              </a:rPr>
              <a:t>By changing number of arguments</a:t>
            </a:r>
            <a:endParaRPr lang="en-US" dirty="0"/>
          </a:p>
          <a:p>
            <a:pPr marL="285750" indent="-285750">
              <a:buFont typeface="Arial"/>
              <a:buChar char="•"/>
            </a:pPr>
            <a:r>
              <a:rPr lang="en-US" dirty="0">
                <a:ea typeface="+mn-lt"/>
                <a:cs typeface="+mn-lt"/>
              </a:rPr>
              <a:t>By changing the data type</a:t>
            </a:r>
            <a:endParaRPr lang="en-US" dirty="0"/>
          </a:p>
          <a:p>
            <a:pPr algn="l"/>
            <a:endParaRPr lang="en-US" dirty="0">
              <a:cs typeface="Calibri"/>
            </a:endParaRPr>
          </a:p>
        </p:txBody>
      </p:sp>
    </p:spTree>
    <p:extLst>
      <p:ext uri="{BB962C8B-B14F-4D97-AF65-F5344CB8AC3E}">
        <p14:creationId xmlns:p14="http://schemas.microsoft.com/office/powerpoint/2010/main" val="3328983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8E282E-2CA9-47BA-934F-37BB37E4876F}"/>
              </a:ext>
            </a:extLst>
          </p:cNvPr>
          <p:cNvSpPr>
            <a:spLocks noGrp="1"/>
          </p:cNvSpPr>
          <p:nvPr>
            <p:ph idx="15"/>
          </p:nvPr>
        </p:nvSpPr>
        <p:spPr>
          <a:xfrm>
            <a:off x="374332" y="963246"/>
            <a:ext cx="8467777" cy="3581177"/>
          </a:xfrm>
        </p:spPr>
        <p:txBody>
          <a:bodyPr vert="horz" lIns="91440" tIns="45720" rIns="91440" bIns="45720" rtlCol="0" anchor="t">
            <a:noAutofit/>
          </a:bodyPr>
          <a:lstStyle/>
          <a:p>
            <a:r>
              <a:rPr lang="en-US" dirty="0">
                <a:latin typeface="Proxima Nova Rg"/>
              </a:rPr>
              <a:t>If subclass (child class) has the same method as declared in the parent class, it is known as </a:t>
            </a:r>
            <a:r>
              <a:rPr lang="en-US" b="1" dirty="0">
                <a:latin typeface="Proxima Nova Rg"/>
              </a:rPr>
              <a:t>method overriding in Java</a:t>
            </a:r>
            <a:r>
              <a:rPr lang="en-US" dirty="0">
                <a:latin typeface="Proxima Nova Rg"/>
              </a:rPr>
              <a:t>.</a:t>
            </a:r>
          </a:p>
          <a:p>
            <a:r>
              <a:rPr lang="en-US" dirty="0">
                <a:latin typeface="Proxima Nova Rg"/>
              </a:rPr>
              <a:t>Usage of Java Method Overriding</a:t>
            </a:r>
          </a:p>
          <a:p>
            <a:pPr marL="285750" indent="-285750">
              <a:buFont typeface="Arial"/>
              <a:buChar char="•"/>
            </a:pPr>
            <a:r>
              <a:rPr lang="en-US" dirty="0">
                <a:latin typeface="Proxima Nova Rg"/>
              </a:rPr>
              <a:t>Method overriding is used to provide the specific implementation of a method which is already provided by its superclass.</a:t>
            </a:r>
            <a:endParaRPr lang="en-US" dirty="0"/>
          </a:p>
          <a:p>
            <a:pPr marL="285750" indent="-285750">
              <a:buFont typeface="Arial"/>
              <a:buChar char="•"/>
            </a:pPr>
            <a:r>
              <a:rPr lang="en-US" dirty="0">
                <a:latin typeface="Proxima Nova Rg"/>
              </a:rPr>
              <a:t>Method overriding is used for runtime polymorphism</a:t>
            </a:r>
            <a:endParaRPr lang="en-US" dirty="0"/>
          </a:p>
          <a:p>
            <a:endParaRPr lang="en-US" dirty="0">
              <a:latin typeface="Proxima Nova Rg"/>
            </a:endParaRPr>
          </a:p>
        </p:txBody>
      </p:sp>
      <p:sp>
        <p:nvSpPr>
          <p:cNvPr id="4" name="Date Placeholder 3">
            <a:extLst>
              <a:ext uri="{FF2B5EF4-FFF2-40B4-BE49-F238E27FC236}">
                <a16:creationId xmlns:a16="http://schemas.microsoft.com/office/drawing/2014/main" id="{EC696301-F874-49CD-B4C4-0A5C4634BBB3}"/>
              </a:ext>
            </a:extLst>
          </p:cNvPr>
          <p:cNvSpPr>
            <a:spLocks noGrp="1"/>
          </p:cNvSpPr>
          <p:nvPr>
            <p:ph type="dt" sz="half" idx="16"/>
          </p:nvPr>
        </p:nvSpPr>
        <p:spPr/>
        <p:txBody>
          <a:bodyPr/>
          <a:lstStyle/>
          <a:p>
            <a:fld id="{AAC8EB75-20B8-FA41-8A25-CB9D4F4E068B}" type="datetime1">
              <a:rPr lang="en-IN" smtClean="0"/>
              <a:t>10/06/19</a:t>
            </a:fld>
            <a:endParaRPr lang="en-IN" dirty="0"/>
          </a:p>
        </p:txBody>
      </p:sp>
      <p:sp>
        <p:nvSpPr>
          <p:cNvPr id="5" name="Slide Number Placeholder 4">
            <a:extLst>
              <a:ext uri="{FF2B5EF4-FFF2-40B4-BE49-F238E27FC236}">
                <a16:creationId xmlns:a16="http://schemas.microsoft.com/office/drawing/2014/main" id="{04E149C0-28FE-4B02-B9B9-499EB519878A}"/>
              </a:ext>
            </a:extLst>
          </p:cNvPr>
          <p:cNvSpPr>
            <a:spLocks noGrp="1"/>
          </p:cNvSpPr>
          <p:nvPr>
            <p:ph type="sldNum" sz="quarter" idx="12"/>
          </p:nvPr>
        </p:nvSpPr>
        <p:spPr/>
        <p:txBody>
          <a:bodyPr/>
          <a:lstStyle/>
          <a:p>
            <a:fld id="{273EEA2F-D825-49D3-9C25-497F06EFD3F7}" type="slidenum">
              <a:rPr lang="en-IN" smtClean="0"/>
              <a:t>9</a:t>
            </a:fld>
            <a:endParaRPr lang="en-IN" dirty="0"/>
          </a:p>
        </p:txBody>
      </p:sp>
      <p:sp>
        <p:nvSpPr>
          <p:cNvPr id="6" name="Title 5">
            <a:extLst>
              <a:ext uri="{FF2B5EF4-FFF2-40B4-BE49-F238E27FC236}">
                <a16:creationId xmlns:a16="http://schemas.microsoft.com/office/drawing/2014/main" id="{300620B6-B9FD-4F09-B5AA-EDEA6831F47C}"/>
              </a:ext>
            </a:extLst>
          </p:cNvPr>
          <p:cNvSpPr>
            <a:spLocks noGrp="1"/>
          </p:cNvSpPr>
          <p:nvPr>
            <p:ph type="title"/>
          </p:nvPr>
        </p:nvSpPr>
        <p:spPr/>
        <p:txBody>
          <a:bodyPr/>
          <a:lstStyle/>
          <a:p>
            <a:r>
              <a:rPr lang="en-US" dirty="0">
                <a:latin typeface="Proxima Nova"/>
              </a:rPr>
              <a:t>Method Overriding</a:t>
            </a:r>
            <a:endParaRPr lang="en-US" dirty="0"/>
          </a:p>
        </p:txBody>
      </p:sp>
    </p:spTree>
    <p:extLst>
      <p:ext uri="{BB962C8B-B14F-4D97-AF65-F5344CB8AC3E}">
        <p14:creationId xmlns:p14="http://schemas.microsoft.com/office/powerpoint/2010/main" val="1723745155"/>
      </p:ext>
    </p:extLst>
  </p:cSld>
  <p:clrMapOvr>
    <a:masterClrMapping/>
  </p:clrMapOvr>
</p:sld>
</file>

<file path=ppt/theme/theme1.xml><?xml version="1.0" encoding="utf-8"?>
<a:theme xmlns:a="http://schemas.openxmlformats.org/drawingml/2006/main" name="MASTER_UPGRAD">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5" id="{A0B7D4BF-F823-4A60-AE97-D3B3BE85E950}" vid="{1ADBB6A7-6E7E-4ADD-AD9D-36AA95C6FA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MASTER_UPGRAD</Template>
  <TotalTime>21037</TotalTime>
  <Words>513</Words>
  <Application>Microsoft Macintosh PowerPoint</Application>
  <PresentationFormat>On-screen Show (16:9)</PresentationFormat>
  <Paragraphs>145</Paragraphs>
  <Slides>19</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Calibri</vt:lpstr>
      <vt:lpstr>Neue Plak</vt:lpstr>
      <vt:lpstr>Proxima Nova</vt:lpstr>
      <vt:lpstr>Proxima Nova Light</vt:lpstr>
      <vt:lpstr>Proxima Nova Rg</vt:lpstr>
      <vt:lpstr>Roboto Cn</vt:lpstr>
      <vt:lpstr>times new roman</vt:lpstr>
      <vt:lpstr>verdana</vt:lpstr>
      <vt:lpstr>MASTER_UPGRAD</vt:lpstr>
      <vt:lpstr>PowerPoint Presentation</vt:lpstr>
      <vt:lpstr>PowerPoint Presentation</vt:lpstr>
      <vt:lpstr>PowerPoint Presentation</vt:lpstr>
      <vt:lpstr>PowerPoint Presentation</vt:lpstr>
      <vt:lpstr>Inheritance in Java</vt:lpstr>
      <vt:lpstr>PowerPoint Presentation</vt:lpstr>
      <vt:lpstr>Types of Inheritance in Java</vt:lpstr>
      <vt:lpstr>Method Overloading</vt:lpstr>
      <vt:lpstr>Method Overriding</vt:lpstr>
      <vt:lpstr>Abstract class in Java </vt:lpstr>
      <vt:lpstr>Interface In Java</vt:lpstr>
      <vt:lpstr>Exception Handling</vt:lpstr>
      <vt:lpstr>Difference between Checked and Unchecked Exceptions </vt:lpstr>
      <vt:lpstr>Java Exception Keywords </vt:lpstr>
      <vt:lpstr>Collections in Java </vt:lpstr>
      <vt:lpstr>List Interface</vt:lpstr>
      <vt:lpstr>Demo Array List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harsh.asiwal@gmail.com</dc:creator>
  <cp:lastModifiedBy>Rohit Jain</cp:lastModifiedBy>
  <cp:revision>346</cp:revision>
  <dcterms:created xsi:type="dcterms:W3CDTF">2019-01-02T10:18:22Z</dcterms:created>
  <dcterms:modified xsi:type="dcterms:W3CDTF">2019-06-10T07:05:19Z</dcterms:modified>
</cp:coreProperties>
</file>