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86" r:id="rId2"/>
    <p:sldId id="257" r:id="rId3"/>
    <p:sldId id="288" r:id="rId4"/>
    <p:sldId id="287" r:id="rId5"/>
    <p:sldId id="268" r:id="rId6"/>
    <p:sldId id="265" r:id="rId7"/>
    <p:sldId id="271" r:id="rId8"/>
    <p:sldId id="276" r:id="rId9"/>
    <p:sldId id="277" r:id="rId10"/>
    <p:sldId id="278" r:id="rId11"/>
    <p:sldId id="279" r:id="rId12"/>
    <p:sldId id="280" r:id="rId13"/>
    <p:sldId id="28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7ADB9-6447-47D4-82F7-B4CA06180C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BAD1BA-702B-4F1E-BFFE-BA15B6BDE866}">
      <dgm:prSet phldrT="[Text]"/>
      <dgm:spPr>
        <a:solidFill>
          <a:srgbClr val="7030A0"/>
        </a:solidFill>
      </dgm:spPr>
      <dgm:t>
        <a:bodyPr/>
        <a:lstStyle/>
        <a:p>
          <a:r>
            <a:rPr lang="en-US" dirty="0" smtClean="0"/>
            <a:t>Site Collection</a:t>
          </a:r>
          <a:endParaRPr lang="en-US" dirty="0"/>
        </a:p>
      </dgm:t>
    </dgm:pt>
    <dgm:pt modelId="{C1CA4EB1-B154-4A70-A331-E9D3D21F3B9E}" type="parTrans" cxnId="{9AD199D0-AC0C-46F6-9552-5805E4330812}">
      <dgm:prSet/>
      <dgm:spPr/>
      <dgm:t>
        <a:bodyPr/>
        <a:lstStyle/>
        <a:p>
          <a:endParaRPr lang="en-US"/>
        </a:p>
      </dgm:t>
    </dgm:pt>
    <dgm:pt modelId="{76FC3344-04C7-466B-80FC-DA39EAD859BF}" type="sibTrans" cxnId="{9AD199D0-AC0C-46F6-9552-5805E4330812}">
      <dgm:prSet/>
      <dgm:spPr/>
      <dgm:t>
        <a:bodyPr/>
        <a:lstStyle/>
        <a:p>
          <a:endParaRPr lang="en-US"/>
        </a:p>
      </dgm:t>
    </dgm:pt>
    <dgm:pt modelId="{EDC07788-7D10-49B5-9AE7-F129504BBD21}">
      <dgm:prSet phldrT="[Text]"/>
      <dgm:spPr>
        <a:solidFill>
          <a:srgbClr val="C00000"/>
        </a:solidFill>
        <a:ln>
          <a:solidFill>
            <a:schemeClr val="tx1"/>
          </a:solidFill>
        </a:ln>
      </dgm:spPr>
      <dgm:t>
        <a:bodyPr/>
        <a:lstStyle/>
        <a:p>
          <a:r>
            <a:rPr lang="en-US" dirty="0" smtClean="0"/>
            <a:t>Site</a:t>
          </a:r>
          <a:endParaRPr lang="en-US" dirty="0"/>
        </a:p>
      </dgm:t>
    </dgm:pt>
    <dgm:pt modelId="{FBFDF491-41E9-416E-AE48-82D593A883D1}" type="parTrans" cxnId="{AC94FF58-31F6-429E-BE56-AF67B272982F}">
      <dgm:prSet/>
      <dgm:spPr/>
      <dgm:t>
        <a:bodyPr/>
        <a:lstStyle/>
        <a:p>
          <a:endParaRPr lang="en-US"/>
        </a:p>
      </dgm:t>
    </dgm:pt>
    <dgm:pt modelId="{6FE9A968-5F27-41EA-95B3-B17102D2027D}" type="sibTrans" cxnId="{AC94FF58-31F6-429E-BE56-AF67B272982F}">
      <dgm:prSet/>
      <dgm:spPr/>
      <dgm:t>
        <a:bodyPr/>
        <a:lstStyle/>
        <a:p>
          <a:endParaRPr lang="en-US"/>
        </a:p>
      </dgm:t>
    </dgm:pt>
    <dgm:pt modelId="{7FEF2FB5-059E-43B2-A0A8-177A91ED26D6}">
      <dgm:prSet phldrT="[Text]"/>
      <dgm:spPr>
        <a:solidFill>
          <a:schemeClr val="accent3"/>
        </a:solidFill>
      </dgm:spPr>
      <dgm:t>
        <a:bodyPr/>
        <a:lstStyle/>
        <a:p>
          <a:r>
            <a:rPr lang="en-US" dirty="0" smtClean="0"/>
            <a:t>Pages</a:t>
          </a:r>
          <a:endParaRPr lang="en-US" dirty="0"/>
        </a:p>
      </dgm:t>
    </dgm:pt>
    <dgm:pt modelId="{34795C44-99A1-4C3F-A119-9B0CD737D8A5}" type="parTrans" cxnId="{2373F5F1-D968-4B8A-A80E-6D76DEE6A8BB}">
      <dgm:prSet/>
      <dgm:spPr/>
      <dgm:t>
        <a:bodyPr/>
        <a:lstStyle/>
        <a:p>
          <a:endParaRPr lang="en-US"/>
        </a:p>
      </dgm:t>
    </dgm:pt>
    <dgm:pt modelId="{E73E57FB-43BB-4AA6-88AC-D6F7B0F3F238}" type="sibTrans" cxnId="{2373F5F1-D968-4B8A-A80E-6D76DEE6A8BB}">
      <dgm:prSet/>
      <dgm:spPr/>
      <dgm:t>
        <a:bodyPr/>
        <a:lstStyle/>
        <a:p>
          <a:endParaRPr lang="en-US"/>
        </a:p>
      </dgm:t>
    </dgm:pt>
    <dgm:pt modelId="{D832E2A5-A641-47A9-8069-AB3D727FABBB}">
      <dgm:prSet phldrT="[Text]"/>
      <dgm:spPr/>
      <dgm:t>
        <a:bodyPr/>
        <a:lstStyle/>
        <a:p>
          <a:r>
            <a:rPr lang="en-US" dirty="0" smtClean="0"/>
            <a:t>Apps, Web Parts</a:t>
          </a:r>
          <a:endParaRPr lang="en-US" dirty="0"/>
        </a:p>
      </dgm:t>
    </dgm:pt>
    <dgm:pt modelId="{6852E71D-1141-4F17-B78D-752E470D8BDD}" type="parTrans" cxnId="{BDE4338A-C19B-45DB-B084-4F7668B70285}">
      <dgm:prSet/>
      <dgm:spPr/>
      <dgm:t>
        <a:bodyPr/>
        <a:lstStyle/>
        <a:p>
          <a:endParaRPr lang="en-US"/>
        </a:p>
      </dgm:t>
    </dgm:pt>
    <dgm:pt modelId="{17353861-0C61-42E6-8B12-5464D3E86768}" type="sibTrans" cxnId="{BDE4338A-C19B-45DB-B084-4F7668B70285}">
      <dgm:prSet/>
      <dgm:spPr/>
      <dgm:t>
        <a:bodyPr/>
        <a:lstStyle/>
        <a:p>
          <a:endParaRPr lang="en-US"/>
        </a:p>
      </dgm:t>
    </dgm:pt>
    <dgm:pt modelId="{48EC55BF-9CA2-4260-92A9-56C249CAE71C}">
      <dgm:prSet/>
      <dgm:spPr>
        <a:solidFill>
          <a:schemeClr val="accent6">
            <a:lumMod val="60000"/>
            <a:lumOff val="40000"/>
          </a:schemeClr>
        </a:solidFill>
      </dgm:spPr>
      <dgm:t>
        <a:bodyPr/>
        <a:lstStyle/>
        <a:p>
          <a:r>
            <a:rPr lang="en-US" dirty="0" smtClean="0"/>
            <a:t>Subsite</a:t>
          </a:r>
          <a:endParaRPr lang="en-US" dirty="0"/>
        </a:p>
      </dgm:t>
    </dgm:pt>
    <dgm:pt modelId="{E6F394E7-0B2C-4005-B510-84DA39CB36C6}" type="parTrans" cxnId="{26681BF0-8533-4AE9-B778-56452D0F2C47}">
      <dgm:prSet/>
      <dgm:spPr/>
      <dgm:t>
        <a:bodyPr/>
        <a:lstStyle/>
        <a:p>
          <a:endParaRPr lang="en-US"/>
        </a:p>
      </dgm:t>
    </dgm:pt>
    <dgm:pt modelId="{8C652926-4A4E-4116-BFED-17CC38CA7189}" type="sibTrans" cxnId="{26681BF0-8533-4AE9-B778-56452D0F2C47}">
      <dgm:prSet/>
      <dgm:spPr/>
      <dgm:t>
        <a:bodyPr/>
        <a:lstStyle/>
        <a:p>
          <a:endParaRPr lang="en-US"/>
        </a:p>
      </dgm:t>
    </dgm:pt>
    <dgm:pt modelId="{04B0B33A-F6BD-4943-91FC-8B46E937ACE1}">
      <dgm:prSet/>
      <dgm:spPr>
        <a:solidFill>
          <a:schemeClr val="accent3"/>
        </a:solidFill>
      </dgm:spPr>
      <dgm:t>
        <a:bodyPr/>
        <a:lstStyle/>
        <a:p>
          <a:r>
            <a:rPr lang="en-US" dirty="0" smtClean="0"/>
            <a:t>Pages</a:t>
          </a:r>
          <a:endParaRPr lang="en-US" dirty="0"/>
        </a:p>
      </dgm:t>
    </dgm:pt>
    <dgm:pt modelId="{CA51FC8E-F315-4DD1-A0E0-824970685164}" type="parTrans" cxnId="{959A6236-4AD6-476C-855B-74139683472C}">
      <dgm:prSet/>
      <dgm:spPr/>
      <dgm:t>
        <a:bodyPr/>
        <a:lstStyle/>
        <a:p>
          <a:endParaRPr lang="en-US"/>
        </a:p>
      </dgm:t>
    </dgm:pt>
    <dgm:pt modelId="{A1338743-1152-476F-99A2-C2465AA7333C}" type="sibTrans" cxnId="{959A6236-4AD6-476C-855B-74139683472C}">
      <dgm:prSet/>
      <dgm:spPr/>
      <dgm:t>
        <a:bodyPr/>
        <a:lstStyle/>
        <a:p>
          <a:endParaRPr lang="en-US"/>
        </a:p>
      </dgm:t>
    </dgm:pt>
    <dgm:pt modelId="{1A55AB62-2E0B-464C-BAFA-3447CDD7D726}">
      <dgm:prSet/>
      <dgm:spPr/>
      <dgm:t>
        <a:bodyPr/>
        <a:lstStyle/>
        <a:p>
          <a:r>
            <a:rPr lang="en-US" dirty="0" smtClean="0"/>
            <a:t>Apps, Web Parts</a:t>
          </a:r>
          <a:endParaRPr lang="en-US" dirty="0"/>
        </a:p>
      </dgm:t>
    </dgm:pt>
    <dgm:pt modelId="{B1349D55-0EF8-40D1-9FF6-0343473982B7}" type="parTrans" cxnId="{AE652391-4CB5-4F71-AA2D-D3FA36B44027}">
      <dgm:prSet/>
      <dgm:spPr/>
      <dgm:t>
        <a:bodyPr/>
        <a:lstStyle/>
        <a:p>
          <a:endParaRPr lang="en-US"/>
        </a:p>
      </dgm:t>
    </dgm:pt>
    <dgm:pt modelId="{BDBD20B5-FF59-47AF-83EF-8D42490AE108}" type="sibTrans" cxnId="{AE652391-4CB5-4F71-AA2D-D3FA36B44027}">
      <dgm:prSet/>
      <dgm:spPr/>
      <dgm:t>
        <a:bodyPr/>
        <a:lstStyle/>
        <a:p>
          <a:endParaRPr lang="en-US"/>
        </a:p>
      </dgm:t>
    </dgm:pt>
    <dgm:pt modelId="{3FE9902E-BA72-4230-856E-11F18CE08C73}">
      <dgm:prSet/>
      <dgm:spPr/>
      <dgm:t>
        <a:bodyPr/>
        <a:lstStyle/>
        <a:p>
          <a:r>
            <a:rPr lang="en-US" dirty="0" smtClean="0"/>
            <a:t>Apps, Web Parts</a:t>
          </a:r>
          <a:endParaRPr lang="en-US" dirty="0"/>
        </a:p>
      </dgm:t>
    </dgm:pt>
    <dgm:pt modelId="{82CA5901-5FCD-4D16-AFF5-14F41B539DFA}" type="parTrans" cxnId="{2E8F950E-7073-4E90-B5F3-7C61E0D54284}">
      <dgm:prSet/>
      <dgm:spPr/>
      <dgm:t>
        <a:bodyPr/>
        <a:lstStyle/>
        <a:p>
          <a:endParaRPr lang="en-US"/>
        </a:p>
      </dgm:t>
    </dgm:pt>
    <dgm:pt modelId="{EFE947D0-B05D-44CF-B0B1-125009D2A375}" type="sibTrans" cxnId="{2E8F950E-7073-4E90-B5F3-7C61E0D54284}">
      <dgm:prSet/>
      <dgm:spPr/>
      <dgm:t>
        <a:bodyPr/>
        <a:lstStyle/>
        <a:p>
          <a:endParaRPr lang="en-US"/>
        </a:p>
      </dgm:t>
    </dgm:pt>
    <dgm:pt modelId="{286C06CB-2FEC-4EFC-8E33-3421FAE6D8ED}">
      <dgm:prSet/>
      <dgm:spPr/>
      <dgm:t>
        <a:bodyPr/>
        <a:lstStyle/>
        <a:p>
          <a:r>
            <a:rPr lang="en-US" dirty="0" smtClean="0"/>
            <a:t>Apps, Web Parts</a:t>
          </a:r>
          <a:endParaRPr lang="en-US" dirty="0"/>
        </a:p>
      </dgm:t>
    </dgm:pt>
    <dgm:pt modelId="{7AE104C2-FDC4-4945-B4E4-0F5DBF5883BD}" type="parTrans" cxnId="{116FDF5E-1AFF-4A4C-B50E-BBC590304B9B}">
      <dgm:prSet/>
      <dgm:spPr/>
      <dgm:t>
        <a:bodyPr/>
        <a:lstStyle/>
        <a:p>
          <a:endParaRPr lang="en-US"/>
        </a:p>
      </dgm:t>
    </dgm:pt>
    <dgm:pt modelId="{39DD567D-79AC-4D50-AE9C-93D90BEA01A9}" type="sibTrans" cxnId="{116FDF5E-1AFF-4A4C-B50E-BBC590304B9B}">
      <dgm:prSet/>
      <dgm:spPr/>
      <dgm:t>
        <a:bodyPr/>
        <a:lstStyle/>
        <a:p>
          <a:endParaRPr lang="en-US"/>
        </a:p>
      </dgm:t>
    </dgm:pt>
    <dgm:pt modelId="{20478B95-BFE7-4C4C-80A7-B46E6B9BC3DA}">
      <dgm:prSet phldrT="[Text]"/>
      <dgm:spPr>
        <a:solidFill>
          <a:srgbClr val="7030A0"/>
        </a:solidFill>
      </dgm:spPr>
      <dgm:t>
        <a:bodyPr/>
        <a:lstStyle/>
        <a:p>
          <a:r>
            <a:rPr lang="en-US" dirty="0" smtClean="0"/>
            <a:t>Web Application</a:t>
          </a:r>
          <a:endParaRPr lang="en-US" dirty="0"/>
        </a:p>
      </dgm:t>
    </dgm:pt>
    <dgm:pt modelId="{EA733C26-357D-45DE-A08F-C78D8C775A45}" type="parTrans" cxnId="{AA5C9170-1989-490F-824D-A709862FE2BF}">
      <dgm:prSet/>
      <dgm:spPr/>
      <dgm:t>
        <a:bodyPr/>
        <a:lstStyle/>
        <a:p>
          <a:endParaRPr lang="en-US"/>
        </a:p>
      </dgm:t>
    </dgm:pt>
    <dgm:pt modelId="{8A1B0AB4-2560-4A30-A8B4-00A663E72992}" type="sibTrans" cxnId="{AA5C9170-1989-490F-824D-A709862FE2BF}">
      <dgm:prSet/>
      <dgm:spPr/>
      <dgm:t>
        <a:bodyPr/>
        <a:lstStyle/>
        <a:p>
          <a:endParaRPr lang="en-US"/>
        </a:p>
      </dgm:t>
    </dgm:pt>
    <dgm:pt modelId="{41301A99-15CD-4078-B4AE-61CC21763554}" type="pres">
      <dgm:prSet presAssocID="{03E7ADB9-6447-47D4-82F7-B4CA06180C6B}" presName="hierChild1" presStyleCnt="0">
        <dgm:presLayoutVars>
          <dgm:orgChart val="1"/>
          <dgm:chPref val="1"/>
          <dgm:dir/>
          <dgm:animOne val="branch"/>
          <dgm:animLvl val="lvl"/>
          <dgm:resizeHandles/>
        </dgm:presLayoutVars>
      </dgm:prSet>
      <dgm:spPr/>
      <dgm:t>
        <a:bodyPr/>
        <a:lstStyle/>
        <a:p>
          <a:endParaRPr lang="en-US"/>
        </a:p>
      </dgm:t>
    </dgm:pt>
    <dgm:pt modelId="{52A51B18-3E22-4234-93AE-245D1B07F3C5}" type="pres">
      <dgm:prSet presAssocID="{20478B95-BFE7-4C4C-80A7-B46E6B9BC3DA}" presName="hierRoot1" presStyleCnt="0">
        <dgm:presLayoutVars>
          <dgm:hierBranch val="init"/>
        </dgm:presLayoutVars>
      </dgm:prSet>
      <dgm:spPr/>
    </dgm:pt>
    <dgm:pt modelId="{0BB85120-42C9-4FEB-AAD7-FF1E7B1C5679}" type="pres">
      <dgm:prSet presAssocID="{20478B95-BFE7-4C4C-80A7-B46E6B9BC3DA}" presName="rootComposite1" presStyleCnt="0"/>
      <dgm:spPr/>
    </dgm:pt>
    <dgm:pt modelId="{48DEF8F2-EB95-40DC-8C69-996B61BD7399}" type="pres">
      <dgm:prSet presAssocID="{20478B95-BFE7-4C4C-80A7-B46E6B9BC3DA}" presName="rootText1" presStyleLbl="node0" presStyleIdx="0" presStyleCnt="1">
        <dgm:presLayoutVars>
          <dgm:chPref val="3"/>
        </dgm:presLayoutVars>
      </dgm:prSet>
      <dgm:spPr/>
      <dgm:t>
        <a:bodyPr/>
        <a:lstStyle/>
        <a:p>
          <a:endParaRPr lang="en-US"/>
        </a:p>
      </dgm:t>
    </dgm:pt>
    <dgm:pt modelId="{CF97A4C7-7585-4D54-AD6D-223E8169D0D3}" type="pres">
      <dgm:prSet presAssocID="{20478B95-BFE7-4C4C-80A7-B46E6B9BC3DA}" presName="rootConnector1" presStyleLbl="node1" presStyleIdx="0" presStyleCnt="0"/>
      <dgm:spPr/>
      <dgm:t>
        <a:bodyPr/>
        <a:lstStyle/>
        <a:p>
          <a:endParaRPr lang="en-US"/>
        </a:p>
      </dgm:t>
    </dgm:pt>
    <dgm:pt modelId="{81E6472D-8C5D-4BFE-9AC7-DBD1E049C680}" type="pres">
      <dgm:prSet presAssocID="{20478B95-BFE7-4C4C-80A7-B46E6B9BC3DA}" presName="hierChild2" presStyleCnt="0"/>
      <dgm:spPr/>
    </dgm:pt>
    <dgm:pt modelId="{D9391BAB-D981-4C21-9AFB-E4251F446464}" type="pres">
      <dgm:prSet presAssocID="{C1CA4EB1-B154-4A70-A331-E9D3D21F3B9E}" presName="Name37" presStyleLbl="parChTrans1D2" presStyleIdx="0" presStyleCnt="1"/>
      <dgm:spPr/>
      <dgm:t>
        <a:bodyPr/>
        <a:lstStyle/>
        <a:p>
          <a:endParaRPr lang="en-US"/>
        </a:p>
      </dgm:t>
    </dgm:pt>
    <dgm:pt modelId="{659B28BC-FC33-42A2-9B99-E373E72AF843}" type="pres">
      <dgm:prSet presAssocID="{A3BAD1BA-702B-4F1E-BFFE-BA15B6BDE866}" presName="hierRoot2" presStyleCnt="0">
        <dgm:presLayoutVars>
          <dgm:hierBranch val="init"/>
        </dgm:presLayoutVars>
      </dgm:prSet>
      <dgm:spPr/>
    </dgm:pt>
    <dgm:pt modelId="{A5536AD1-CB33-43C4-A8EF-DDD66EFF332F}" type="pres">
      <dgm:prSet presAssocID="{A3BAD1BA-702B-4F1E-BFFE-BA15B6BDE866}" presName="rootComposite" presStyleCnt="0"/>
      <dgm:spPr/>
    </dgm:pt>
    <dgm:pt modelId="{E2E099C6-C321-4865-8969-F417CC2CA959}" type="pres">
      <dgm:prSet presAssocID="{A3BAD1BA-702B-4F1E-BFFE-BA15B6BDE866}" presName="rootText" presStyleLbl="node2" presStyleIdx="0" presStyleCnt="1">
        <dgm:presLayoutVars>
          <dgm:chPref val="3"/>
        </dgm:presLayoutVars>
      </dgm:prSet>
      <dgm:spPr/>
      <dgm:t>
        <a:bodyPr/>
        <a:lstStyle/>
        <a:p>
          <a:endParaRPr lang="en-US"/>
        </a:p>
      </dgm:t>
    </dgm:pt>
    <dgm:pt modelId="{37C32D38-AE36-4EA8-B6D2-85B6FAC0D3F0}" type="pres">
      <dgm:prSet presAssocID="{A3BAD1BA-702B-4F1E-BFFE-BA15B6BDE866}" presName="rootConnector" presStyleLbl="node2" presStyleIdx="0" presStyleCnt="1"/>
      <dgm:spPr/>
      <dgm:t>
        <a:bodyPr/>
        <a:lstStyle/>
        <a:p>
          <a:endParaRPr lang="en-US"/>
        </a:p>
      </dgm:t>
    </dgm:pt>
    <dgm:pt modelId="{5D60097C-3EFE-477E-B47F-385823A9D4B3}" type="pres">
      <dgm:prSet presAssocID="{A3BAD1BA-702B-4F1E-BFFE-BA15B6BDE866}" presName="hierChild4" presStyleCnt="0"/>
      <dgm:spPr/>
    </dgm:pt>
    <dgm:pt modelId="{35614B25-C236-42F9-82E2-373E164CEAD8}" type="pres">
      <dgm:prSet presAssocID="{FBFDF491-41E9-416E-AE48-82D593A883D1}" presName="Name37" presStyleLbl="parChTrans1D3" presStyleIdx="0" presStyleCnt="1"/>
      <dgm:spPr/>
      <dgm:t>
        <a:bodyPr/>
        <a:lstStyle/>
        <a:p>
          <a:endParaRPr lang="en-US"/>
        </a:p>
      </dgm:t>
    </dgm:pt>
    <dgm:pt modelId="{E9B844C4-419B-44DD-B000-01518A087A3D}" type="pres">
      <dgm:prSet presAssocID="{EDC07788-7D10-49B5-9AE7-F129504BBD21}" presName="hierRoot2" presStyleCnt="0">
        <dgm:presLayoutVars>
          <dgm:hierBranch val="init"/>
        </dgm:presLayoutVars>
      </dgm:prSet>
      <dgm:spPr/>
    </dgm:pt>
    <dgm:pt modelId="{4A473CDD-65ED-4A16-AA2F-BD15E213C42D}" type="pres">
      <dgm:prSet presAssocID="{EDC07788-7D10-49B5-9AE7-F129504BBD21}" presName="rootComposite" presStyleCnt="0"/>
      <dgm:spPr/>
    </dgm:pt>
    <dgm:pt modelId="{7911F683-C71B-482E-A643-F415B0D5A1F0}" type="pres">
      <dgm:prSet presAssocID="{EDC07788-7D10-49B5-9AE7-F129504BBD21}" presName="rootText" presStyleLbl="node3" presStyleIdx="0" presStyleCnt="1">
        <dgm:presLayoutVars>
          <dgm:chPref val="3"/>
        </dgm:presLayoutVars>
      </dgm:prSet>
      <dgm:spPr/>
      <dgm:t>
        <a:bodyPr/>
        <a:lstStyle/>
        <a:p>
          <a:endParaRPr lang="en-US"/>
        </a:p>
      </dgm:t>
    </dgm:pt>
    <dgm:pt modelId="{404C157A-94E8-48C8-BF0F-F8CE6E3DF368}" type="pres">
      <dgm:prSet presAssocID="{EDC07788-7D10-49B5-9AE7-F129504BBD21}" presName="rootConnector" presStyleLbl="node3" presStyleIdx="0" presStyleCnt="1"/>
      <dgm:spPr/>
      <dgm:t>
        <a:bodyPr/>
        <a:lstStyle/>
        <a:p>
          <a:endParaRPr lang="en-US"/>
        </a:p>
      </dgm:t>
    </dgm:pt>
    <dgm:pt modelId="{DD2A00E2-E943-4595-A2D7-B86BF80BDE67}" type="pres">
      <dgm:prSet presAssocID="{EDC07788-7D10-49B5-9AE7-F129504BBD21}" presName="hierChild4" presStyleCnt="0"/>
      <dgm:spPr/>
    </dgm:pt>
    <dgm:pt modelId="{F9A9CDE4-0B47-4651-B98C-2EFBEDCA3D47}" type="pres">
      <dgm:prSet presAssocID="{34795C44-99A1-4C3F-A119-9B0CD737D8A5}" presName="Name37" presStyleLbl="parChTrans1D4" presStyleIdx="0" presStyleCnt="7"/>
      <dgm:spPr/>
      <dgm:t>
        <a:bodyPr/>
        <a:lstStyle/>
        <a:p>
          <a:endParaRPr lang="en-US"/>
        </a:p>
      </dgm:t>
    </dgm:pt>
    <dgm:pt modelId="{B7FFE245-23A0-411E-AE5A-2A2936D73931}" type="pres">
      <dgm:prSet presAssocID="{7FEF2FB5-059E-43B2-A0A8-177A91ED26D6}" presName="hierRoot2" presStyleCnt="0">
        <dgm:presLayoutVars>
          <dgm:hierBranch val="init"/>
        </dgm:presLayoutVars>
      </dgm:prSet>
      <dgm:spPr/>
    </dgm:pt>
    <dgm:pt modelId="{B49D21EC-B376-451F-AB1F-7FAAAE649C5A}" type="pres">
      <dgm:prSet presAssocID="{7FEF2FB5-059E-43B2-A0A8-177A91ED26D6}" presName="rootComposite" presStyleCnt="0"/>
      <dgm:spPr/>
    </dgm:pt>
    <dgm:pt modelId="{546A0900-1098-4A28-AF8F-EF74CA35CA52}" type="pres">
      <dgm:prSet presAssocID="{7FEF2FB5-059E-43B2-A0A8-177A91ED26D6}" presName="rootText" presStyleLbl="node4" presStyleIdx="0" presStyleCnt="7">
        <dgm:presLayoutVars>
          <dgm:chPref val="3"/>
        </dgm:presLayoutVars>
      </dgm:prSet>
      <dgm:spPr/>
      <dgm:t>
        <a:bodyPr/>
        <a:lstStyle/>
        <a:p>
          <a:endParaRPr lang="en-US"/>
        </a:p>
      </dgm:t>
    </dgm:pt>
    <dgm:pt modelId="{915ADB93-F844-4A6B-BEAE-74D16673700B}" type="pres">
      <dgm:prSet presAssocID="{7FEF2FB5-059E-43B2-A0A8-177A91ED26D6}" presName="rootConnector" presStyleLbl="node4" presStyleIdx="0" presStyleCnt="7"/>
      <dgm:spPr/>
      <dgm:t>
        <a:bodyPr/>
        <a:lstStyle/>
        <a:p>
          <a:endParaRPr lang="en-US"/>
        </a:p>
      </dgm:t>
    </dgm:pt>
    <dgm:pt modelId="{D2A91D77-B8C0-44A9-BF6C-F35164A403B7}" type="pres">
      <dgm:prSet presAssocID="{7FEF2FB5-059E-43B2-A0A8-177A91ED26D6}" presName="hierChild4" presStyleCnt="0"/>
      <dgm:spPr/>
    </dgm:pt>
    <dgm:pt modelId="{573979A9-6550-408D-A274-773152223935}" type="pres">
      <dgm:prSet presAssocID="{82CA5901-5FCD-4D16-AFF5-14F41B539DFA}" presName="Name37" presStyleLbl="parChTrans1D4" presStyleIdx="1" presStyleCnt="7"/>
      <dgm:spPr/>
      <dgm:t>
        <a:bodyPr/>
        <a:lstStyle/>
        <a:p>
          <a:endParaRPr lang="en-US"/>
        </a:p>
      </dgm:t>
    </dgm:pt>
    <dgm:pt modelId="{04F45DA0-5DB3-47DE-A88E-36C5C8A66CF3}" type="pres">
      <dgm:prSet presAssocID="{3FE9902E-BA72-4230-856E-11F18CE08C73}" presName="hierRoot2" presStyleCnt="0">
        <dgm:presLayoutVars>
          <dgm:hierBranch val="init"/>
        </dgm:presLayoutVars>
      </dgm:prSet>
      <dgm:spPr/>
    </dgm:pt>
    <dgm:pt modelId="{675550BB-C03E-4DF2-ADDA-F73B4A408A92}" type="pres">
      <dgm:prSet presAssocID="{3FE9902E-BA72-4230-856E-11F18CE08C73}" presName="rootComposite" presStyleCnt="0"/>
      <dgm:spPr/>
    </dgm:pt>
    <dgm:pt modelId="{8263FC38-FD1F-4370-A136-AC7544EB12CD}" type="pres">
      <dgm:prSet presAssocID="{3FE9902E-BA72-4230-856E-11F18CE08C73}" presName="rootText" presStyleLbl="node4" presStyleIdx="1" presStyleCnt="7">
        <dgm:presLayoutVars>
          <dgm:chPref val="3"/>
        </dgm:presLayoutVars>
      </dgm:prSet>
      <dgm:spPr/>
      <dgm:t>
        <a:bodyPr/>
        <a:lstStyle/>
        <a:p>
          <a:endParaRPr lang="en-US"/>
        </a:p>
      </dgm:t>
    </dgm:pt>
    <dgm:pt modelId="{7B2DED2E-55DD-495E-AC0D-257FEBC26D79}" type="pres">
      <dgm:prSet presAssocID="{3FE9902E-BA72-4230-856E-11F18CE08C73}" presName="rootConnector" presStyleLbl="node4" presStyleIdx="1" presStyleCnt="7"/>
      <dgm:spPr/>
      <dgm:t>
        <a:bodyPr/>
        <a:lstStyle/>
        <a:p>
          <a:endParaRPr lang="en-US"/>
        </a:p>
      </dgm:t>
    </dgm:pt>
    <dgm:pt modelId="{C95C8940-6DDF-4CC3-B594-FAE08F3EDE40}" type="pres">
      <dgm:prSet presAssocID="{3FE9902E-BA72-4230-856E-11F18CE08C73}" presName="hierChild4" presStyleCnt="0"/>
      <dgm:spPr/>
    </dgm:pt>
    <dgm:pt modelId="{256CF30C-4DAD-4FDF-999A-74C97AA2D646}" type="pres">
      <dgm:prSet presAssocID="{3FE9902E-BA72-4230-856E-11F18CE08C73}" presName="hierChild5" presStyleCnt="0"/>
      <dgm:spPr/>
    </dgm:pt>
    <dgm:pt modelId="{D15EC8D6-E827-4F71-A7CA-AF3D50885034}" type="pres">
      <dgm:prSet presAssocID="{7FEF2FB5-059E-43B2-A0A8-177A91ED26D6}" presName="hierChild5" presStyleCnt="0"/>
      <dgm:spPr/>
    </dgm:pt>
    <dgm:pt modelId="{9CF18BC2-5B88-4B17-B8F0-F3E924012F85}" type="pres">
      <dgm:prSet presAssocID="{6852E71D-1141-4F17-B78D-752E470D8BDD}" presName="Name37" presStyleLbl="parChTrans1D4" presStyleIdx="2" presStyleCnt="7"/>
      <dgm:spPr/>
      <dgm:t>
        <a:bodyPr/>
        <a:lstStyle/>
        <a:p>
          <a:endParaRPr lang="en-US"/>
        </a:p>
      </dgm:t>
    </dgm:pt>
    <dgm:pt modelId="{85646FA9-DBEB-4707-8D76-CABD4A9F1A0E}" type="pres">
      <dgm:prSet presAssocID="{D832E2A5-A641-47A9-8069-AB3D727FABBB}" presName="hierRoot2" presStyleCnt="0">
        <dgm:presLayoutVars>
          <dgm:hierBranch val="init"/>
        </dgm:presLayoutVars>
      </dgm:prSet>
      <dgm:spPr/>
    </dgm:pt>
    <dgm:pt modelId="{C42F4F37-4052-41CA-8A42-887CCDC13784}" type="pres">
      <dgm:prSet presAssocID="{D832E2A5-A641-47A9-8069-AB3D727FABBB}" presName="rootComposite" presStyleCnt="0"/>
      <dgm:spPr/>
    </dgm:pt>
    <dgm:pt modelId="{6118AA3E-6715-4C93-A477-8449291A1B49}" type="pres">
      <dgm:prSet presAssocID="{D832E2A5-A641-47A9-8069-AB3D727FABBB}" presName="rootText" presStyleLbl="node4" presStyleIdx="2" presStyleCnt="7">
        <dgm:presLayoutVars>
          <dgm:chPref val="3"/>
        </dgm:presLayoutVars>
      </dgm:prSet>
      <dgm:spPr/>
      <dgm:t>
        <a:bodyPr/>
        <a:lstStyle/>
        <a:p>
          <a:endParaRPr lang="en-US"/>
        </a:p>
      </dgm:t>
    </dgm:pt>
    <dgm:pt modelId="{DBDABFD1-3586-4A22-9522-AB77E6CEC7F2}" type="pres">
      <dgm:prSet presAssocID="{D832E2A5-A641-47A9-8069-AB3D727FABBB}" presName="rootConnector" presStyleLbl="node4" presStyleIdx="2" presStyleCnt="7"/>
      <dgm:spPr/>
      <dgm:t>
        <a:bodyPr/>
        <a:lstStyle/>
        <a:p>
          <a:endParaRPr lang="en-US"/>
        </a:p>
      </dgm:t>
    </dgm:pt>
    <dgm:pt modelId="{F352EB24-F3B7-4691-9F90-9E1BC6138FB4}" type="pres">
      <dgm:prSet presAssocID="{D832E2A5-A641-47A9-8069-AB3D727FABBB}" presName="hierChild4" presStyleCnt="0"/>
      <dgm:spPr/>
    </dgm:pt>
    <dgm:pt modelId="{3440E587-8C35-4B3C-9DE7-9576DC8C38A9}" type="pres">
      <dgm:prSet presAssocID="{D832E2A5-A641-47A9-8069-AB3D727FABBB}" presName="hierChild5" presStyleCnt="0"/>
      <dgm:spPr/>
    </dgm:pt>
    <dgm:pt modelId="{7E8328F8-B547-43DE-8E03-67B38931AD0C}" type="pres">
      <dgm:prSet presAssocID="{E6F394E7-0B2C-4005-B510-84DA39CB36C6}" presName="Name37" presStyleLbl="parChTrans1D4" presStyleIdx="3" presStyleCnt="7"/>
      <dgm:spPr/>
      <dgm:t>
        <a:bodyPr/>
        <a:lstStyle/>
        <a:p>
          <a:endParaRPr lang="en-US"/>
        </a:p>
      </dgm:t>
    </dgm:pt>
    <dgm:pt modelId="{49646A71-F7D1-43D0-A994-1025F3897D2C}" type="pres">
      <dgm:prSet presAssocID="{48EC55BF-9CA2-4260-92A9-56C249CAE71C}" presName="hierRoot2" presStyleCnt="0">
        <dgm:presLayoutVars>
          <dgm:hierBranch val="init"/>
        </dgm:presLayoutVars>
      </dgm:prSet>
      <dgm:spPr/>
    </dgm:pt>
    <dgm:pt modelId="{852ADAFD-F6E1-4D93-B2D3-99711A1B3F80}" type="pres">
      <dgm:prSet presAssocID="{48EC55BF-9CA2-4260-92A9-56C249CAE71C}" presName="rootComposite" presStyleCnt="0"/>
      <dgm:spPr/>
    </dgm:pt>
    <dgm:pt modelId="{DE6FBBBF-33D0-4136-BEFA-C3957E1BE6A6}" type="pres">
      <dgm:prSet presAssocID="{48EC55BF-9CA2-4260-92A9-56C249CAE71C}" presName="rootText" presStyleLbl="node4" presStyleIdx="3" presStyleCnt="7">
        <dgm:presLayoutVars>
          <dgm:chPref val="3"/>
        </dgm:presLayoutVars>
      </dgm:prSet>
      <dgm:spPr/>
      <dgm:t>
        <a:bodyPr/>
        <a:lstStyle/>
        <a:p>
          <a:endParaRPr lang="en-US"/>
        </a:p>
      </dgm:t>
    </dgm:pt>
    <dgm:pt modelId="{2DA1701B-757D-4310-B796-4221A473AAB5}" type="pres">
      <dgm:prSet presAssocID="{48EC55BF-9CA2-4260-92A9-56C249CAE71C}" presName="rootConnector" presStyleLbl="node4" presStyleIdx="3" presStyleCnt="7"/>
      <dgm:spPr/>
      <dgm:t>
        <a:bodyPr/>
        <a:lstStyle/>
        <a:p>
          <a:endParaRPr lang="en-US"/>
        </a:p>
      </dgm:t>
    </dgm:pt>
    <dgm:pt modelId="{1BE037E1-5A56-49FD-85C2-DBF08734D238}" type="pres">
      <dgm:prSet presAssocID="{48EC55BF-9CA2-4260-92A9-56C249CAE71C}" presName="hierChild4" presStyleCnt="0"/>
      <dgm:spPr/>
    </dgm:pt>
    <dgm:pt modelId="{B79C4310-B52E-495A-B381-562C046EC53B}" type="pres">
      <dgm:prSet presAssocID="{CA51FC8E-F315-4DD1-A0E0-824970685164}" presName="Name37" presStyleLbl="parChTrans1D4" presStyleIdx="4" presStyleCnt="7"/>
      <dgm:spPr/>
      <dgm:t>
        <a:bodyPr/>
        <a:lstStyle/>
        <a:p>
          <a:endParaRPr lang="en-US"/>
        </a:p>
      </dgm:t>
    </dgm:pt>
    <dgm:pt modelId="{3AD46017-7A05-4329-8606-17A1FA32FD13}" type="pres">
      <dgm:prSet presAssocID="{04B0B33A-F6BD-4943-91FC-8B46E937ACE1}" presName="hierRoot2" presStyleCnt="0">
        <dgm:presLayoutVars>
          <dgm:hierBranch val="init"/>
        </dgm:presLayoutVars>
      </dgm:prSet>
      <dgm:spPr/>
    </dgm:pt>
    <dgm:pt modelId="{80D2B390-1D82-4B2F-8909-EE79B01A407A}" type="pres">
      <dgm:prSet presAssocID="{04B0B33A-F6BD-4943-91FC-8B46E937ACE1}" presName="rootComposite" presStyleCnt="0"/>
      <dgm:spPr/>
    </dgm:pt>
    <dgm:pt modelId="{137A55C5-1355-4721-B7D8-1B7A495AAE8F}" type="pres">
      <dgm:prSet presAssocID="{04B0B33A-F6BD-4943-91FC-8B46E937ACE1}" presName="rootText" presStyleLbl="node4" presStyleIdx="4" presStyleCnt="7">
        <dgm:presLayoutVars>
          <dgm:chPref val="3"/>
        </dgm:presLayoutVars>
      </dgm:prSet>
      <dgm:spPr/>
      <dgm:t>
        <a:bodyPr/>
        <a:lstStyle/>
        <a:p>
          <a:endParaRPr lang="en-US"/>
        </a:p>
      </dgm:t>
    </dgm:pt>
    <dgm:pt modelId="{289C1C6C-0499-4F47-8317-8DEC59D60BEC}" type="pres">
      <dgm:prSet presAssocID="{04B0B33A-F6BD-4943-91FC-8B46E937ACE1}" presName="rootConnector" presStyleLbl="node4" presStyleIdx="4" presStyleCnt="7"/>
      <dgm:spPr/>
      <dgm:t>
        <a:bodyPr/>
        <a:lstStyle/>
        <a:p>
          <a:endParaRPr lang="en-US"/>
        </a:p>
      </dgm:t>
    </dgm:pt>
    <dgm:pt modelId="{2B3C60D6-ECBA-418C-B169-8A4120DB68FA}" type="pres">
      <dgm:prSet presAssocID="{04B0B33A-F6BD-4943-91FC-8B46E937ACE1}" presName="hierChild4" presStyleCnt="0"/>
      <dgm:spPr/>
    </dgm:pt>
    <dgm:pt modelId="{AF98C70B-DA64-485E-9C75-D99FAAD886A1}" type="pres">
      <dgm:prSet presAssocID="{7AE104C2-FDC4-4945-B4E4-0F5DBF5883BD}" presName="Name37" presStyleLbl="parChTrans1D4" presStyleIdx="5" presStyleCnt="7"/>
      <dgm:spPr/>
      <dgm:t>
        <a:bodyPr/>
        <a:lstStyle/>
        <a:p>
          <a:endParaRPr lang="en-US"/>
        </a:p>
      </dgm:t>
    </dgm:pt>
    <dgm:pt modelId="{EB4EAC4C-3268-45DA-847F-1B20FBFBC76F}" type="pres">
      <dgm:prSet presAssocID="{286C06CB-2FEC-4EFC-8E33-3421FAE6D8ED}" presName="hierRoot2" presStyleCnt="0">
        <dgm:presLayoutVars>
          <dgm:hierBranch val="init"/>
        </dgm:presLayoutVars>
      </dgm:prSet>
      <dgm:spPr/>
    </dgm:pt>
    <dgm:pt modelId="{405C0B7F-AE24-4569-BE7B-42EFA0BFC7D6}" type="pres">
      <dgm:prSet presAssocID="{286C06CB-2FEC-4EFC-8E33-3421FAE6D8ED}" presName="rootComposite" presStyleCnt="0"/>
      <dgm:spPr/>
    </dgm:pt>
    <dgm:pt modelId="{10BFC4AD-2B4E-4E21-8592-303F3032F5AA}" type="pres">
      <dgm:prSet presAssocID="{286C06CB-2FEC-4EFC-8E33-3421FAE6D8ED}" presName="rootText" presStyleLbl="node4" presStyleIdx="5" presStyleCnt="7">
        <dgm:presLayoutVars>
          <dgm:chPref val="3"/>
        </dgm:presLayoutVars>
      </dgm:prSet>
      <dgm:spPr/>
      <dgm:t>
        <a:bodyPr/>
        <a:lstStyle/>
        <a:p>
          <a:endParaRPr lang="en-US"/>
        </a:p>
      </dgm:t>
    </dgm:pt>
    <dgm:pt modelId="{078D15C4-6D85-4ABB-8D47-B9614C38D53D}" type="pres">
      <dgm:prSet presAssocID="{286C06CB-2FEC-4EFC-8E33-3421FAE6D8ED}" presName="rootConnector" presStyleLbl="node4" presStyleIdx="5" presStyleCnt="7"/>
      <dgm:spPr/>
      <dgm:t>
        <a:bodyPr/>
        <a:lstStyle/>
        <a:p>
          <a:endParaRPr lang="en-US"/>
        </a:p>
      </dgm:t>
    </dgm:pt>
    <dgm:pt modelId="{E6D92266-153E-471A-B6B2-BE838490ED20}" type="pres">
      <dgm:prSet presAssocID="{286C06CB-2FEC-4EFC-8E33-3421FAE6D8ED}" presName="hierChild4" presStyleCnt="0"/>
      <dgm:spPr/>
    </dgm:pt>
    <dgm:pt modelId="{5568F63D-2A3F-44EC-95AE-8CA04F0C548E}" type="pres">
      <dgm:prSet presAssocID="{286C06CB-2FEC-4EFC-8E33-3421FAE6D8ED}" presName="hierChild5" presStyleCnt="0"/>
      <dgm:spPr/>
    </dgm:pt>
    <dgm:pt modelId="{63CA376F-323B-4AFD-9BA2-C749C3578BCC}" type="pres">
      <dgm:prSet presAssocID="{04B0B33A-F6BD-4943-91FC-8B46E937ACE1}" presName="hierChild5" presStyleCnt="0"/>
      <dgm:spPr/>
    </dgm:pt>
    <dgm:pt modelId="{F180B1E7-6227-4A41-9FD0-1A865368C004}" type="pres">
      <dgm:prSet presAssocID="{B1349D55-0EF8-40D1-9FF6-0343473982B7}" presName="Name37" presStyleLbl="parChTrans1D4" presStyleIdx="6" presStyleCnt="7"/>
      <dgm:spPr/>
      <dgm:t>
        <a:bodyPr/>
        <a:lstStyle/>
        <a:p>
          <a:endParaRPr lang="en-US"/>
        </a:p>
      </dgm:t>
    </dgm:pt>
    <dgm:pt modelId="{272B3F38-BDED-45C5-8A33-E2709C0C2D09}" type="pres">
      <dgm:prSet presAssocID="{1A55AB62-2E0B-464C-BAFA-3447CDD7D726}" presName="hierRoot2" presStyleCnt="0">
        <dgm:presLayoutVars>
          <dgm:hierBranch val="init"/>
        </dgm:presLayoutVars>
      </dgm:prSet>
      <dgm:spPr/>
    </dgm:pt>
    <dgm:pt modelId="{BEC5599C-2AB3-46BB-BD0E-58838E628370}" type="pres">
      <dgm:prSet presAssocID="{1A55AB62-2E0B-464C-BAFA-3447CDD7D726}" presName="rootComposite" presStyleCnt="0"/>
      <dgm:spPr/>
    </dgm:pt>
    <dgm:pt modelId="{BF6487D4-F72B-474D-B4D7-E3D502638709}" type="pres">
      <dgm:prSet presAssocID="{1A55AB62-2E0B-464C-BAFA-3447CDD7D726}" presName="rootText" presStyleLbl="node4" presStyleIdx="6" presStyleCnt="7">
        <dgm:presLayoutVars>
          <dgm:chPref val="3"/>
        </dgm:presLayoutVars>
      </dgm:prSet>
      <dgm:spPr/>
      <dgm:t>
        <a:bodyPr/>
        <a:lstStyle/>
        <a:p>
          <a:endParaRPr lang="en-US"/>
        </a:p>
      </dgm:t>
    </dgm:pt>
    <dgm:pt modelId="{EF68CEFE-879F-4C8A-9E37-AE7A7931AC28}" type="pres">
      <dgm:prSet presAssocID="{1A55AB62-2E0B-464C-BAFA-3447CDD7D726}" presName="rootConnector" presStyleLbl="node4" presStyleIdx="6" presStyleCnt="7"/>
      <dgm:spPr/>
      <dgm:t>
        <a:bodyPr/>
        <a:lstStyle/>
        <a:p>
          <a:endParaRPr lang="en-US"/>
        </a:p>
      </dgm:t>
    </dgm:pt>
    <dgm:pt modelId="{E755CF11-D8AE-4ACF-89B8-BF06679F7726}" type="pres">
      <dgm:prSet presAssocID="{1A55AB62-2E0B-464C-BAFA-3447CDD7D726}" presName="hierChild4" presStyleCnt="0"/>
      <dgm:spPr/>
    </dgm:pt>
    <dgm:pt modelId="{C7251E51-9210-4E81-9C5C-AA3A2844BEDE}" type="pres">
      <dgm:prSet presAssocID="{1A55AB62-2E0B-464C-BAFA-3447CDD7D726}" presName="hierChild5" presStyleCnt="0"/>
      <dgm:spPr/>
    </dgm:pt>
    <dgm:pt modelId="{1711A0F1-1B9D-4055-81B0-063EFC077DF4}" type="pres">
      <dgm:prSet presAssocID="{48EC55BF-9CA2-4260-92A9-56C249CAE71C}" presName="hierChild5" presStyleCnt="0"/>
      <dgm:spPr/>
    </dgm:pt>
    <dgm:pt modelId="{6F523227-4E52-42BE-88F7-F66B6C5F70FB}" type="pres">
      <dgm:prSet presAssocID="{EDC07788-7D10-49B5-9AE7-F129504BBD21}" presName="hierChild5" presStyleCnt="0"/>
      <dgm:spPr/>
    </dgm:pt>
    <dgm:pt modelId="{F4084447-BDBE-4B32-82B7-CE87E41865F8}" type="pres">
      <dgm:prSet presAssocID="{A3BAD1BA-702B-4F1E-BFFE-BA15B6BDE866}" presName="hierChild5" presStyleCnt="0"/>
      <dgm:spPr/>
    </dgm:pt>
    <dgm:pt modelId="{157FEF30-1498-463E-A043-4A6137F0C31F}" type="pres">
      <dgm:prSet presAssocID="{20478B95-BFE7-4C4C-80A7-B46E6B9BC3DA}" presName="hierChild3" presStyleCnt="0"/>
      <dgm:spPr/>
    </dgm:pt>
  </dgm:ptLst>
  <dgm:cxnLst>
    <dgm:cxn modelId="{AC94FF58-31F6-429E-BE56-AF67B272982F}" srcId="{A3BAD1BA-702B-4F1E-BFFE-BA15B6BDE866}" destId="{EDC07788-7D10-49B5-9AE7-F129504BBD21}" srcOrd="0" destOrd="0" parTransId="{FBFDF491-41E9-416E-AE48-82D593A883D1}" sibTransId="{6FE9A968-5F27-41EA-95B3-B17102D2027D}"/>
    <dgm:cxn modelId="{48CC073A-6373-42AE-8926-2C08569EE7E4}" type="presOf" srcId="{286C06CB-2FEC-4EFC-8E33-3421FAE6D8ED}" destId="{10BFC4AD-2B4E-4E21-8592-303F3032F5AA}" srcOrd="0" destOrd="0" presId="urn:microsoft.com/office/officeart/2005/8/layout/orgChart1"/>
    <dgm:cxn modelId="{A4443CD2-8ADE-4D7C-9563-A393AEFC6621}" type="presOf" srcId="{7FEF2FB5-059E-43B2-A0A8-177A91ED26D6}" destId="{546A0900-1098-4A28-AF8F-EF74CA35CA52}" srcOrd="0" destOrd="0" presId="urn:microsoft.com/office/officeart/2005/8/layout/orgChart1"/>
    <dgm:cxn modelId="{2199AA97-0B09-4B7C-9659-C8AA7525D609}" type="presOf" srcId="{48EC55BF-9CA2-4260-92A9-56C249CAE71C}" destId="{DE6FBBBF-33D0-4136-BEFA-C3957E1BE6A6}" srcOrd="0" destOrd="0" presId="urn:microsoft.com/office/officeart/2005/8/layout/orgChart1"/>
    <dgm:cxn modelId="{761C0B01-5F63-4E78-95F0-DA2C0A68EFAC}" type="presOf" srcId="{3FE9902E-BA72-4230-856E-11F18CE08C73}" destId="{8263FC38-FD1F-4370-A136-AC7544EB12CD}" srcOrd="0" destOrd="0" presId="urn:microsoft.com/office/officeart/2005/8/layout/orgChart1"/>
    <dgm:cxn modelId="{163EE2EE-BA7F-46BB-AFAD-3E6A3A93D8D2}" type="presOf" srcId="{48EC55BF-9CA2-4260-92A9-56C249CAE71C}" destId="{2DA1701B-757D-4310-B796-4221A473AAB5}" srcOrd="1" destOrd="0" presId="urn:microsoft.com/office/officeart/2005/8/layout/orgChart1"/>
    <dgm:cxn modelId="{1FB06419-DBCC-4695-8274-331ABC9F0A16}" type="presOf" srcId="{D832E2A5-A641-47A9-8069-AB3D727FABBB}" destId="{6118AA3E-6715-4C93-A477-8449291A1B49}" srcOrd="0" destOrd="0" presId="urn:microsoft.com/office/officeart/2005/8/layout/orgChart1"/>
    <dgm:cxn modelId="{2373F5F1-D968-4B8A-A80E-6D76DEE6A8BB}" srcId="{EDC07788-7D10-49B5-9AE7-F129504BBD21}" destId="{7FEF2FB5-059E-43B2-A0A8-177A91ED26D6}" srcOrd="0" destOrd="0" parTransId="{34795C44-99A1-4C3F-A119-9B0CD737D8A5}" sibTransId="{E73E57FB-43BB-4AA6-88AC-D6F7B0F3F238}"/>
    <dgm:cxn modelId="{74D688D9-41A1-4C1E-B4E8-3B2B2E4FB425}" type="presOf" srcId="{FBFDF491-41E9-416E-AE48-82D593A883D1}" destId="{35614B25-C236-42F9-82E2-373E164CEAD8}" srcOrd="0" destOrd="0" presId="urn:microsoft.com/office/officeart/2005/8/layout/orgChart1"/>
    <dgm:cxn modelId="{1378CB02-EA33-47EC-B6D9-97F3FFD596A7}" type="presOf" srcId="{7FEF2FB5-059E-43B2-A0A8-177A91ED26D6}" destId="{915ADB93-F844-4A6B-BEAE-74D16673700B}" srcOrd="1" destOrd="0" presId="urn:microsoft.com/office/officeart/2005/8/layout/orgChart1"/>
    <dgm:cxn modelId="{CF774EE3-CC32-4048-8AA2-FD9CE84F3BDB}" type="presOf" srcId="{1A55AB62-2E0B-464C-BAFA-3447CDD7D726}" destId="{EF68CEFE-879F-4C8A-9E37-AE7A7931AC28}" srcOrd="1" destOrd="0" presId="urn:microsoft.com/office/officeart/2005/8/layout/orgChart1"/>
    <dgm:cxn modelId="{AA5C9170-1989-490F-824D-A709862FE2BF}" srcId="{03E7ADB9-6447-47D4-82F7-B4CA06180C6B}" destId="{20478B95-BFE7-4C4C-80A7-B46E6B9BC3DA}" srcOrd="0" destOrd="0" parTransId="{EA733C26-357D-45DE-A08F-C78D8C775A45}" sibTransId="{8A1B0AB4-2560-4A30-A8B4-00A663E72992}"/>
    <dgm:cxn modelId="{BDE4338A-C19B-45DB-B084-4F7668B70285}" srcId="{EDC07788-7D10-49B5-9AE7-F129504BBD21}" destId="{D832E2A5-A641-47A9-8069-AB3D727FABBB}" srcOrd="1" destOrd="0" parTransId="{6852E71D-1141-4F17-B78D-752E470D8BDD}" sibTransId="{17353861-0C61-42E6-8B12-5464D3E86768}"/>
    <dgm:cxn modelId="{25B331D4-039D-444B-9590-0EC3575D8E12}" type="presOf" srcId="{34795C44-99A1-4C3F-A119-9B0CD737D8A5}" destId="{F9A9CDE4-0B47-4651-B98C-2EFBEDCA3D47}" srcOrd="0" destOrd="0" presId="urn:microsoft.com/office/officeart/2005/8/layout/orgChart1"/>
    <dgm:cxn modelId="{FAA02F82-2801-4162-9129-5F7C882104B3}" type="presOf" srcId="{7AE104C2-FDC4-4945-B4E4-0F5DBF5883BD}" destId="{AF98C70B-DA64-485E-9C75-D99FAAD886A1}" srcOrd="0" destOrd="0" presId="urn:microsoft.com/office/officeart/2005/8/layout/orgChart1"/>
    <dgm:cxn modelId="{13A62926-C1F9-4B7C-8FA5-5DD37D1B21AD}" type="presOf" srcId="{6852E71D-1141-4F17-B78D-752E470D8BDD}" destId="{9CF18BC2-5B88-4B17-B8F0-F3E924012F85}" srcOrd="0" destOrd="0" presId="urn:microsoft.com/office/officeart/2005/8/layout/orgChart1"/>
    <dgm:cxn modelId="{EC7C9A4A-7D97-47C1-839D-A7F968548667}" type="presOf" srcId="{CA51FC8E-F315-4DD1-A0E0-824970685164}" destId="{B79C4310-B52E-495A-B381-562C046EC53B}" srcOrd="0" destOrd="0" presId="urn:microsoft.com/office/officeart/2005/8/layout/orgChart1"/>
    <dgm:cxn modelId="{62027BF5-C824-4B9C-A82D-1C81C157F984}" type="presOf" srcId="{C1CA4EB1-B154-4A70-A331-E9D3D21F3B9E}" destId="{D9391BAB-D981-4C21-9AFB-E4251F446464}" srcOrd="0" destOrd="0" presId="urn:microsoft.com/office/officeart/2005/8/layout/orgChart1"/>
    <dgm:cxn modelId="{2F794680-D5CF-4832-BCC0-5E8B8EF8B041}" type="presOf" srcId="{04B0B33A-F6BD-4943-91FC-8B46E937ACE1}" destId="{289C1C6C-0499-4F47-8317-8DEC59D60BEC}" srcOrd="1" destOrd="0" presId="urn:microsoft.com/office/officeart/2005/8/layout/orgChart1"/>
    <dgm:cxn modelId="{2E8F950E-7073-4E90-B5F3-7C61E0D54284}" srcId="{7FEF2FB5-059E-43B2-A0A8-177A91ED26D6}" destId="{3FE9902E-BA72-4230-856E-11F18CE08C73}" srcOrd="0" destOrd="0" parTransId="{82CA5901-5FCD-4D16-AFF5-14F41B539DFA}" sibTransId="{EFE947D0-B05D-44CF-B0B1-125009D2A375}"/>
    <dgm:cxn modelId="{43973B39-EED5-4970-B0B5-EF3D1E7DEF09}" type="presOf" srcId="{286C06CB-2FEC-4EFC-8E33-3421FAE6D8ED}" destId="{078D15C4-6D85-4ABB-8D47-B9614C38D53D}" srcOrd="1" destOrd="0" presId="urn:microsoft.com/office/officeart/2005/8/layout/orgChart1"/>
    <dgm:cxn modelId="{26681BF0-8533-4AE9-B778-56452D0F2C47}" srcId="{EDC07788-7D10-49B5-9AE7-F129504BBD21}" destId="{48EC55BF-9CA2-4260-92A9-56C249CAE71C}" srcOrd="2" destOrd="0" parTransId="{E6F394E7-0B2C-4005-B510-84DA39CB36C6}" sibTransId="{8C652926-4A4E-4116-BFED-17CC38CA7189}"/>
    <dgm:cxn modelId="{A3E47A9F-227B-4A0D-92FF-A32AF1EDAA60}" type="presOf" srcId="{B1349D55-0EF8-40D1-9FF6-0343473982B7}" destId="{F180B1E7-6227-4A41-9FD0-1A865368C004}" srcOrd="0" destOrd="0" presId="urn:microsoft.com/office/officeart/2005/8/layout/orgChart1"/>
    <dgm:cxn modelId="{AE652391-4CB5-4F71-AA2D-D3FA36B44027}" srcId="{48EC55BF-9CA2-4260-92A9-56C249CAE71C}" destId="{1A55AB62-2E0B-464C-BAFA-3447CDD7D726}" srcOrd="1" destOrd="0" parTransId="{B1349D55-0EF8-40D1-9FF6-0343473982B7}" sibTransId="{BDBD20B5-FF59-47AF-83EF-8D42490AE108}"/>
    <dgm:cxn modelId="{9E71D52D-09B3-4044-BAF5-6765361137B9}" type="presOf" srcId="{03E7ADB9-6447-47D4-82F7-B4CA06180C6B}" destId="{41301A99-15CD-4078-B4AE-61CC21763554}" srcOrd="0" destOrd="0" presId="urn:microsoft.com/office/officeart/2005/8/layout/orgChart1"/>
    <dgm:cxn modelId="{E81815A2-0918-48B9-82B9-DBA5BE068C72}" type="presOf" srcId="{82CA5901-5FCD-4D16-AFF5-14F41B539DFA}" destId="{573979A9-6550-408D-A274-773152223935}" srcOrd="0" destOrd="0" presId="urn:microsoft.com/office/officeart/2005/8/layout/orgChart1"/>
    <dgm:cxn modelId="{2700C79C-3C86-47C9-9387-17A49B65873F}" type="presOf" srcId="{EDC07788-7D10-49B5-9AE7-F129504BBD21}" destId="{404C157A-94E8-48C8-BF0F-F8CE6E3DF368}" srcOrd="1" destOrd="0" presId="urn:microsoft.com/office/officeart/2005/8/layout/orgChart1"/>
    <dgm:cxn modelId="{F7A13E8F-3A52-41F0-ABD1-6F9C4F1B56DF}" type="presOf" srcId="{1A55AB62-2E0B-464C-BAFA-3447CDD7D726}" destId="{BF6487D4-F72B-474D-B4D7-E3D502638709}" srcOrd="0" destOrd="0" presId="urn:microsoft.com/office/officeart/2005/8/layout/orgChart1"/>
    <dgm:cxn modelId="{9AD199D0-AC0C-46F6-9552-5805E4330812}" srcId="{20478B95-BFE7-4C4C-80A7-B46E6B9BC3DA}" destId="{A3BAD1BA-702B-4F1E-BFFE-BA15B6BDE866}" srcOrd="0" destOrd="0" parTransId="{C1CA4EB1-B154-4A70-A331-E9D3D21F3B9E}" sibTransId="{76FC3344-04C7-466B-80FC-DA39EAD859BF}"/>
    <dgm:cxn modelId="{87A7DBE0-A0C1-4379-8EBD-0E1929A97BDE}" type="presOf" srcId="{A3BAD1BA-702B-4F1E-BFFE-BA15B6BDE866}" destId="{E2E099C6-C321-4865-8969-F417CC2CA959}" srcOrd="0" destOrd="0" presId="urn:microsoft.com/office/officeart/2005/8/layout/orgChart1"/>
    <dgm:cxn modelId="{7411AC58-E92B-4832-9501-4832F33E489C}" type="presOf" srcId="{20478B95-BFE7-4C4C-80A7-B46E6B9BC3DA}" destId="{CF97A4C7-7585-4D54-AD6D-223E8169D0D3}" srcOrd="1" destOrd="0" presId="urn:microsoft.com/office/officeart/2005/8/layout/orgChart1"/>
    <dgm:cxn modelId="{959A6236-4AD6-476C-855B-74139683472C}" srcId="{48EC55BF-9CA2-4260-92A9-56C249CAE71C}" destId="{04B0B33A-F6BD-4943-91FC-8B46E937ACE1}" srcOrd="0" destOrd="0" parTransId="{CA51FC8E-F315-4DD1-A0E0-824970685164}" sibTransId="{A1338743-1152-476F-99A2-C2465AA7333C}"/>
    <dgm:cxn modelId="{9AD174B3-4EB0-4724-8725-B94A3FBE0764}" type="presOf" srcId="{A3BAD1BA-702B-4F1E-BFFE-BA15B6BDE866}" destId="{37C32D38-AE36-4EA8-B6D2-85B6FAC0D3F0}" srcOrd="1" destOrd="0" presId="urn:microsoft.com/office/officeart/2005/8/layout/orgChart1"/>
    <dgm:cxn modelId="{116FDF5E-1AFF-4A4C-B50E-BBC590304B9B}" srcId="{04B0B33A-F6BD-4943-91FC-8B46E937ACE1}" destId="{286C06CB-2FEC-4EFC-8E33-3421FAE6D8ED}" srcOrd="0" destOrd="0" parTransId="{7AE104C2-FDC4-4945-B4E4-0F5DBF5883BD}" sibTransId="{39DD567D-79AC-4D50-AE9C-93D90BEA01A9}"/>
    <dgm:cxn modelId="{9D9C0758-AD9F-4C55-944E-21CB91B573BF}" type="presOf" srcId="{D832E2A5-A641-47A9-8069-AB3D727FABBB}" destId="{DBDABFD1-3586-4A22-9522-AB77E6CEC7F2}" srcOrd="1" destOrd="0" presId="urn:microsoft.com/office/officeart/2005/8/layout/orgChart1"/>
    <dgm:cxn modelId="{4E8879E0-A527-4C94-BEA0-1C4ECA7A1D46}" type="presOf" srcId="{3FE9902E-BA72-4230-856E-11F18CE08C73}" destId="{7B2DED2E-55DD-495E-AC0D-257FEBC26D79}" srcOrd="1" destOrd="0" presId="urn:microsoft.com/office/officeart/2005/8/layout/orgChart1"/>
    <dgm:cxn modelId="{43317DB3-BE21-4107-A7C6-17D506E0F001}" type="presOf" srcId="{EDC07788-7D10-49B5-9AE7-F129504BBD21}" destId="{7911F683-C71B-482E-A643-F415B0D5A1F0}" srcOrd="0" destOrd="0" presId="urn:microsoft.com/office/officeart/2005/8/layout/orgChart1"/>
    <dgm:cxn modelId="{F7AAD800-C800-412F-B507-53374281314A}" type="presOf" srcId="{E6F394E7-0B2C-4005-B510-84DA39CB36C6}" destId="{7E8328F8-B547-43DE-8E03-67B38931AD0C}" srcOrd="0" destOrd="0" presId="urn:microsoft.com/office/officeart/2005/8/layout/orgChart1"/>
    <dgm:cxn modelId="{6D51DB9B-587F-4E60-B389-6A708C4FF553}" type="presOf" srcId="{04B0B33A-F6BD-4943-91FC-8B46E937ACE1}" destId="{137A55C5-1355-4721-B7D8-1B7A495AAE8F}" srcOrd="0" destOrd="0" presId="urn:microsoft.com/office/officeart/2005/8/layout/orgChart1"/>
    <dgm:cxn modelId="{3452CB41-DB0C-4FE1-B2BE-E9A17EFA6D5D}" type="presOf" srcId="{20478B95-BFE7-4C4C-80A7-B46E6B9BC3DA}" destId="{48DEF8F2-EB95-40DC-8C69-996B61BD7399}" srcOrd="0" destOrd="0" presId="urn:microsoft.com/office/officeart/2005/8/layout/orgChart1"/>
    <dgm:cxn modelId="{9F37C9D2-CEDE-4168-A100-AE9A161C5D94}" type="presParOf" srcId="{41301A99-15CD-4078-B4AE-61CC21763554}" destId="{52A51B18-3E22-4234-93AE-245D1B07F3C5}" srcOrd="0" destOrd="0" presId="urn:microsoft.com/office/officeart/2005/8/layout/orgChart1"/>
    <dgm:cxn modelId="{BB5F42CD-F571-4EE3-9F01-D3F17AB7181B}" type="presParOf" srcId="{52A51B18-3E22-4234-93AE-245D1B07F3C5}" destId="{0BB85120-42C9-4FEB-AAD7-FF1E7B1C5679}" srcOrd="0" destOrd="0" presId="urn:microsoft.com/office/officeart/2005/8/layout/orgChart1"/>
    <dgm:cxn modelId="{028DB903-7E45-4B46-A344-6D672D2539BC}" type="presParOf" srcId="{0BB85120-42C9-4FEB-AAD7-FF1E7B1C5679}" destId="{48DEF8F2-EB95-40DC-8C69-996B61BD7399}" srcOrd="0" destOrd="0" presId="urn:microsoft.com/office/officeart/2005/8/layout/orgChart1"/>
    <dgm:cxn modelId="{A507E87A-A814-4ECF-BE76-4749C4794E2B}" type="presParOf" srcId="{0BB85120-42C9-4FEB-AAD7-FF1E7B1C5679}" destId="{CF97A4C7-7585-4D54-AD6D-223E8169D0D3}" srcOrd="1" destOrd="0" presId="urn:microsoft.com/office/officeart/2005/8/layout/orgChart1"/>
    <dgm:cxn modelId="{B74E448E-A8BE-4230-9690-8F995BAFA127}" type="presParOf" srcId="{52A51B18-3E22-4234-93AE-245D1B07F3C5}" destId="{81E6472D-8C5D-4BFE-9AC7-DBD1E049C680}" srcOrd="1" destOrd="0" presId="urn:microsoft.com/office/officeart/2005/8/layout/orgChart1"/>
    <dgm:cxn modelId="{A876A512-5958-4CF9-AE12-90017DC3F846}" type="presParOf" srcId="{81E6472D-8C5D-4BFE-9AC7-DBD1E049C680}" destId="{D9391BAB-D981-4C21-9AFB-E4251F446464}" srcOrd="0" destOrd="0" presId="urn:microsoft.com/office/officeart/2005/8/layout/orgChart1"/>
    <dgm:cxn modelId="{E6571D41-12D8-490B-BC28-75678AC31598}" type="presParOf" srcId="{81E6472D-8C5D-4BFE-9AC7-DBD1E049C680}" destId="{659B28BC-FC33-42A2-9B99-E373E72AF843}" srcOrd="1" destOrd="0" presId="urn:microsoft.com/office/officeart/2005/8/layout/orgChart1"/>
    <dgm:cxn modelId="{76BA669C-E70D-41F4-AC72-BD1DBC25D2DD}" type="presParOf" srcId="{659B28BC-FC33-42A2-9B99-E373E72AF843}" destId="{A5536AD1-CB33-43C4-A8EF-DDD66EFF332F}" srcOrd="0" destOrd="0" presId="urn:microsoft.com/office/officeart/2005/8/layout/orgChart1"/>
    <dgm:cxn modelId="{8D4CA65C-23FF-4488-AFA4-774DCD3CDBB7}" type="presParOf" srcId="{A5536AD1-CB33-43C4-A8EF-DDD66EFF332F}" destId="{E2E099C6-C321-4865-8969-F417CC2CA959}" srcOrd="0" destOrd="0" presId="urn:microsoft.com/office/officeart/2005/8/layout/orgChart1"/>
    <dgm:cxn modelId="{2999843F-99AB-4DA5-B524-27EAC8AD7934}" type="presParOf" srcId="{A5536AD1-CB33-43C4-A8EF-DDD66EFF332F}" destId="{37C32D38-AE36-4EA8-B6D2-85B6FAC0D3F0}" srcOrd="1" destOrd="0" presId="urn:microsoft.com/office/officeart/2005/8/layout/orgChart1"/>
    <dgm:cxn modelId="{0426FBC8-8A81-46A2-8867-12E325B0DA8D}" type="presParOf" srcId="{659B28BC-FC33-42A2-9B99-E373E72AF843}" destId="{5D60097C-3EFE-477E-B47F-385823A9D4B3}" srcOrd="1" destOrd="0" presId="urn:microsoft.com/office/officeart/2005/8/layout/orgChart1"/>
    <dgm:cxn modelId="{1E75D2BD-ECC4-49C6-9E3E-32FB18143454}" type="presParOf" srcId="{5D60097C-3EFE-477E-B47F-385823A9D4B3}" destId="{35614B25-C236-42F9-82E2-373E164CEAD8}" srcOrd="0" destOrd="0" presId="urn:microsoft.com/office/officeart/2005/8/layout/orgChart1"/>
    <dgm:cxn modelId="{F92BF532-C2B3-4D79-9291-4669F63FCC81}" type="presParOf" srcId="{5D60097C-3EFE-477E-B47F-385823A9D4B3}" destId="{E9B844C4-419B-44DD-B000-01518A087A3D}" srcOrd="1" destOrd="0" presId="urn:microsoft.com/office/officeart/2005/8/layout/orgChart1"/>
    <dgm:cxn modelId="{02C7934D-B747-4885-B79E-B5ED0F6366FF}" type="presParOf" srcId="{E9B844C4-419B-44DD-B000-01518A087A3D}" destId="{4A473CDD-65ED-4A16-AA2F-BD15E213C42D}" srcOrd="0" destOrd="0" presId="urn:microsoft.com/office/officeart/2005/8/layout/orgChart1"/>
    <dgm:cxn modelId="{F601A3F7-489C-45F3-85C8-CF8F5F2B81D7}" type="presParOf" srcId="{4A473CDD-65ED-4A16-AA2F-BD15E213C42D}" destId="{7911F683-C71B-482E-A643-F415B0D5A1F0}" srcOrd="0" destOrd="0" presId="urn:microsoft.com/office/officeart/2005/8/layout/orgChart1"/>
    <dgm:cxn modelId="{CEE50E8F-DAB3-4309-B3E0-2FF6038371E3}" type="presParOf" srcId="{4A473CDD-65ED-4A16-AA2F-BD15E213C42D}" destId="{404C157A-94E8-48C8-BF0F-F8CE6E3DF368}" srcOrd="1" destOrd="0" presId="urn:microsoft.com/office/officeart/2005/8/layout/orgChart1"/>
    <dgm:cxn modelId="{F8C23C90-BE6F-465E-9DC4-E0FBABCE283C}" type="presParOf" srcId="{E9B844C4-419B-44DD-B000-01518A087A3D}" destId="{DD2A00E2-E943-4595-A2D7-B86BF80BDE67}" srcOrd="1" destOrd="0" presId="urn:microsoft.com/office/officeart/2005/8/layout/orgChart1"/>
    <dgm:cxn modelId="{C3DF0840-FB5D-4181-B5AF-C7DD6CB381E7}" type="presParOf" srcId="{DD2A00E2-E943-4595-A2D7-B86BF80BDE67}" destId="{F9A9CDE4-0B47-4651-B98C-2EFBEDCA3D47}" srcOrd="0" destOrd="0" presId="urn:microsoft.com/office/officeart/2005/8/layout/orgChart1"/>
    <dgm:cxn modelId="{85A4D329-8C93-4FF7-BDD5-EEF3FD763C6D}" type="presParOf" srcId="{DD2A00E2-E943-4595-A2D7-B86BF80BDE67}" destId="{B7FFE245-23A0-411E-AE5A-2A2936D73931}" srcOrd="1" destOrd="0" presId="urn:microsoft.com/office/officeart/2005/8/layout/orgChart1"/>
    <dgm:cxn modelId="{7B24D615-6A6B-4912-9DE2-1714D1498E06}" type="presParOf" srcId="{B7FFE245-23A0-411E-AE5A-2A2936D73931}" destId="{B49D21EC-B376-451F-AB1F-7FAAAE649C5A}" srcOrd="0" destOrd="0" presId="urn:microsoft.com/office/officeart/2005/8/layout/orgChart1"/>
    <dgm:cxn modelId="{A311D817-5A0A-4BBE-B15D-E6D93BC6A609}" type="presParOf" srcId="{B49D21EC-B376-451F-AB1F-7FAAAE649C5A}" destId="{546A0900-1098-4A28-AF8F-EF74CA35CA52}" srcOrd="0" destOrd="0" presId="urn:microsoft.com/office/officeart/2005/8/layout/orgChart1"/>
    <dgm:cxn modelId="{E500E869-4995-4E84-92D7-F85A170F3685}" type="presParOf" srcId="{B49D21EC-B376-451F-AB1F-7FAAAE649C5A}" destId="{915ADB93-F844-4A6B-BEAE-74D16673700B}" srcOrd="1" destOrd="0" presId="urn:microsoft.com/office/officeart/2005/8/layout/orgChart1"/>
    <dgm:cxn modelId="{7D39A107-8CCB-4665-ADC6-350B30A1170E}" type="presParOf" srcId="{B7FFE245-23A0-411E-AE5A-2A2936D73931}" destId="{D2A91D77-B8C0-44A9-BF6C-F35164A403B7}" srcOrd="1" destOrd="0" presId="urn:microsoft.com/office/officeart/2005/8/layout/orgChart1"/>
    <dgm:cxn modelId="{196FE7A2-5E54-49EB-B8B4-573EB6711FA9}" type="presParOf" srcId="{D2A91D77-B8C0-44A9-BF6C-F35164A403B7}" destId="{573979A9-6550-408D-A274-773152223935}" srcOrd="0" destOrd="0" presId="urn:microsoft.com/office/officeart/2005/8/layout/orgChart1"/>
    <dgm:cxn modelId="{7D1B4291-B588-43AB-87D8-9E8E8FBEB60C}" type="presParOf" srcId="{D2A91D77-B8C0-44A9-BF6C-F35164A403B7}" destId="{04F45DA0-5DB3-47DE-A88E-36C5C8A66CF3}" srcOrd="1" destOrd="0" presId="urn:microsoft.com/office/officeart/2005/8/layout/orgChart1"/>
    <dgm:cxn modelId="{B670F670-8952-4A64-B402-94E0BD9203FA}" type="presParOf" srcId="{04F45DA0-5DB3-47DE-A88E-36C5C8A66CF3}" destId="{675550BB-C03E-4DF2-ADDA-F73B4A408A92}" srcOrd="0" destOrd="0" presId="urn:microsoft.com/office/officeart/2005/8/layout/orgChart1"/>
    <dgm:cxn modelId="{F4C014CF-8080-416B-B71A-B6FDF1A3D5D6}" type="presParOf" srcId="{675550BB-C03E-4DF2-ADDA-F73B4A408A92}" destId="{8263FC38-FD1F-4370-A136-AC7544EB12CD}" srcOrd="0" destOrd="0" presId="urn:microsoft.com/office/officeart/2005/8/layout/orgChart1"/>
    <dgm:cxn modelId="{499DFD5C-1711-4F0F-AC42-24D18837335D}" type="presParOf" srcId="{675550BB-C03E-4DF2-ADDA-F73B4A408A92}" destId="{7B2DED2E-55DD-495E-AC0D-257FEBC26D79}" srcOrd="1" destOrd="0" presId="urn:microsoft.com/office/officeart/2005/8/layout/orgChart1"/>
    <dgm:cxn modelId="{610BF665-0D25-4932-9019-A015BA1C5AEB}" type="presParOf" srcId="{04F45DA0-5DB3-47DE-A88E-36C5C8A66CF3}" destId="{C95C8940-6DDF-4CC3-B594-FAE08F3EDE40}" srcOrd="1" destOrd="0" presId="urn:microsoft.com/office/officeart/2005/8/layout/orgChart1"/>
    <dgm:cxn modelId="{AE11D53C-9098-4AB1-938E-CB4198F5447A}" type="presParOf" srcId="{04F45DA0-5DB3-47DE-A88E-36C5C8A66CF3}" destId="{256CF30C-4DAD-4FDF-999A-74C97AA2D646}" srcOrd="2" destOrd="0" presId="urn:microsoft.com/office/officeart/2005/8/layout/orgChart1"/>
    <dgm:cxn modelId="{E9BBD4EA-68CA-4698-A71B-82DA370DA265}" type="presParOf" srcId="{B7FFE245-23A0-411E-AE5A-2A2936D73931}" destId="{D15EC8D6-E827-4F71-A7CA-AF3D50885034}" srcOrd="2" destOrd="0" presId="urn:microsoft.com/office/officeart/2005/8/layout/orgChart1"/>
    <dgm:cxn modelId="{CC2F9E92-8BCA-4ADC-AB2F-FB7BBFD331E0}" type="presParOf" srcId="{DD2A00E2-E943-4595-A2D7-B86BF80BDE67}" destId="{9CF18BC2-5B88-4B17-B8F0-F3E924012F85}" srcOrd="2" destOrd="0" presId="urn:microsoft.com/office/officeart/2005/8/layout/orgChart1"/>
    <dgm:cxn modelId="{A6949136-6F68-42DC-B652-CEC3C6A9511E}" type="presParOf" srcId="{DD2A00E2-E943-4595-A2D7-B86BF80BDE67}" destId="{85646FA9-DBEB-4707-8D76-CABD4A9F1A0E}" srcOrd="3" destOrd="0" presId="urn:microsoft.com/office/officeart/2005/8/layout/orgChart1"/>
    <dgm:cxn modelId="{D69ED49C-C270-4E62-9675-520D6BDA8721}" type="presParOf" srcId="{85646FA9-DBEB-4707-8D76-CABD4A9F1A0E}" destId="{C42F4F37-4052-41CA-8A42-887CCDC13784}" srcOrd="0" destOrd="0" presId="urn:microsoft.com/office/officeart/2005/8/layout/orgChart1"/>
    <dgm:cxn modelId="{F4DC26AD-B6E3-43CA-9D29-E06B64ACFE6B}" type="presParOf" srcId="{C42F4F37-4052-41CA-8A42-887CCDC13784}" destId="{6118AA3E-6715-4C93-A477-8449291A1B49}" srcOrd="0" destOrd="0" presId="urn:microsoft.com/office/officeart/2005/8/layout/orgChart1"/>
    <dgm:cxn modelId="{832EA77C-5155-452F-B440-F39B429AB711}" type="presParOf" srcId="{C42F4F37-4052-41CA-8A42-887CCDC13784}" destId="{DBDABFD1-3586-4A22-9522-AB77E6CEC7F2}" srcOrd="1" destOrd="0" presId="urn:microsoft.com/office/officeart/2005/8/layout/orgChart1"/>
    <dgm:cxn modelId="{47F15FE4-1C61-4235-A2AB-12F4A6C1CF91}" type="presParOf" srcId="{85646FA9-DBEB-4707-8D76-CABD4A9F1A0E}" destId="{F352EB24-F3B7-4691-9F90-9E1BC6138FB4}" srcOrd="1" destOrd="0" presId="urn:microsoft.com/office/officeart/2005/8/layout/orgChart1"/>
    <dgm:cxn modelId="{C1A667C0-BE85-48DD-AC46-E355CD9522FC}" type="presParOf" srcId="{85646FA9-DBEB-4707-8D76-CABD4A9F1A0E}" destId="{3440E587-8C35-4B3C-9DE7-9576DC8C38A9}" srcOrd="2" destOrd="0" presId="urn:microsoft.com/office/officeart/2005/8/layout/orgChart1"/>
    <dgm:cxn modelId="{8E690C98-A530-4409-9123-7AB56DA82795}" type="presParOf" srcId="{DD2A00E2-E943-4595-A2D7-B86BF80BDE67}" destId="{7E8328F8-B547-43DE-8E03-67B38931AD0C}" srcOrd="4" destOrd="0" presId="urn:microsoft.com/office/officeart/2005/8/layout/orgChart1"/>
    <dgm:cxn modelId="{93B1E51A-3026-41E5-9999-8A190D21C1EA}" type="presParOf" srcId="{DD2A00E2-E943-4595-A2D7-B86BF80BDE67}" destId="{49646A71-F7D1-43D0-A994-1025F3897D2C}" srcOrd="5" destOrd="0" presId="urn:microsoft.com/office/officeart/2005/8/layout/orgChart1"/>
    <dgm:cxn modelId="{151A7B65-C6AF-4DF5-9FF9-98674880EDB1}" type="presParOf" srcId="{49646A71-F7D1-43D0-A994-1025F3897D2C}" destId="{852ADAFD-F6E1-4D93-B2D3-99711A1B3F80}" srcOrd="0" destOrd="0" presId="urn:microsoft.com/office/officeart/2005/8/layout/orgChart1"/>
    <dgm:cxn modelId="{3444E5B8-DB40-427A-AFF0-4141CDD775CF}" type="presParOf" srcId="{852ADAFD-F6E1-4D93-B2D3-99711A1B3F80}" destId="{DE6FBBBF-33D0-4136-BEFA-C3957E1BE6A6}" srcOrd="0" destOrd="0" presId="urn:microsoft.com/office/officeart/2005/8/layout/orgChart1"/>
    <dgm:cxn modelId="{E9428E50-F6D9-4CC8-AAAC-9F3F02FF1536}" type="presParOf" srcId="{852ADAFD-F6E1-4D93-B2D3-99711A1B3F80}" destId="{2DA1701B-757D-4310-B796-4221A473AAB5}" srcOrd="1" destOrd="0" presId="urn:microsoft.com/office/officeart/2005/8/layout/orgChart1"/>
    <dgm:cxn modelId="{809EF40F-E71A-426E-B76A-5A8D7049598A}" type="presParOf" srcId="{49646A71-F7D1-43D0-A994-1025F3897D2C}" destId="{1BE037E1-5A56-49FD-85C2-DBF08734D238}" srcOrd="1" destOrd="0" presId="urn:microsoft.com/office/officeart/2005/8/layout/orgChart1"/>
    <dgm:cxn modelId="{6632539A-674F-47D5-932B-843D79B6B7B8}" type="presParOf" srcId="{1BE037E1-5A56-49FD-85C2-DBF08734D238}" destId="{B79C4310-B52E-495A-B381-562C046EC53B}" srcOrd="0" destOrd="0" presId="urn:microsoft.com/office/officeart/2005/8/layout/orgChart1"/>
    <dgm:cxn modelId="{BB541512-7C06-4185-BC21-1ABEB232A339}" type="presParOf" srcId="{1BE037E1-5A56-49FD-85C2-DBF08734D238}" destId="{3AD46017-7A05-4329-8606-17A1FA32FD13}" srcOrd="1" destOrd="0" presId="urn:microsoft.com/office/officeart/2005/8/layout/orgChart1"/>
    <dgm:cxn modelId="{9B3B458A-1D16-4AF0-ADC7-87CFAAE89CB1}" type="presParOf" srcId="{3AD46017-7A05-4329-8606-17A1FA32FD13}" destId="{80D2B390-1D82-4B2F-8909-EE79B01A407A}" srcOrd="0" destOrd="0" presId="urn:microsoft.com/office/officeart/2005/8/layout/orgChart1"/>
    <dgm:cxn modelId="{B7150650-CE52-48A7-ACB9-2F23C4BEAB97}" type="presParOf" srcId="{80D2B390-1D82-4B2F-8909-EE79B01A407A}" destId="{137A55C5-1355-4721-B7D8-1B7A495AAE8F}" srcOrd="0" destOrd="0" presId="urn:microsoft.com/office/officeart/2005/8/layout/orgChart1"/>
    <dgm:cxn modelId="{B3C5980D-3016-42E5-826C-CDAA59FE86F5}" type="presParOf" srcId="{80D2B390-1D82-4B2F-8909-EE79B01A407A}" destId="{289C1C6C-0499-4F47-8317-8DEC59D60BEC}" srcOrd="1" destOrd="0" presId="urn:microsoft.com/office/officeart/2005/8/layout/orgChart1"/>
    <dgm:cxn modelId="{D80F7FE1-3F83-4C6C-80C6-9B8D48540A98}" type="presParOf" srcId="{3AD46017-7A05-4329-8606-17A1FA32FD13}" destId="{2B3C60D6-ECBA-418C-B169-8A4120DB68FA}" srcOrd="1" destOrd="0" presId="urn:microsoft.com/office/officeart/2005/8/layout/orgChart1"/>
    <dgm:cxn modelId="{D31A035E-94C0-451A-8EE5-DC3052D61AE4}" type="presParOf" srcId="{2B3C60D6-ECBA-418C-B169-8A4120DB68FA}" destId="{AF98C70B-DA64-485E-9C75-D99FAAD886A1}" srcOrd="0" destOrd="0" presId="urn:microsoft.com/office/officeart/2005/8/layout/orgChart1"/>
    <dgm:cxn modelId="{5B4F2742-9331-4220-A677-2D49F6936791}" type="presParOf" srcId="{2B3C60D6-ECBA-418C-B169-8A4120DB68FA}" destId="{EB4EAC4C-3268-45DA-847F-1B20FBFBC76F}" srcOrd="1" destOrd="0" presId="urn:microsoft.com/office/officeart/2005/8/layout/orgChart1"/>
    <dgm:cxn modelId="{F0EC48E3-15B4-4866-9F16-1F57B71AC68D}" type="presParOf" srcId="{EB4EAC4C-3268-45DA-847F-1B20FBFBC76F}" destId="{405C0B7F-AE24-4569-BE7B-42EFA0BFC7D6}" srcOrd="0" destOrd="0" presId="urn:microsoft.com/office/officeart/2005/8/layout/orgChart1"/>
    <dgm:cxn modelId="{54B0527E-9D1F-443E-8212-408E39873244}" type="presParOf" srcId="{405C0B7F-AE24-4569-BE7B-42EFA0BFC7D6}" destId="{10BFC4AD-2B4E-4E21-8592-303F3032F5AA}" srcOrd="0" destOrd="0" presId="urn:microsoft.com/office/officeart/2005/8/layout/orgChart1"/>
    <dgm:cxn modelId="{A3A29978-9ED1-40A9-A0CA-A3D87AAA1634}" type="presParOf" srcId="{405C0B7F-AE24-4569-BE7B-42EFA0BFC7D6}" destId="{078D15C4-6D85-4ABB-8D47-B9614C38D53D}" srcOrd="1" destOrd="0" presId="urn:microsoft.com/office/officeart/2005/8/layout/orgChart1"/>
    <dgm:cxn modelId="{56F69B80-4D6B-4869-8C91-BCEAD5C6AC68}" type="presParOf" srcId="{EB4EAC4C-3268-45DA-847F-1B20FBFBC76F}" destId="{E6D92266-153E-471A-B6B2-BE838490ED20}" srcOrd="1" destOrd="0" presId="urn:microsoft.com/office/officeart/2005/8/layout/orgChart1"/>
    <dgm:cxn modelId="{E76859FA-2635-4953-8BCF-3BFC9746CCF9}" type="presParOf" srcId="{EB4EAC4C-3268-45DA-847F-1B20FBFBC76F}" destId="{5568F63D-2A3F-44EC-95AE-8CA04F0C548E}" srcOrd="2" destOrd="0" presId="urn:microsoft.com/office/officeart/2005/8/layout/orgChart1"/>
    <dgm:cxn modelId="{482345CF-2ACB-400B-996D-A3CA8640AB6B}" type="presParOf" srcId="{3AD46017-7A05-4329-8606-17A1FA32FD13}" destId="{63CA376F-323B-4AFD-9BA2-C749C3578BCC}" srcOrd="2" destOrd="0" presId="urn:microsoft.com/office/officeart/2005/8/layout/orgChart1"/>
    <dgm:cxn modelId="{02943911-5497-41DE-82D4-D0087B081813}" type="presParOf" srcId="{1BE037E1-5A56-49FD-85C2-DBF08734D238}" destId="{F180B1E7-6227-4A41-9FD0-1A865368C004}" srcOrd="2" destOrd="0" presId="urn:microsoft.com/office/officeart/2005/8/layout/orgChart1"/>
    <dgm:cxn modelId="{F6D41261-AC99-4B3C-8B57-D0024719687A}" type="presParOf" srcId="{1BE037E1-5A56-49FD-85C2-DBF08734D238}" destId="{272B3F38-BDED-45C5-8A33-E2709C0C2D09}" srcOrd="3" destOrd="0" presId="urn:microsoft.com/office/officeart/2005/8/layout/orgChart1"/>
    <dgm:cxn modelId="{E094AAF9-86F8-461C-A194-BA9DF70CF9EA}" type="presParOf" srcId="{272B3F38-BDED-45C5-8A33-E2709C0C2D09}" destId="{BEC5599C-2AB3-46BB-BD0E-58838E628370}" srcOrd="0" destOrd="0" presId="urn:microsoft.com/office/officeart/2005/8/layout/orgChart1"/>
    <dgm:cxn modelId="{8D056C09-5C7A-48BD-A6B5-0E6ACCB037D1}" type="presParOf" srcId="{BEC5599C-2AB3-46BB-BD0E-58838E628370}" destId="{BF6487D4-F72B-474D-B4D7-E3D502638709}" srcOrd="0" destOrd="0" presId="urn:microsoft.com/office/officeart/2005/8/layout/orgChart1"/>
    <dgm:cxn modelId="{293C4B07-1F2E-4275-AA54-665B23C2B6BE}" type="presParOf" srcId="{BEC5599C-2AB3-46BB-BD0E-58838E628370}" destId="{EF68CEFE-879F-4C8A-9E37-AE7A7931AC28}" srcOrd="1" destOrd="0" presId="urn:microsoft.com/office/officeart/2005/8/layout/orgChart1"/>
    <dgm:cxn modelId="{2B0A23C2-6248-4396-A1A5-CF04CD496DCB}" type="presParOf" srcId="{272B3F38-BDED-45C5-8A33-E2709C0C2D09}" destId="{E755CF11-D8AE-4ACF-89B8-BF06679F7726}" srcOrd="1" destOrd="0" presId="urn:microsoft.com/office/officeart/2005/8/layout/orgChart1"/>
    <dgm:cxn modelId="{C5A4CA80-11F9-418A-BF67-6C1FAD4036B1}" type="presParOf" srcId="{272B3F38-BDED-45C5-8A33-E2709C0C2D09}" destId="{C7251E51-9210-4E81-9C5C-AA3A2844BEDE}" srcOrd="2" destOrd="0" presId="urn:microsoft.com/office/officeart/2005/8/layout/orgChart1"/>
    <dgm:cxn modelId="{8DED0869-E7E3-4DB3-B5B7-88B90E3A4569}" type="presParOf" srcId="{49646A71-F7D1-43D0-A994-1025F3897D2C}" destId="{1711A0F1-1B9D-4055-81B0-063EFC077DF4}" srcOrd="2" destOrd="0" presId="urn:microsoft.com/office/officeart/2005/8/layout/orgChart1"/>
    <dgm:cxn modelId="{A985CACF-8B8D-4097-A621-BD87F8D9469F}" type="presParOf" srcId="{E9B844C4-419B-44DD-B000-01518A087A3D}" destId="{6F523227-4E52-42BE-88F7-F66B6C5F70FB}" srcOrd="2" destOrd="0" presId="urn:microsoft.com/office/officeart/2005/8/layout/orgChart1"/>
    <dgm:cxn modelId="{6AFD5017-6646-495E-8925-C01FFF4F5647}" type="presParOf" srcId="{659B28BC-FC33-42A2-9B99-E373E72AF843}" destId="{F4084447-BDBE-4B32-82B7-CE87E41865F8}" srcOrd="2" destOrd="0" presId="urn:microsoft.com/office/officeart/2005/8/layout/orgChart1"/>
    <dgm:cxn modelId="{6A2A0F97-904F-44D0-AD56-0B616B862FCD}" type="presParOf" srcId="{52A51B18-3E22-4234-93AE-245D1B07F3C5}" destId="{157FEF30-1498-463E-A043-4A6137F0C31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0B1E7-6227-4A41-9FD0-1A865368C004}">
      <dsp:nvSpPr>
        <dsp:cNvPr id="0" name=""/>
        <dsp:cNvSpPr/>
      </dsp:nvSpPr>
      <dsp:spPr>
        <a:xfrm>
          <a:off x="5500100" y="2922117"/>
          <a:ext cx="671836" cy="233199"/>
        </a:xfrm>
        <a:custGeom>
          <a:avLst/>
          <a:gdLst/>
          <a:ahLst/>
          <a:cxnLst/>
          <a:rect l="0" t="0" r="0" b="0"/>
          <a:pathLst>
            <a:path>
              <a:moveTo>
                <a:pt x="0" y="0"/>
              </a:moveTo>
              <a:lnTo>
                <a:pt x="0" y="116599"/>
              </a:lnTo>
              <a:lnTo>
                <a:pt x="671836" y="116599"/>
              </a:lnTo>
              <a:lnTo>
                <a:pt x="671836"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8C70B-DA64-485E-9C75-D99FAAD886A1}">
      <dsp:nvSpPr>
        <dsp:cNvPr id="0" name=""/>
        <dsp:cNvSpPr/>
      </dsp:nvSpPr>
      <dsp:spPr>
        <a:xfrm>
          <a:off x="4384074" y="3710553"/>
          <a:ext cx="166571" cy="510817"/>
        </a:xfrm>
        <a:custGeom>
          <a:avLst/>
          <a:gdLst/>
          <a:ahLst/>
          <a:cxnLst/>
          <a:rect l="0" t="0" r="0" b="0"/>
          <a:pathLst>
            <a:path>
              <a:moveTo>
                <a:pt x="0" y="0"/>
              </a:moveTo>
              <a:lnTo>
                <a:pt x="0" y="510817"/>
              </a:lnTo>
              <a:lnTo>
                <a:pt x="166571" y="510817"/>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C4310-B52E-495A-B381-562C046EC53B}">
      <dsp:nvSpPr>
        <dsp:cNvPr id="0" name=""/>
        <dsp:cNvSpPr/>
      </dsp:nvSpPr>
      <dsp:spPr>
        <a:xfrm>
          <a:off x="4828264" y="2922117"/>
          <a:ext cx="671836" cy="233199"/>
        </a:xfrm>
        <a:custGeom>
          <a:avLst/>
          <a:gdLst/>
          <a:ahLst/>
          <a:cxnLst/>
          <a:rect l="0" t="0" r="0" b="0"/>
          <a:pathLst>
            <a:path>
              <a:moveTo>
                <a:pt x="671836" y="0"/>
              </a:moveTo>
              <a:lnTo>
                <a:pt x="671836" y="116599"/>
              </a:lnTo>
              <a:lnTo>
                <a:pt x="0" y="116599"/>
              </a:lnTo>
              <a:lnTo>
                <a:pt x="0"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328F8-B547-43DE-8E03-67B38931AD0C}">
      <dsp:nvSpPr>
        <dsp:cNvPr id="0" name=""/>
        <dsp:cNvSpPr/>
      </dsp:nvSpPr>
      <dsp:spPr>
        <a:xfrm>
          <a:off x="4156427" y="2133681"/>
          <a:ext cx="1343673" cy="233199"/>
        </a:xfrm>
        <a:custGeom>
          <a:avLst/>
          <a:gdLst/>
          <a:ahLst/>
          <a:cxnLst/>
          <a:rect l="0" t="0" r="0" b="0"/>
          <a:pathLst>
            <a:path>
              <a:moveTo>
                <a:pt x="0" y="0"/>
              </a:moveTo>
              <a:lnTo>
                <a:pt x="0" y="116599"/>
              </a:lnTo>
              <a:lnTo>
                <a:pt x="1343673" y="116599"/>
              </a:lnTo>
              <a:lnTo>
                <a:pt x="1343673"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18BC2-5B88-4B17-B8F0-F3E924012F85}">
      <dsp:nvSpPr>
        <dsp:cNvPr id="0" name=""/>
        <dsp:cNvSpPr/>
      </dsp:nvSpPr>
      <dsp:spPr>
        <a:xfrm>
          <a:off x="4110707" y="2133681"/>
          <a:ext cx="91440" cy="233199"/>
        </a:xfrm>
        <a:custGeom>
          <a:avLst/>
          <a:gdLst/>
          <a:ahLst/>
          <a:cxnLst/>
          <a:rect l="0" t="0" r="0" b="0"/>
          <a:pathLst>
            <a:path>
              <a:moveTo>
                <a:pt x="45720" y="0"/>
              </a:moveTo>
              <a:lnTo>
                <a:pt x="45720"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79A9-6550-408D-A274-773152223935}">
      <dsp:nvSpPr>
        <dsp:cNvPr id="0" name=""/>
        <dsp:cNvSpPr/>
      </dsp:nvSpPr>
      <dsp:spPr>
        <a:xfrm>
          <a:off x="2368565" y="2922117"/>
          <a:ext cx="166571" cy="510817"/>
        </a:xfrm>
        <a:custGeom>
          <a:avLst/>
          <a:gdLst/>
          <a:ahLst/>
          <a:cxnLst/>
          <a:rect l="0" t="0" r="0" b="0"/>
          <a:pathLst>
            <a:path>
              <a:moveTo>
                <a:pt x="0" y="0"/>
              </a:moveTo>
              <a:lnTo>
                <a:pt x="0" y="510817"/>
              </a:lnTo>
              <a:lnTo>
                <a:pt x="166571" y="510817"/>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9CDE4-0B47-4651-B98C-2EFBEDCA3D47}">
      <dsp:nvSpPr>
        <dsp:cNvPr id="0" name=""/>
        <dsp:cNvSpPr/>
      </dsp:nvSpPr>
      <dsp:spPr>
        <a:xfrm>
          <a:off x="2812754" y="2133681"/>
          <a:ext cx="1343673" cy="233199"/>
        </a:xfrm>
        <a:custGeom>
          <a:avLst/>
          <a:gdLst/>
          <a:ahLst/>
          <a:cxnLst/>
          <a:rect l="0" t="0" r="0" b="0"/>
          <a:pathLst>
            <a:path>
              <a:moveTo>
                <a:pt x="1343673" y="0"/>
              </a:moveTo>
              <a:lnTo>
                <a:pt x="1343673" y="116599"/>
              </a:lnTo>
              <a:lnTo>
                <a:pt x="0" y="116599"/>
              </a:lnTo>
              <a:lnTo>
                <a:pt x="0"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14B25-C236-42F9-82E2-373E164CEAD8}">
      <dsp:nvSpPr>
        <dsp:cNvPr id="0" name=""/>
        <dsp:cNvSpPr/>
      </dsp:nvSpPr>
      <dsp:spPr>
        <a:xfrm>
          <a:off x="4110707" y="1345244"/>
          <a:ext cx="91440" cy="233199"/>
        </a:xfrm>
        <a:custGeom>
          <a:avLst/>
          <a:gdLst/>
          <a:ahLst/>
          <a:cxnLst/>
          <a:rect l="0" t="0" r="0" b="0"/>
          <a:pathLst>
            <a:path>
              <a:moveTo>
                <a:pt x="45720" y="0"/>
              </a:moveTo>
              <a:lnTo>
                <a:pt x="45720" y="233199"/>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391BAB-D981-4C21-9AFB-E4251F446464}">
      <dsp:nvSpPr>
        <dsp:cNvPr id="0" name=""/>
        <dsp:cNvSpPr/>
      </dsp:nvSpPr>
      <dsp:spPr>
        <a:xfrm>
          <a:off x="4110707" y="556808"/>
          <a:ext cx="91440" cy="233199"/>
        </a:xfrm>
        <a:custGeom>
          <a:avLst/>
          <a:gdLst/>
          <a:ahLst/>
          <a:cxnLst/>
          <a:rect l="0" t="0" r="0" b="0"/>
          <a:pathLst>
            <a:path>
              <a:moveTo>
                <a:pt x="45720" y="0"/>
              </a:moveTo>
              <a:lnTo>
                <a:pt x="45720" y="233199"/>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EF8F2-EB95-40DC-8C69-996B61BD7399}">
      <dsp:nvSpPr>
        <dsp:cNvPr id="0" name=""/>
        <dsp:cNvSpPr/>
      </dsp:nvSpPr>
      <dsp:spPr>
        <a:xfrm>
          <a:off x="3601190" y="1571"/>
          <a:ext cx="1110473" cy="555236"/>
        </a:xfrm>
        <a:prstGeom prst="rect">
          <a:avLst/>
        </a:prstGeom>
        <a:solidFill>
          <a:srgbClr val="7030A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Web Application</a:t>
          </a:r>
          <a:endParaRPr lang="en-US" sz="1700" kern="1200" dirty="0"/>
        </a:p>
      </dsp:txBody>
      <dsp:txXfrm>
        <a:off x="3601190" y="1571"/>
        <a:ext cx="1110473" cy="555236"/>
      </dsp:txXfrm>
    </dsp:sp>
    <dsp:sp modelId="{E2E099C6-C321-4865-8969-F417CC2CA959}">
      <dsp:nvSpPr>
        <dsp:cNvPr id="0" name=""/>
        <dsp:cNvSpPr/>
      </dsp:nvSpPr>
      <dsp:spPr>
        <a:xfrm>
          <a:off x="3601190" y="790008"/>
          <a:ext cx="1110473" cy="555236"/>
        </a:xfrm>
        <a:prstGeom prst="rect">
          <a:avLst/>
        </a:prstGeom>
        <a:solidFill>
          <a:srgbClr val="7030A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Site Collection</a:t>
          </a:r>
          <a:endParaRPr lang="en-US" sz="1700" kern="1200" dirty="0"/>
        </a:p>
      </dsp:txBody>
      <dsp:txXfrm>
        <a:off x="3601190" y="790008"/>
        <a:ext cx="1110473" cy="555236"/>
      </dsp:txXfrm>
    </dsp:sp>
    <dsp:sp modelId="{7911F683-C71B-482E-A643-F415B0D5A1F0}">
      <dsp:nvSpPr>
        <dsp:cNvPr id="0" name=""/>
        <dsp:cNvSpPr/>
      </dsp:nvSpPr>
      <dsp:spPr>
        <a:xfrm>
          <a:off x="3601190" y="1578444"/>
          <a:ext cx="1110473" cy="555236"/>
        </a:xfrm>
        <a:prstGeom prst="rect">
          <a:avLst/>
        </a:prstGeom>
        <a:solidFill>
          <a:srgbClr val="C00000"/>
        </a:solidFill>
        <a:ln w="2642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Site</a:t>
          </a:r>
          <a:endParaRPr lang="en-US" sz="1700" kern="1200" dirty="0"/>
        </a:p>
      </dsp:txBody>
      <dsp:txXfrm>
        <a:off x="3601190" y="1578444"/>
        <a:ext cx="1110473" cy="555236"/>
      </dsp:txXfrm>
    </dsp:sp>
    <dsp:sp modelId="{546A0900-1098-4A28-AF8F-EF74CA35CA52}">
      <dsp:nvSpPr>
        <dsp:cNvPr id="0" name=""/>
        <dsp:cNvSpPr/>
      </dsp:nvSpPr>
      <dsp:spPr>
        <a:xfrm>
          <a:off x="2257517" y="2366880"/>
          <a:ext cx="1110473" cy="555236"/>
        </a:xfrm>
        <a:prstGeom prst="rect">
          <a:avLst/>
        </a:prstGeom>
        <a:solidFill>
          <a:schemeClr val="accent3"/>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Pages</a:t>
          </a:r>
          <a:endParaRPr lang="en-US" sz="1700" kern="1200" dirty="0"/>
        </a:p>
      </dsp:txBody>
      <dsp:txXfrm>
        <a:off x="2257517" y="2366880"/>
        <a:ext cx="1110473" cy="555236"/>
      </dsp:txXfrm>
    </dsp:sp>
    <dsp:sp modelId="{8263FC38-FD1F-4370-A136-AC7544EB12CD}">
      <dsp:nvSpPr>
        <dsp:cNvPr id="0" name=""/>
        <dsp:cNvSpPr/>
      </dsp:nvSpPr>
      <dsp:spPr>
        <a:xfrm>
          <a:off x="2535136" y="3155317"/>
          <a:ext cx="1110473" cy="5552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Apps, Web Parts</a:t>
          </a:r>
          <a:endParaRPr lang="en-US" sz="1700" kern="1200" dirty="0"/>
        </a:p>
      </dsp:txBody>
      <dsp:txXfrm>
        <a:off x="2535136" y="3155317"/>
        <a:ext cx="1110473" cy="555236"/>
      </dsp:txXfrm>
    </dsp:sp>
    <dsp:sp modelId="{6118AA3E-6715-4C93-A477-8449291A1B49}">
      <dsp:nvSpPr>
        <dsp:cNvPr id="0" name=""/>
        <dsp:cNvSpPr/>
      </dsp:nvSpPr>
      <dsp:spPr>
        <a:xfrm>
          <a:off x="3601190" y="2366880"/>
          <a:ext cx="1110473" cy="5552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Apps, Web Parts</a:t>
          </a:r>
          <a:endParaRPr lang="en-US" sz="1700" kern="1200" dirty="0"/>
        </a:p>
      </dsp:txBody>
      <dsp:txXfrm>
        <a:off x="3601190" y="2366880"/>
        <a:ext cx="1110473" cy="555236"/>
      </dsp:txXfrm>
    </dsp:sp>
    <dsp:sp modelId="{DE6FBBBF-33D0-4136-BEFA-C3957E1BE6A6}">
      <dsp:nvSpPr>
        <dsp:cNvPr id="0" name=""/>
        <dsp:cNvSpPr/>
      </dsp:nvSpPr>
      <dsp:spPr>
        <a:xfrm>
          <a:off x="4944864" y="2366880"/>
          <a:ext cx="1110473" cy="555236"/>
        </a:xfrm>
        <a:prstGeom prst="rect">
          <a:avLst/>
        </a:prstGeom>
        <a:solidFill>
          <a:schemeClr val="accent6">
            <a:lumMod val="60000"/>
            <a:lumOff val="4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Subsite</a:t>
          </a:r>
          <a:endParaRPr lang="en-US" sz="1700" kern="1200" dirty="0"/>
        </a:p>
      </dsp:txBody>
      <dsp:txXfrm>
        <a:off x="4944864" y="2366880"/>
        <a:ext cx="1110473" cy="555236"/>
      </dsp:txXfrm>
    </dsp:sp>
    <dsp:sp modelId="{137A55C5-1355-4721-B7D8-1B7A495AAE8F}">
      <dsp:nvSpPr>
        <dsp:cNvPr id="0" name=""/>
        <dsp:cNvSpPr/>
      </dsp:nvSpPr>
      <dsp:spPr>
        <a:xfrm>
          <a:off x="4273027" y="3155317"/>
          <a:ext cx="1110473" cy="555236"/>
        </a:xfrm>
        <a:prstGeom prst="rect">
          <a:avLst/>
        </a:prstGeom>
        <a:solidFill>
          <a:schemeClr val="accent3"/>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Pages</a:t>
          </a:r>
          <a:endParaRPr lang="en-US" sz="1700" kern="1200" dirty="0"/>
        </a:p>
      </dsp:txBody>
      <dsp:txXfrm>
        <a:off x="4273027" y="3155317"/>
        <a:ext cx="1110473" cy="555236"/>
      </dsp:txXfrm>
    </dsp:sp>
    <dsp:sp modelId="{10BFC4AD-2B4E-4E21-8592-303F3032F5AA}">
      <dsp:nvSpPr>
        <dsp:cNvPr id="0" name=""/>
        <dsp:cNvSpPr/>
      </dsp:nvSpPr>
      <dsp:spPr>
        <a:xfrm>
          <a:off x="4550645" y="3943753"/>
          <a:ext cx="1110473" cy="5552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Apps, Web Parts</a:t>
          </a:r>
          <a:endParaRPr lang="en-US" sz="1700" kern="1200" dirty="0"/>
        </a:p>
      </dsp:txBody>
      <dsp:txXfrm>
        <a:off x="4550645" y="3943753"/>
        <a:ext cx="1110473" cy="555236"/>
      </dsp:txXfrm>
    </dsp:sp>
    <dsp:sp modelId="{BF6487D4-F72B-474D-B4D7-E3D502638709}">
      <dsp:nvSpPr>
        <dsp:cNvPr id="0" name=""/>
        <dsp:cNvSpPr/>
      </dsp:nvSpPr>
      <dsp:spPr>
        <a:xfrm>
          <a:off x="5616700" y="3155317"/>
          <a:ext cx="1110473" cy="5552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Apps, Web Parts</a:t>
          </a:r>
          <a:endParaRPr lang="en-US" sz="1700" kern="1200" dirty="0"/>
        </a:p>
      </dsp:txBody>
      <dsp:txXfrm>
        <a:off x="5616700" y="3155317"/>
        <a:ext cx="1110473" cy="5552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015B5-7AD7-4A4D-8742-C414DDA74326}" type="datetimeFigureOut">
              <a:rPr lang="en-US"/>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F4997-1220-4C87-82F3-9D7878C9D292}" type="slidenum">
              <a:rPr lang="en-US"/>
              <a:t>‹#›</a:t>
            </a:fld>
            <a:endParaRPr lang="en-US"/>
          </a:p>
        </p:txBody>
      </p:sp>
    </p:spTree>
    <p:extLst>
      <p:ext uri="{BB962C8B-B14F-4D97-AF65-F5344CB8AC3E}">
        <p14:creationId xmlns:p14="http://schemas.microsoft.com/office/powerpoint/2010/main" val="391259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250" y="1"/>
            <a:ext cx="12185500"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82044" y="2206121"/>
            <a:ext cx="10110147" cy="1908833"/>
          </a:xfrm>
          <a:prstGeom prst="rect">
            <a:avLst/>
          </a:prstGeom>
        </p:spPr>
        <p:txBody>
          <a:bodyPr anchor="ctr"/>
          <a:lstStyle>
            <a:lvl1pPr algn="l">
              <a:defRPr sz="2880" b="1" i="0">
                <a:solidFill>
                  <a:schemeClr val="tx2">
                    <a:lumMod val="20000"/>
                    <a:lumOff val="80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582045" y="6008916"/>
            <a:ext cx="2025649" cy="261252"/>
          </a:xfrm>
          <a:prstGeom prst="rect">
            <a:avLst/>
          </a:prstGeom>
        </p:spPr>
        <p:txBody>
          <a:bodyPr vert="horz" wrap="square" lIns="91440" tIns="45720" rIns="91440" bIns="45720" numCol="1" anchor="t" anchorCtr="0" compatLnSpc="1">
            <a:prstTxWarp prst="textNoShape">
              <a:avLst/>
            </a:prstTxWarp>
          </a:bodyPr>
          <a:lstStyle>
            <a:lvl1pPr>
              <a:defRPr sz="1440">
                <a:solidFill>
                  <a:schemeClr val="bg1">
                    <a:lumMod val="95000"/>
                  </a:schemeClr>
                </a:solidFill>
                <a:latin typeface="Arial" pitchFamily="34" charset="0"/>
                <a:cs typeface="Arial" pitchFamily="34" charset="0"/>
              </a:defRPr>
            </a:lvl1pPr>
          </a:lstStyle>
          <a:p>
            <a:pPr fontAlgn="base">
              <a:spcBef>
                <a:spcPct val="0"/>
              </a:spcBef>
              <a:spcAft>
                <a:spcPct val="0"/>
              </a:spcAft>
              <a:defRPr/>
            </a:pPr>
            <a:endParaRPr lang="en-US" dirty="0">
              <a:solidFill>
                <a:prstClr val="white">
                  <a:lumMod val="95000"/>
                </a:prstClr>
              </a:solidFill>
              <a:ea typeface="ヒラギノ角ゴ Pro W3" pitchFamily="122" charset="-128"/>
            </a:endParaRPr>
          </a:p>
        </p:txBody>
      </p:sp>
      <p:sp>
        <p:nvSpPr>
          <p:cNvPr id="10" name="Text Placeholder 9"/>
          <p:cNvSpPr>
            <a:spLocks noGrp="1"/>
          </p:cNvSpPr>
          <p:nvPr>
            <p:ph type="body" sz="quarter" idx="12"/>
          </p:nvPr>
        </p:nvSpPr>
        <p:spPr>
          <a:xfrm>
            <a:off x="582084" y="4232728"/>
            <a:ext cx="10110107" cy="639664"/>
          </a:xfrm>
          <a:prstGeom prst="rect">
            <a:avLst/>
          </a:prstGeom>
        </p:spPr>
        <p:txBody>
          <a:bodyPr/>
          <a:lstStyle>
            <a:lvl1pPr marL="411480" indent="-411480">
              <a:buNone/>
              <a:defRPr lang="en-US" sz="1920" b="0" i="0" dirty="0" smtClean="0">
                <a:solidFill>
                  <a:schemeClr val="bg1"/>
                </a:solidFill>
                <a:latin typeface="Arial"/>
                <a:cs typeface="Arial"/>
              </a:defRPr>
            </a:lvl1pPr>
            <a:lvl2pPr>
              <a:defRPr lang="en-US" sz="288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880" b="0" i="0" dirty="0" smtClean="0">
                <a:solidFill>
                  <a:schemeClr val="bg1"/>
                </a:solidFill>
                <a:latin typeface="Arial"/>
                <a:cs typeface="Arial"/>
              </a:defRPr>
            </a:lvl4pPr>
            <a:lvl5pPr>
              <a:defRPr lang="en-US" sz="2880" b="0" i="0" dirty="0">
                <a:solidFill>
                  <a:schemeClr val="bg1"/>
                </a:solidFill>
                <a:latin typeface="Arial"/>
                <a:cs typeface="Arial"/>
              </a:defRPr>
            </a:lvl5pPr>
          </a:lstStyle>
          <a:p>
            <a:pPr marL="0" lvl="0" indent="0"/>
            <a:r>
              <a:rPr lang="en-US" smtClean="0"/>
              <a:t>Click to edit Master text styles</a:t>
            </a:r>
          </a:p>
        </p:txBody>
      </p:sp>
      <p:sp>
        <p:nvSpPr>
          <p:cNvPr id="12" name="Footer Placeholder 4"/>
          <p:cNvSpPr txBox="1">
            <a:spLocks/>
          </p:cNvSpPr>
          <p:nvPr userDrawn="1"/>
        </p:nvSpPr>
        <p:spPr bwMode="auto">
          <a:xfrm>
            <a:off x="4605861" y="6517372"/>
            <a:ext cx="7402288"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fontAlgn="base">
              <a:spcBef>
                <a:spcPct val="0"/>
              </a:spcBef>
              <a:spcAft>
                <a:spcPct val="0"/>
              </a:spcAft>
            </a:pPr>
            <a:r>
              <a:rPr lang="en-US" sz="720" dirty="0">
                <a:solidFill>
                  <a:srgbClr val="636463">
                    <a:lumMod val="60000"/>
                    <a:lumOff val="40000"/>
                  </a:srgbClr>
                </a:solidFill>
                <a:latin typeface="Arial" pitchFamily="34" charset="0"/>
                <a:cs typeface="Arial" pitchFamily="34" charset="0"/>
              </a:rPr>
              <a:t>Confidential, Proprietary and/or Trade </a:t>
            </a:r>
            <a:r>
              <a:rPr lang="en-US" sz="720" dirty="0" smtClean="0">
                <a:solidFill>
                  <a:srgbClr val="636463">
                    <a:lumMod val="60000"/>
                    <a:lumOff val="40000"/>
                  </a:srgbClr>
                </a:solidFill>
                <a:latin typeface="Arial" pitchFamily="34" charset="0"/>
                <a:cs typeface="Arial" pitchFamily="34" charset="0"/>
              </a:rPr>
              <a:t>Secret  |  TM SM ® Trademark(s</a:t>
            </a:r>
            <a:r>
              <a:rPr lang="en-US" sz="720" dirty="0">
                <a:solidFill>
                  <a:srgbClr val="636463">
                    <a:lumMod val="60000"/>
                    <a:lumOff val="40000"/>
                  </a:srgbClr>
                </a:solidFill>
                <a:latin typeface="Arial" pitchFamily="34" charset="0"/>
                <a:cs typeface="Arial" pitchFamily="34" charset="0"/>
              </a:rPr>
              <a:t>) of Black Knight IP Holding Company, LLC, </a:t>
            </a:r>
            <a:r>
              <a:rPr lang="en-US" sz="720" dirty="0" smtClean="0">
                <a:solidFill>
                  <a:srgbClr val="636463">
                    <a:lumMod val="60000"/>
                    <a:lumOff val="40000"/>
                  </a:srgbClr>
                </a:solidFill>
                <a:latin typeface="Arial" pitchFamily="34" charset="0"/>
                <a:cs typeface="Arial" pitchFamily="34" charset="0"/>
              </a:rPr>
              <a:t>or an affiliate.</a:t>
            </a:r>
          </a:p>
          <a:p>
            <a:pPr algn="r" fontAlgn="base">
              <a:spcBef>
                <a:spcPct val="0"/>
              </a:spcBef>
              <a:spcAft>
                <a:spcPct val="0"/>
              </a:spcAft>
            </a:pPr>
            <a:r>
              <a:rPr lang="en-US" sz="720" dirty="0" smtClean="0">
                <a:solidFill>
                  <a:srgbClr val="636463">
                    <a:lumMod val="60000"/>
                    <a:lumOff val="40000"/>
                  </a:srgbClr>
                </a:solidFill>
                <a:latin typeface="Arial" pitchFamily="34" charset="0"/>
                <a:cs typeface="Arial" pitchFamily="34" charset="0"/>
              </a:rPr>
              <a:t>© </a:t>
            </a:r>
            <a:fld id="{ABA4C60A-6130-4EDB-BE37-F82CB3527C1D}" type="datetime3">
              <a:rPr lang="en-US" sz="720" smtClean="0">
                <a:solidFill>
                  <a:srgbClr val="636463">
                    <a:lumMod val="60000"/>
                    <a:lumOff val="40000"/>
                  </a:srgbClr>
                </a:solidFill>
                <a:latin typeface="Arial" pitchFamily="34" charset="0"/>
                <a:cs typeface="Arial" pitchFamily="34" charset="0"/>
              </a:rPr>
              <a:pPr algn="r" fontAlgn="base">
                <a:spcBef>
                  <a:spcPct val="0"/>
                </a:spcBef>
                <a:spcAft>
                  <a:spcPct val="0"/>
                </a:spcAft>
              </a:pPr>
              <a:t>25 February 2019</a:t>
            </a:fld>
            <a:r>
              <a:rPr lang="en-US" sz="720" dirty="0" smtClean="0">
                <a:solidFill>
                  <a:srgbClr val="636463">
                    <a:lumMod val="60000"/>
                    <a:lumOff val="40000"/>
                  </a:srgbClr>
                </a:solidFill>
                <a:latin typeface="Arial" pitchFamily="34" charset="0"/>
                <a:cs typeface="Arial" pitchFamily="34" charset="0"/>
              </a:rPr>
              <a:t> Black Knight Financial Technology Solutions, LLC. All </a:t>
            </a:r>
            <a:r>
              <a:rPr lang="en-US" sz="720" dirty="0">
                <a:solidFill>
                  <a:srgbClr val="636463">
                    <a:lumMod val="60000"/>
                    <a:lumOff val="40000"/>
                  </a:srgbClr>
                </a:solidFill>
                <a:latin typeface="Arial" pitchFamily="34" charset="0"/>
                <a:cs typeface="Arial" pitchFamily="34" charset="0"/>
              </a:rPr>
              <a:t>Rights Reserved.</a:t>
            </a:r>
          </a:p>
        </p:txBody>
      </p:sp>
      <p:sp>
        <p:nvSpPr>
          <p:cNvPr id="15" name="TextBox 11"/>
          <p:cNvSpPr txBox="1">
            <a:spLocks noChangeArrowheads="1"/>
          </p:cNvSpPr>
          <p:nvPr userDrawn="1"/>
        </p:nvSpPr>
        <p:spPr bwMode="auto">
          <a:xfrm>
            <a:off x="601438" y="6534789"/>
            <a:ext cx="4167716" cy="2585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base">
              <a:spcBef>
                <a:spcPct val="0"/>
              </a:spcBef>
              <a:spcAft>
                <a:spcPct val="0"/>
              </a:spcAft>
              <a:defRPr/>
            </a:pPr>
            <a:r>
              <a:rPr lang="en-US" sz="1080" b="1" dirty="0" smtClean="0">
                <a:solidFill>
                  <a:srgbClr val="636463">
                    <a:lumMod val="60000"/>
                    <a:lumOff val="40000"/>
                  </a:srgbClr>
                </a:solidFill>
                <a:latin typeface="Arial" charset="0"/>
                <a:cs typeface="Arial" charset="0"/>
              </a:rPr>
              <a:t>Black Knight Inc.</a:t>
            </a:r>
          </a:p>
        </p:txBody>
      </p:sp>
    </p:spTree>
    <p:extLst>
      <p:ext uri="{BB962C8B-B14F-4D97-AF65-F5344CB8AC3E}">
        <p14:creationId xmlns:p14="http://schemas.microsoft.com/office/powerpoint/2010/main" val="6738730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fontAlgn="base">
              <a:spcBef>
                <a:spcPct val="0"/>
              </a:spcBef>
              <a:spcAft>
                <a:spcPct val="0"/>
              </a:spcAft>
            </a:pPr>
            <a:endParaRPr lang="en-US" sz="2880">
              <a:solidFill>
                <a:prstClr val="white"/>
              </a:solidFill>
            </a:endParaRPr>
          </a:p>
        </p:txBody>
      </p:sp>
    </p:spTree>
    <p:extLst>
      <p:ext uri="{BB962C8B-B14F-4D97-AF65-F5344CB8AC3E}">
        <p14:creationId xmlns:p14="http://schemas.microsoft.com/office/powerpoint/2010/main" val="35669143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250" y="1"/>
            <a:ext cx="12185500"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itle 1"/>
          <p:cNvSpPr>
            <a:spLocks noGrp="1"/>
          </p:cNvSpPr>
          <p:nvPr>
            <p:ph type="ctrTitle"/>
          </p:nvPr>
        </p:nvSpPr>
        <p:spPr>
          <a:xfrm>
            <a:off x="582046" y="2641891"/>
            <a:ext cx="9151372" cy="1030109"/>
          </a:xfrm>
          <a:prstGeom prst="rect">
            <a:avLst/>
          </a:prstGeom>
        </p:spPr>
        <p:txBody>
          <a:bodyPr anchor="ctr"/>
          <a:lstStyle>
            <a:lvl1pPr algn="l">
              <a:defRPr sz="2880" b="1" i="0" baseline="0">
                <a:solidFill>
                  <a:schemeClr val="accent3"/>
                </a:solidFill>
                <a:latin typeface="Arial"/>
                <a:cs typeface="Arial"/>
              </a:defRPr>
            </a:lvl1pPr>
          </a:lstStyle>
          <a:p>
            <a:r>
              <a:rPr lang="en-US" smtClean="0"/>
              <a:t>Click to edit Master title style</a:t>
            </a:r>
            <a:endParaRPr lang="en-US" dirty="0"/>
          </a:p>
        </p:txBody>
      </p:sp>
      <p:sp>
        <p:nvSpPr>
          <p:cNvPr id="9" name="TextBox 11"/>
          <p:cNvSpPr txBox="1">
            <a:spLocks noChangeArrowheads="1"/>
          </p:cNvSpPr>
          <p:nvPr userDrawn="1"/>
        </p:nvSpPr>
        <p:spPr bwMode="auto">
          <a:xfrm>
            <a:off x="649818" y="6463228"/>
            <a:ext cx="4167716" cy="2585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base">
              <a:spcBef>
                <a:spcPct val="0"/>
              </a:spcBef>
              <a:spcAft>
                <a:spcPct val="0"/>
              </a:spcAft>
              <a:defRPr/>
            </a:pPr>
            <a:r>
              <a:rPr lang="en-US" sz="1080" b="1" dirty="0" smtClean="0">
                <a:solidFill>
                  <a:srgbClr val="636463">
                    <a:lumMod val="60000"/>
                    <a:lumOff val="40000"/>
                  </a:srgbClr>
                </a:solidFill>
                <a:latin typeface="Arial" charset="0"/>
                <a:cs typeface="Arial" charset="0"/>
              </a:rPr>
              <a:t>Black Knight Inc.</a:t>
            </a:r>
          </a:p>
        </p:txBody>
      </p:sp>
      <p:sp>
        <p:nvSpPr>
          <p:cNvPr id="7" name="Footer Placeholder 4"/>
          <p:cNvSpPr txBox="1">
            <a:spLocks/>
          </p:cNvSpPr>
          <p:nvPr userDrawn="1"/>
        </p:nvSpPr>
        <p:spPr bwMode="auto">
          <a:xfrm>
            <a:off x="4639097" y="6410031"/>
            <a:ext cx="6380475"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fontAlgn="base">
              <a:spcBef>
                <a:spcPct val="0"/>
              </a:spcBef>
              <a:spcAft>
                <a:spcPct val="0"/>
              </a:spcAft>
            </a:pPr>
            <a:r>
              <a:rPr lang="en-US" sz="720" dirty="0">
                <a:solidFill>
                  <a:srgbClr val="636463">
                    <a:lumMod val="60000"/>
                    <a:lumOff val="40000"/>
                  </a:srgbClr>
                </a:solidFill>
                <a:latin typeface="Arial" pitchFamily="34" charset="0"/>
                <a:cs typeface="Arial" pitchFamily="34" charset="0"/>
              </a:rPr>
              <a:t>Confidential, Proprietary and/or Trade Secret</a:t>
            </a:r>
          </a:p>
          <a:p>
            <a:pPr algn="r" fontAlgn="base">
              <a:spcBef>
                <a:spcPct val="0"/>
              </a:spcBef>
              <a:spcAft>
                <a:spcPct val="0"/>
              </a:spcAft>
            </a:pPr>
            <a:r>
              <a:rPr lang="en-US" sz="720" dirty="0">
                <a:solidFill>
                  <a:srgbClr val="636463">
                    <a:lumMod val="60000"/>
                    <a:lumOff val="40000"/>
                  </a:srgbClr>
                </a:solidFill>
                <a:latin typeface="Arial" pitchFamily="34" charset="0"/>
                <a:cs typeface="Arial" pitchFamily="34" charset="0"/>
              </a:rPr>
              <a:t>TM </a:t>
            </a:r>
            <a:r>
              <a:rPr lang="en-US" sz="720" dirty="0" smtClean="0">
                <a:solidFill>
                  <a:srgbClr val="636463">
                    <a:lumMod val="60000"/>
                    <a:lumOff val="40000"/>
                  </a:srgbClr>
                </a:solidFill>
                <a:latin typeface="Arial" pitchFamily="34" charset="0"/>
                <a:cs typeface="Arial" pitchFamily="34" charset="0"/>
              </a:rPr>
              <a:t>SM ® Trademark(s</a:t>
            </a:r>
            <a:r>
              <a:rPr lang="en-US" sz="720" dirty="0">
                <a:solidFill>
                  <a:srgbClr val="636463">
                    <a:lumMod val="60000"/>
                    <a:lumOff val="40000"/>
                  </a:srgbClr>
                </a:solidFill>
                <a:latin typeface="Arial" pitchFamily="34" charset="0"/>
                <a:cs typeface="Arial" pitchFamily="34" charset="0"/>
              </a:rPr>
              <a:t>) of Black Knight IP Holding Company, LLC, </a:t>
            </a:r>
            <a:r>
              <a:rPr lang="en-US" sz="720" dirty="0" smtClean="0">
                <a:solidFill>
                  <a:srgbClr val="636463">
                    <a:lumMod val="60000"/>
                    <a:lumOff val="40000"/>
                  </a:srgbClr>
                </a:solidFill>
                <a:latin typeface="Arial" pitchFamily="34" charset="0"/>
                <a:cs typeface="Arial" pitchFamily="34" charset="0"/>
              </a:rPr>
              <a:t>or an affiliate.</a:t>
            </a:r>
          </a:p>
          <a:p>
            <a:pPr algn="r" fontAlgn="base">
              <a:spcBef>
                <a:spcPct val="0"/>
              </a:spcBef>
              <a:spcAft>
                <a:spcPct val="0"/>
              </a:spcAft>
            </a:pPr>
            <a:r>
              <a:rPr lang="en-US" sz="720" dirty="0" smtClean="0">
                <a:solidFill>
                  <a:srgbClr val="636463">
                    <a:lumMod val="60000"/>
                    <a:lumOff val="40000"/>
                  </a:srgbClr>
                </a:solidFill>
                <a:latin typeface="Arial" pitchFamily="34" charset="0"/>
                <a:cs typeface="Arial" pitchFamily="34" charset="0"/>
              </a:rPr>
              <a:t>© </a:t>
            </a:r>
            <a:fld id="{ABA4C60A-6130-4EDB-BE37-F82CB3527C1D}" type="datetime3">
              <a:rPr lang="en-US" sz="720" smtClean="0">
                <a:solidFill>
                  <a:srgbClr val="636463">
                    <a:lumMod val="60000"/>
                    <a:lumOff val="40000"/>
                  </a:srgbClr>
                </a:solidFill>
                <a:latin typeface="Arial" pitchFamily="34" charset="0"/>
                <a:cs typeface="Arial" pitchFamily="34" charset="0"/>
              </a:rPr>
              <a:pPr algn="r" fontAlgn="base">
                <a:spcBef>
                  <a:spcPct val="0"/>
                </a:spcBef>
                <a:spcAft>
                  <a:spcPct val="0"/>
                </a:spcAft>
              </a:pPr>
              <a:t>25 February 2019</a:t>
            </a:fld>
            <a:r>
              <a:rPr lang="en-US" sz="720" dirty="0" smtClean="0">
                <a:solidFill>
                  <a:srgbClr val="636463">
                    <a:lumMod val="60000"/>
                    <a:lumOff val="40000"/>
                  </a:srgbClr>
                </a:solidFill>
                <a:latin typeface="Arial" pitchFamily="34" charset="0"/>
                <a:cs typeface="Arial" pitchFamily="34" charset="0"/>
              </a:rPr>
              <a:t> Black Knight Financial Technology Solutions, LLC. All </a:t>
            </a:r>
            <a:r>
              <a:rPr lang="en-US" sz="720" dirty="0">
                <a:solidFill>
                  <a:srgbClr val="636463">
                    <a:lumMod val="60000"/>
                    <a:lumOff val="40000"/>
                  </a:srgbClr>
                </a:solidFill>
                <a:latin typeface="Arial" pitchFamily="34" charset="0"/>
                <a:cs typeface="Arial" pitchFamily="34" charset="0"/>
              </a:rPr>
              <a:t>Rights Reserved.</a:t>
            </a:r>
          </a:p>
        </p:txBody>
      </p:sp>
      <p:sp>
        <p:nvSpPr>
          <p:cNvPr id="8" name="TextBox 4"/>
          <p:cNvSpPr txBox="1">
            <a:spLocks noChangeArrowheads="1"/>
          </p:cNvSpPr>
          <p:nvPr userDrawn="1"/>
        </p:nvSpPr>
        <p:spPr bwMode="auto">
          <a:xfrm>
            <a:off x="11330216" y="6453921"/>
            <a:ext cx="751417"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eaLnBrk="1" fontAlgn="base" hangingPunct="1">
              <a:spcBef>
                <a:spcPct val="0"/>
              </a:spcBef>
              <a:spcAft>
                <a:spcPct val="0"/>
              </a:spcAft>
            </a:pPr>
            <a:fld id="{18984C62-9AB1-4144-9309-E2B038876B93}" type="slidenum">
              <a:rPr lang="en-US" sz="1440" b="1">
                <a:solidFill>
                  <a:srgbClr val="636463">
                    <a:lumMod val="60000"/>
                    <a:lumOff val="40000"/>
                  </a:srgbClr>
                </a:solidFill>
                <a:latin typeface="Arial" pitchFamily="34" charset="0"/>
                <a:cs typeface="Arial" pitchFamily="34" charset="0"/>
              </a:rPr>
              <a:pPr algn="r" eaLnBrk="1" fontAlgn="base" hangingPunct="1">
                <a:spcBef>
                  <a:spcPct val="0"/>
                </a:spcBef>
                <a:spcAft>
                  <a:spcPct val="0"/>
                </a:spcAft>
              </a:pPr>
              <a:t>‹#›</a:t>
            </a:fld>
            <a:endParaRPr lang="en-US" sz="1440" b="1" dirty="0">
              <a:solidFill>
                <a:srgbClr val="636463">
                  <a:lumMod val="60000"/>
                  <a:lumOff val="40000"/>
                </a:srgbClr>
              </a:solidFill>
              <a:latin typeface="Arial" pitchFamily="34" charset="0"/>
              <a:cs typeface="Arial" pitchFamily="34" charset="0"/>
            </a:endParaRPr>
          </a:p>
        </p:txBody>
      </p:sp>
    </p:spTree>
    <p:extLst>
      <p:ext uri="{BB962C8B-B14F-4D97-AF65-F5344CB8AC3E}">
        <p14:creationId xmlns:p14="http://schemas.microsoft.com/office/powerpoint/2010/main" val="3609902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469910" y="228601"/>
            <a:ext cx="11379199" cy="638174"/>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469908" y="1154113"/>
            <a:ext cx="11379200" cy="4899446"/>
          </a:xfrm>
          <a:prstGeom prst="rect">
            <a:avLst/>
          </a:prstGeom>
        </p:spPr>
        <p:txBody>
          <a:bodyPr/>
          <a:lstStyle>
            <a:lvl1pPr marL="339090" indent="-339090">
              <a:lnSpc>
                <a:spcPts val="2400"/>
              </a:lnSpc>
              <a:spcBef>
                <a:spcPts val="0"/>
              </a:spcBef>
              <a:spcAft>
                <a:spcPts val="1440"/>
              </a:spcAft>
              <a:buFont typeface="Wingdings" charset="2"/>
              <a:buChar char="§"/>
              <a:defRPr sz="2160" b="1">
                <a:solidFill>
                  <a:srgbClr val="006482"/>
                </a:solidFill>
                <a:latin typeface="Arial" pitchFamily="34" charset="0"/>
                <a:cs typeface="Arial" pitchFamily="34" charset="0"/>
              </a:defRPr>
            </a:lvl1pPr>
            <a:lvl2pPr marL="689610" indent="-350520">
              <a:lnSpc>
                <a:spcPts val="2400"/>
              </a:lnSpc>
              <a:spcBef>
                <a:spcPts val="0"/>
              </a:spcBef>
              <a:spcAft>
                <a:spcPts val="1440"/>
              </a:spcAft>
              <a:defRPr sz="1920" b="1" i="0">
                <a:solidFill>
                  <a:schemeClr val="tx1">
                    <a:lumMod val="65000"/>
                    <a:lumOff val="35000"/>
                  </a:schemeClr>
                </a:solidFill>
                <a:latin typeface="Arial" pitchFamily="34" charset="0"/>
                <a:cs typeface="Arial" pitchFamily="34" charset="0"/>
              </a:defRPr>
            </a:lvl2pPr>
            <a:lvl3pPr marL="962026" indent="-272416">
              <a:lnSpc>
                <a:spcPts val="2400"/>
              </a:lnSpc>
              <a:spcBef>
                <a:spcPts val="0"/>
              </a:spcBef>
              <a:spcAft>
                <a:spcPts val="1440"/>
              </a:spcAft>
              <a:defRPr sz="1680" b="1">
                <a:solidFill>
                  <a:schemeClr val="accent5"/>
                </a:solidFill>
                <a:latin typeface="Arial" pitchFamily="34" charset="0"/>
                <a:cs typeface="Arial" pitchFamily="34" charset="0"/>
              </a:defRPr>
            </a:lvl3pPr>
            <a:lvl4pPr marL="1301116" indent="-339090">
              <a:lnSpc>
                <a:spcPts val="2400"/>
              </a:lnSpc>
              <a:spcBef>
                <a:spcPts val="0"/>
              </a:spcBef>
              <a:spcAft>
                <a:spcPts val="1440"/>
              </a:spcAft>
              <a:defRPr sz="1680">
                <a:solidFill>
                  <a:srgbClr val="7F7F7F"/>
                </a:solidFill>
                <a:latin typeface="Arial" pitchFamily="34" charset="0"/>
                <a:cs typeface="Arial" pitchFamily="34" charset="0"/>
              </a:defRPr>
            </a:lvl4pPr>
            <a:lvl5pPr marL="1651636" indent="-350520">
              <a:lnSpc>
                <a:spcPts val="2400"/>
              </a:lnSpc>
              <a:spcBef>
                <a:spcPts val="0"/>
              </a:spcBef>
              <a:spcAft>
                <a:spcPts val="1440"/>
              </a:spcAft>
              <a:defRPr sz="168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075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Title 1"/>
          <p:cNvSpPr>
            <a:spLocks noGrp="1"/>
          </p:cNvSpPr>
          <p:nvPr>
            <p:ph type="ctrTitle"/>
          </p:nvPr>
        </p:nvSpPr>
        <p:spPr>
          <a:xfrm>
            <a:off x="469909" y="228600"/>
            <a:ext cx="11199576" cy="638176"/>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469907" y="1157301"/>
            <a:ext cx="5439631" cy="639762"/>
          </a:xfrm>
          <a:prstGeom prst="rect">
            <a:avLst/>
          </a:prstGeom>
        </p:spPr>
        <p:txBody>
          <a:bodyPr anchor="ctr"/>
          <a:lstStyle>
            <a:lvl1pPr marL="0" indent="0">
              <a:buNone/>
              <a:defRPr sz="2160" b="1">
                <a:solidFill>
                  <a:srgbClr val="006482"/>
                </a:solidFill>
                <a:latin typeface="Arial" pitchFamily="34" charset="0"/>
                <a:cs typeface="Arial" pitchFamily="34" charset="0"/>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1" name="Content Placeholder 3"/>
          <p:cNvSpPr>
            <a:spLocks noGrp="1"/>
          </p:cNvSpPr>
          <p:nvPr>
            <p:ph sz="half" idx="2"/>
          </p:nvPr>
        </p:nvSpPr>
        <p:spPr>
          <a:xfrm>
            <a:off x="469907" y="1797062"/>
            <a:ext cx="5439631" cy="4256497"/>
          </a:xfrm>
          <a:prstGeom prst="rect">
            <a:avLst/>
          </a:prstGeom>
        </p:spPr>
        <p:txBody>
          <a:bodyPr/>
          <a:lstStyle>
            <a:lvl1pPr marL="272416" indent="-272416">
              <a:spcBef>
                <a:spcPts val="0"/>
              </a:spcBef>
              <a:spcAft>
                <a:spcPts val="1440"/>
              </a:spcAft>
              <a:buFont typeface="Wingdings" charset="2"/>
              <a:buChar char="§"/>
              <a:defRPr sz="1920" b="1">
                <a:solidFill>
                  <a:schemeClr val="tx1">
                    <a:lumMod val="65000"/>
                    <a:lumOff val="35000"/>
                  </a:schemeClr>
                </a:solidFill>
                <a:latin typeface="Arial" pitchFamily="34" charset="0"/>
                <a:cs typeface="Arial" pitchFamily="34" charset="0"/>
              </a:defRPr>
            </a:lvl1pPr>
            <a:lvl2pPr marL="622936" indent="-350520">
              <a:spcBef>
                <a:spcPts val="0"/>
              </a:spcBef>
              <a:spcAft>
                <a:spcPts val="1440"/>
              </a:spcAft>
              <a:defRPr sz="1920" b="1">
                <a:solidFill>
                  <a:schemeClr val="accent5"/>
                </a:solidFill>
                <a:latin typeface="Arial" pitchFamily="34" charset="0"/>
                <a:cs typeface="Arial" pitchFamily="34" charset="0"/>
              </a:defRPr>
            </a:lvl2pPr>
            <a:lvl3pPr marL="893446" indent="-270510">
              <a:spcBef>
                <a:spcPts val="0"/>
              </a:spcBef>
              <a:spcAft>
                <a:spcPts val="1440"/>
              </a:spcAft>
              <a:defRPr sz="1680">
                <a:solidFill>
                  <a:schemeClr val="accent3"/>
                </a:solidFill>
                <a:latin typeface="Arial" pitchFamily="34" charset="0"/>
                <a:cs typeface="Arial" pitchFamily="34" charset="0"/>
              </a:defRPr>
            </a:lvl3pPr>
            <a:lvl4pPr marL="1165860" indent="-272416">
              <a:spcBef>
                <a:spcPts val="0"/>
              </a:spcBef>
              <a:spcAft>
                <a:spcPts val="1440"/>
              </a:spcAft>
              <a:defRPr sz="1680">
                <a:solidFill>
                  <a:schemeClr val="tx1">
                    <a:lumMod val="65000"/>
                    <a:lumOff val="35000"/>
                  </a:schemeClr>
                </a:solidFill>
                <a:latin typeface="Arial" pitchFamily="34" charset="0"/>
                <a:cs typeface="Arial" pitchFamily="34" charset="0"/>
              </a:defRPr>
            </a:lvl4pPr>
            <a:lvl5pPr marL="1436370" indent="-270510">
              <a:spcBef>
                <a:spcPts val="0"/>
              </a:spcBef>
              <a:spcAft>
                <a:spcPts val="1440"/>
              </a:spcAft>
              <a:defRPr sz="1680">
                <a:solidFill>
                  <a:schemeClr val="tx1">
                    <a:lumMod val="65000"/>
                    <a:lumOff val="35000"/>
                  </a:schemeClr>
                </a:solidFill>
                <a:latin typeface="Arial" pitchFamily="34" charset="0"/>
                <a:cs typeface="Arial" pitchFamily="34" charset="0"/>
              </a:defRPr>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6227845" y="1157301"/>
            <a:ext cx="5441852" cy="639762"/>
          </a:xfrm>
          <a:prstGeom prst="rect">
            <a:avLst/>
          </a:prstGeom>
        </p:spPr>
        <p:txBody>
          <a:bodyPr anchor="ctr"/>
          <a:lstStyle>
            <a:lvl1pPr marL="0" indent="0">
              <a:buNone/>
              <a:defRPr sz="2160" b="1">
                <a:solidFill>
                  <a:srgbClr val="006482"/>
                </a:solidFill>
                <a:latin typeface="Arial" pitchFamily="34" charset="0"/>
                <a:cs typeface="Arial" pitchFamily="34" charset="0"/>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3" name="Content Placeholder 5"/>
          <p:cNvSpPr>
            <a:spLocks noGrp="1"/>
          </p:cNvSpPr>
          <p:nvPr>
            <p:ph sz="quarter" idx="4"/>
          </p:nvPr>
        </p:nvSpPr>
        <p:spPr>
          <a:xfrm>
            <a:off x="6232076" y="1797062"/>
            <a:ext cx="5437409" cy="4256497"/>
          </a:xfrm>
          <a:prstGeom prst="rect">
            <a:avLst/>
          </a:prstGeom>
        </p:spPr>
        <p:txBody>
          <a:bodyPr/>
          <a:lstStyle>
            <a:lvl1pPr marL="272416" indent="-272416">
              <a:spcBef>
                <a:spcPts val="0"/>
              </a:spcBef>
              <a:spcAft>
                <a:spcPts val="1440"/>
              </a:spcAft>
              <a:buFont typeface="Wingdings" charset="2"/>
              <a:buChar char="§"/>
              <a:defRPr sz="1920" b="1">
                <a:solidFill>
                  <a:schemeClr val="tx1">
                    <a:lumMod val="65000"/>
                    <a:lumOff val="35000"/>
                  </a:schemeClr>
                </a:solidFill>
                <a:latin typeface="Arial" pitchFamily="34" charset="0"/>
                <a:cs typeface="Arial" pitchFamily="34" charset="0"/>
              </a:defRPr>
            </a:lvl1pPr>
            <a:lvl2pPr marL="622936" indent="-350520">
              <a:spcBef>
                <a:spcPts val="0"/>
              </a:spcBef>
              <a:spcAft>
                <a:spcPts val="1440"/>
              </a:spcAft>
              <a:defRPr sz="1920" b="1">
                <a:solidFill>
                  <a:schemeClr val="accent5"/>
                </a:solidFill>
                <a:latin typeface="Arial" pitchFamily="34" charset="0"/>
                <a:cs typeface="Arial" pitchFamily="34" charset="0"/>
              </a:defRPr>
            </a:lvl2pPr>
            <a:lvl3pPr marL="893446" indent="-270510">
              <a:spcBef>
                <a:spcPts val="0"/>
              </a:spcBef>
              <a:spcAft>
                <a:spcPts val="1440"/>
              </a:spcAft>
              <a:defRPr sz="1680">
                <a:solidFill>
                  <a:schemeClr val="accent3"/>
                </a:solidFill>
                <a:latin typeface="Arial" pitchFamily="34" charset="0"/>
                <a:cs typeface="Arial" pitchFamily="34" charset="0"/>
              </a:defRPr>
            </a:lvl3pPr>
            <a:lvl4pPr marL="1165860" indent="-272416">
              <a:spcBef>
                <a:spcPts val="0"/>
              </a:spcBef>
              <a:spcAft>
                <a:spcPts val="1440"/>
              </a:spcAft>
              <a:defRPr sz="1680">
                <a:solidFill>
                  <a:srgbClr val="595959"/>
                </a:solidFill>
                <a:latin typeface="Arial" pitchFamily="34" charset="0"/>
                <a:cs typeface="Arial" pitchFamily="34" charset="0"/>
              </a:defRPr>
            </a:lvl4pPr>
            <a:lvl5pPr marL="1436370" indent="-270510">
              <a:spcBef>
                <a:spcPts val="0"/>
              </a:spcBef>
              <a:spcAft>
                <a:spcPts val="1440"/>
              </a:spcAft>
              <a:defRPr sz="1680">
                <a:solidFill>
                  <a:srgbClr val="595959"/>
                </a:solidFill>
                <a:latin typeface="Arial" pitchFamily="34" charset="0"/>
                <a:cs typeface="Arial" pitchFamily="34" charset="0"/>
              </a:defRPr>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15798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469909" y="228600"/>
            <a:ext cx="11289349" cy="638176"/>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469899" y="1162431"/>
            <a:ext cx="5588472" cy="4891129"/>
          </a:xfrm>
          <a:prstGeom prst="rect">
            <a:avLst/>
          </a:prstGeom>
        </p:spPr>
        <p:txBody>
          <a:bodyPr/>
          <a:lstStyle>
            <a:lvl1pPr marL="272416" indent="-272416">
              <a:spcBef>
                <a:spcPts val="0"/>
              </a:spcBef>
              <a:spcAft>
                <a:spcPts val="1440"/>
              </a:spcAft>
              <a:buFont typeface="Wingdings" charset="2"/>
              <a:buChar char="§"/>
              <a:defRPr sz="2160" b="1">
                <a:solidFill>
                  <a:srgbClr val="006482"/>
                </a:solidFill>
                <a:latin typeface="Arial" pitchFamily="34" charset="0"/>
                <a:cs typeface="Arial" pitchFamily="34" charset="0"/>
              </a:defRPr>
            </a:lvl1pPr>
            <a:lvl2pPr marL="622936" indent="-350520">
              <a:spcBef>
                <a:spcPts val="0"/>
              </a:spcBef>
              <a:spcAft>
                <a:spcPts val="1440"/>
              </a:spcAft>
              <a:defRPr sz="1920" b="1">
                <a:solidFill>
                  <a:schemeClr val="tx1">
                    <a:lumMod val="65000"/>
                    <a:lumOff val="35000"/>
                  </a:schemeClr>
                </a:solidFill>
                <a:latin typeface="Arial" pitchFamily="34" charset="0"/>
                <a:cs typeface="Arial" pitchFamily="34" charset="0"/>
              </a:defRPr>
            </a:lvl2pPr>
            <a:lvl3pPr marL="893446" indent="-270510">
              <a:spcBef>
                <a:spcPts val="0"/>
              </a:spcBef>
              <a:spcAft>
                <a:spcPts val="1440"/>
              </a:spcAft>
              <a:defRPr sz="1680" b="1">
                <a:solidFill>
                  <a:schemeClr val="accent5"/>
                </a:solidFill>
                <a:latin typeface="Arial" pitchFamily="34" charset="0"/>
                <a:cs typeface="Arial" pitchFamily="34" charset="0"/>
              </a:defRPr>
            </a:lvl3pPr>
            <a:lvl4pPr marL="1232536" indent="-339090">
              <a:spcBef>
                <a:spcPts val="0"/>
              </a:spcBef>
              <a:spcAft>
                <a:spcPts val="1440"/>
              </a:spcAft>
              <a:defRPr sz="1680">
                <a:solidFill>
                  <a:srgbClr val="595959"/>
                </a:solidFill>
                <a:latin typeface="Arial" pitchFamily="34" charset="0"/>
                <a:cs typeface="Arial" pitchFamily="34" charset="0"/>
              </a:defRPr>
            </a:lvl4pPr>
            <a:lvl5pPr marL="1504950" indent="-272416">
              <a:spcBef>
                <a:spcPts val="0"/>
              </a:spcBef>
              <a:spcAft>
                <a:spcPts val="1440"/>
              </a:spcAft>
              <a:defRPr sz="1680">
                <a:solidFill>
                  <a:srgbClr val="595959"/>
                </a:solidFill>
                <a:latin typeface="Arial" pitchFamily="34" charset="0"/>
                <a:cs typeface="Arial" pitchFamily="34" charset="0"/>
              </a:defRPr>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12"/>
          </p:nvPr>
        </p:nvSpPr>
        <p:spPr>
          <a:xfrm>
            <a:off x="6189134" y="1162431"/>
            <a:ext cx="5570125" cy="4891129"/>
          </a:xfrm>
          <a:prstGeom prst="rect">
            <a:avLst/>
          </a:prstGeom>
        </p:spPr>
        <p:txBody>
          <a:bodyPr/>
          <a:lstStyle>
            <a:lvl1pPr marL="272416" indent="-272416">
              <a:spcBef>
                <a:spcPts val="0"/>
              </a:spcBef>
              <a:spcAft>
                <a:spcPts val="1440"/>
              </a:spcAft>
              <a:buFont typeface="Wingdings" charset="2"/>
              <a:buChar char="§"/>
              <a:defRPr sz="2160" b="1">
                <a:solidFill>
                  <a:srgbClr val="006482"/>
                </a:solidFill>
                <a:latin typeface="Arial" pitchFamily="34" charset="0"/>
                <a:cs typeface="Arial" pitchFamily="34" charset="0"/>
              </a:defRPr>
            </a:lvl1pPr>
            <a:lvl2pPr marL="622936" indent="-350520">
              <a:spcBef>
                <a:spcPts val="0"/>
              </a:spcBef>
              <a:spcAft>
                <a:spcPts val="1440"/>
              </a:spcAft>
              <a:defRPr sz="1920" b="1">
                <a:solidFill>
                  <a:schemeClr val="tx1">
                    <a:lumMod val="65000"/>
                    <a:lumOff val="35000"/>
                  </a:schemeClr>
                </a:solidFill>
                <a:latin typeface="Arial" pitchFamily="34" charset="0"/>
                <a:cs typeface="Arial" pitchFamily="34" charset="0"/>
              </a:defRPr>
            </a:lvl2pPr>
            <a:lvl3pPr marL="893446" indent="-270510">
              <a:spcBef>
                <a:spcPts val="0"/>
              </a:spcBef>
              <a:spcAft>
                <a:spcPts val="1440"/>
              </a:spcAft>
              <a:defRPr sz="1680" b="1">
                <a:solidFill>
                  <a:schemeClr val="accent5"/>
                </a:solidFill>
                <a:latin typeface="Arial" pitchFamily="34" charset="0"/>
                <a:cs typeface="Arial" pitchFamily="34" charset="0"/>
              </a:defRPr>
            </a:lvl3pPr>
            <a:lvl4pPr marL="1232536" indent="-339090">
              <a:spcBef>
                <a:spcPts val="0"/>
              </a:spcBef>
              <a:spcAft>
                <a:spcPts val="1440"/>
              </a:spcAft>
              <a:defRPr sz="1680">
                <a:solidFill>
                  <a:srgbClr val="595959"/>
                </a:solidFill>
                <a:latin typeface="Arial" pitchFamily="34" charset="0"/>
                <a:cs typeface="Arial" pitchFamily="34" charset="0"/>
              </a:defRPr>
            </a:lvl4pPr>
            <a:lvl5pPr marL="1504950" indent="-272416">
              <a:spcBef>
                <a:spcPts val="0"/>
              </a:spcBef>
              <a:spcAft>
                <a:spcPts val="1440"/>
              </a:spcAft>
              <a:defRPr sz="1680">
                <a:solidFill>
                  <a:srgbClr val="595959"/>
                </a:solidFill>
                <a:latin typeface="Arial" pitchFamily="34" charset="0"/>
                <a:cs typeface="Arial" pitchFamily="34" charset="0"/>
              </a:defRPr>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426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ductOverview">
    <p:spTree>
      <p:nvGrpSpPr>
        <p:cNvPr id="1" name=""/>
        <p:cNvGrpSpPr/>
        <p:nvPr/>
      </p:nvGrpSpPr>
      <p:grpSpPr>
        <a:xfrm>
          <a:off x="0" y="0"/>
          <a:ext cx="0" cy="0"/>
          <a:chOff x="0" y="0"/>
          <a:chExt cx="0" cy="0"/>
        </a:xfrm>
      </p:grpSpPr>
      <p:sp>
        <p:nvSpPr>
          <p:cNvPr id="15" name="Title 1"/>
          <p:cNvSpPr>
            <a:spLocks noGrp="1"/>
          </p:cNvSpPr>
          <p:nvPr>
            <p:ph type="ctrTitle"/>
          </p:nvPr>
        </p:nvSpPr>
        <p:spPr>
          <a:xfrm>
            <a:off x="469909" y="228600"/>
            <a:ext cx="11289349" cy="638176"/>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527901" y="1504519"/>
            <a:ext cx="5379564" cy="1391396"/>
          </a:xfrm>
          <a:prstGeom prst="rect">
            <a:avLst/>
          </a:prstGeom>
        </p:spPr>
        <p:txBody>
          <a:bodyPr/>
          <a:lstStyle>
            <a:lvl1pPr marL="0" indent="0">
              <a:spcBef>
                <a:spcPts val="0"/>
              </a:spcBef>
              <a:spcAft>
                <a:spcPts val="1440"/>
              </a:spcAft>
              <a:buFont typeface="Wingdings" charset="2"/>
              <a:buNone/>
              <a:defRPr sz="1320" b="0">
                <a:solidFill>
                  <a:schemeClr val="tx2"/>
                </a:solidFill>
                <a:latin typeface="Arial" pitchFamily="34" charset="0"/>
                <a:cs typeface="Arial" pitchFamily="34" charset="0"/>
              </a:defRPr>
            </a:lvl1pPr>
            <a:lvl2pPr marL="548640" indent="0">
              <a:spcBef>
                <a:spcPts val="0"/>
              </a:spcBef>
              <a:spcAft>
                <a:spcPts val="1440"/>
              </a:spcAft>
              <a:buNone/>
              <a:defRPr sz="1920" b="1">
                <a:solidFill>
                  <a:schemeClr val="tx1">
                    <a:lumMod val="65000"/>
                    <a:lumOff val="35000"/>
                  </a:schemeClr>
                </a:solidFill>
                <a:latin typeface="Arial" pitchFamily="34" charset="0"/>
                <a:cs typeface="Arial" pitchFamily="34" charset="0"/>
              </a:defRPr>
            </a:lvl2pPr>
            <a:lvl3pPr marL="1097280" indent="0">
              <a:spcBef>
                <a:spcPts val="0"/>
              </a:spcBef>
              <a:spcAft>
                <a:spcPts val="1440"/>
              </a:spcAft>
              <a:buNone/>
              <a:defRPr sz="1680" b="1">
                <a:solidFill>
                  <a:schemeClr val="accent5"/>
                </a:solidFill>
                <a:latin typeface="Arial" pitchFamily="34" charset="0"/>
                <a:cs typeface="Arial" pitchFamily="34" charset="0"/>
              </a:defRPr>
            </a:lvl3pPr>
            <a:lvl4pPr marL="1645920" indent="0">
              <a:spcBef>
                <a:spcPts val="0"/>
              </a:spcBef>
              <a:spcAft>
                <a:spcPts val="1440"/>
              </a:spcAft>
              <a:buNone/>
              <a:defRPr sz="1680">
                <a:solidFill>
                  <a:srgbClr val="595959"/>
                </a:solidFill>
                <a:latin typeface="Arial" pitchFamily="34" charset="0"/>
                <a:cs typeface="Arial" pitchFamily="34" charset="0"/>
              </a:defRPr>
            </a:lvl4pPr>
            <a:lvl5pPr marL="2194560" indent="0">
              <a:spcBef>
                <a:spcPts val="0"/>
              </a:spcBef>
              <a:spcAft>
                <a:spcPts val="1440"/>
              </a:spcAft>
              <a:buNone/>
              <a:defRPr sz="1680">
                <a:solidFill>
                  <a:srgbClr val="595959"/>
                </a:solidFill>
                <a:latin typeface="Arial" pitchFamily="34" charset="0"/>
                <a:cs typeface="Arial" pitchFamily="34" charset="0"/>
              </a:defRPr>
            </a:lvl5pPr>
            <a:lvl6pPr>
              <a:defRPr sz="2160"/>
            </a:lvl6pPr>
            <a:lvl7pPr>
              <a:defRPr sz="2160"/>
            </a:lvl7pPr>
            <a:lvl8pPr>
              <a:defRPr sz="2160"/>
            </a:lvl8pPr>
            <a:lvl9pPr>
              <a:defRPr sz="2160"/>
            </a:lvl9pPr>
          </a:lstStyle>
          <a:p>
            <a:pPr lvl="0"/>
            <a:r>
              <a:rPr lang="en-US" smtClean="0"/>
              <a:t>Click to edit Master text styles</a:t>
            </a:r>
          </a:p>
        </p:txBody>
      </p:sp>
      <p:sp>
        <p:nvSpPr>
          <p:cNvPr id="19" name="Content Placeholder 2"/>
          <p:cNvSpPr>
            <a:spLocks noGrp="1"/>
          </p:cNvSpPr>
          <p:nvPr>
            <p:ph sz="half" idx="12"/>
          </p:nvPr>
        </p:nvSpPr>
        <p:spPr>
          <a:xfrm>
            <a:off x="6251981" y="3427587"/>
            <a:ext cx="5507279" cy="2625973"/>
          </a:xfrm>
          <a:prstGeom prst="rect">
            <a:avLst/>
          </a:prstGeom>
        </p:spPr>
        <p:txBody>
          <a:bodyPr/>
          <a:lstStyle>
            <a:lvl1pPr marL="272416" indent="-272416">
              <a:spcBef>
                <a:spcPts val="0"/>
              </a:spcBef>
              <a:spcAft>
                <a:spcPts val="720"/>
              </a:spcAft>
              <a:buFont typeface="Wingdings" charset="2"/>
              <a:buChar char="§"/>
              <a:defRPr sz="1320" b="0">
                <a:solidFill>
                  <a:schemeClr val="tx2"/>
                </a:solidFill>
                <a:latin typeface="Arial" pitchFamily="34" charset="0"/>
                <a:cs typeface="Arial" pitchFamily="34" charset="0"/>
              </a:defRPr>
            </a:lvl1pPr>
            <a:lvl2pPr marL="554356" indent="-281940">
              <a:spcBef>
                <a:spcPts val="0"/>
              </a:spcBef>
              <a:spcAft>
                <a:spcPts val="720"/>
              </a:spcAft>
              <a:defRPr sz="1260" b="0">
                <a:solidFill>
                  <a:schemeClr val="tx2"/>
                </a:solidFill>
                <a:latin typeface="Arial" pitchFamily="34" charset="0"/>
                <a:cs typeface="Arial" pitchFamily="34" charset="0"/>
              </a:defRPr>
            </a:lvl2pPr>
            <a:lvl3pPr marL="758190" indent="-203836">
              <a:spcBef>
                <a:spcPts val="0"/>
              </a:spcBef>
              <a:spcAft>
                <a:spcPts val="720"/>
              </a:spcAft>
              <a:defRPr sz="1200" b="0">
                <a:solidFill>
                  <a:schemeClr val="tx2"/>
                </a:solidFill>
                <a:latin typeface="Arial" pitchFamily="34" charset="0"/>
                <a:cs typeface="Arial" pitchFamily="34" charset="0"/>
              </a:defRPr>
            </a:lvl3pPr>
            <a:lvl4pPr marL="1028700" indent="-270510">
              <a:spcBef>
                <a:spcPts val="0"/>
              </a:spcBef>
              <a:spcAft>
                <a:spcPts val="720"/>
              </a:spcAft>
              <a:defRPr sz="1200" b="0">
                <a:solidFill>
                  <a:schemeClr val="tx2"/>
                </a:solidFill>
                <a:latin typeface="Arial" pitchFamily="34" charset="0"/>
                <a:cs typeface="Arial" pitchFamily="34" charset="0"/>
              </a:defRPr>
            </a:lvl4pPr>
            <a:lvl5pPr marL="1232536" indent="-203836">
              <a:spcBef>
                <a:spcPts val="0"/>
              </a:spcBef>
              <a:spcAft>
                <a:spcPts val="720"/>
              </a:spcAft>
              <a:defRPr sz="1200" b="0">
                <a:solidFill>
                  <a:schemeClr val="tx2"/>
                </a:solidFill>
                <a:latin typeface="Arial" pitchFamily="34" charset="0"/>
                <a:cs typeface="Arial" pitchFamily="34" charset="0"/>
              </a:defRPr>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9899" y="1162430"/>
            <a:ext cx="5624588" cy="237744"/>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1902" y="3073687"/>
            <a:ext cx="5624588" cy="237744"/>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9898" y="3074990"/>
            <a:ext cx="5624588" cy="237744"/>
          </a:xfrm>
          <a:prstGeom prst="rect">
            <a:avLst/>
          </a:prstGeom>
        </p:spPr>
      </p:pic>
      <p:sp>
        <p:nvSpPr>
          <p:cNvPr id="8" name="Content Placeholder 2"/>
          <p:cNvSpPr>
            <a:spLocks noGrp="1"/>
          </p:cNvSpPr>
          <p:nvPr>
            <p:ph sz="half" idx="13"/>
          </p:nvPr>
        </p:nvSpPr>
        <p:spPr>
          <a:xfrm>
            <a:off x="527901" y="3427586"/>
            <a:ext cx="5379564" cy="2625973"/>
          </a:xfrm>
          <a:prstGeom prst="rect">
            <a:avLst/>
          </a:prstGeom>
        </p:spPr>
        <p:txBody>
          <a:bodyPr/>
          <a:lstStyle>
            <a:lvl1pPr marL="272416" indent="-272416">
              <a:spcBef>
                <a:spcPts val="0"/>
              </a:spcBef>
              <a:spcAft>
                <a:spcPts val="720"/>
              </a:spcAft>
              <a:buFont typeface="Wingdings" charset="2"/>
              <a:buChar char="§"/>
              <a:defRPr sz="1320" b="0">
                <a:solidFill>
                  <a:schemeClr val="tx2"/>
                </a:solidFill>
                <a:latin typeface="Arial" pitchFamily="34" charset="0"/>
                <a:cs typeface="Arial" pitchFamily="34" charset="0"/>
              </a:defRPr>
            </a:lvl1pPr>
            <a:lvl2pPr marL="554356" indent="-281940">
              <a:spcBef>
                <a:spcPts val="0"/>
              </a:spcBef>
              <a:spcAft>
                <a:spcPts val="720"/>
              </a:spcAft>
              <a:defRPr sz="1260" b="0">
                <a:solidFill>
                  <a:schemeClr val="tx2"/>
                </a:solidFill>
                <a:latin typeface="Arial" pitchFamily="34" charset="0"/>
                <a:cs typeface="Arial" pitchFamily="34" charset="0"/>
              </a:defRPr>
            </a:lvl2pPr>
            <a:lvl3pPr marL="758190" indent="-203836">
              <a:spcBef>
                <a:spcPts val="0"/>
              </a:spcBef>
              <a:spcAft>
                <a:spcPts val="720"/>
              </a:spcAft>
              <a:defRPr sz="1200" b="0">
                <a:solidFill>
                  <a:schemeClr val="tx2"/>
                </a:solidFill>
                <a:latin typeface="Arial" pitchFamily="34" charset="0"/>
                <a:cs typeface="Arial" pitchFamily="34" charset="0"/>
              </a:defRPr>
            </a:lvl3pPr>
            <a:lvl4pPr marL="1028700" indent="-270510">
              <a:spcBef>
                <a:spcPts val="0"/>
              </a:spcBef>
              <a:spcAft>
                <a:spcPts val="720"/>
              </a:spcAft>
              <a:defRPr sz="1200" b="0">
                <a:solidFill>
                  <a:schemeClr val="tx2"/>
                </a:solidFill>
                <a:latin typeface="Arial" pitchFamily="34" charset="0"/>
                <a:cs typeface="Arial" pitchFamily="34" charset="0"/>
              </a:defRPr>
            </a:lvl4pPr>
            <a:lvl5pPr marL="1232536" indent="-203836">
              <a:spcBef>
                <a:spcPts val="0"/>
              </a:spcBef>
              <a:spcAft>
                <a:spcPts val="720"/>
              </a:spcAft>
              <a:defRPr sz="1200" b="0">
                <a:solidFill>
                  <a:schemeClr val="tx2"/>
                </a:solidFill>
                <a:latin typeface="Arial" pitchFamily="34" charset="0"/>
                <a:cs typeface="Arial" pitchFamily="34" charset="0"/>
              </a:defRPr>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4"/>
          </p:nvPr>
        </p:nvSpPr>
        <p:spPr>
          <a:xfrm>
            <a:off x="6252634" y="1162051"/>
            <a:ext cx="5507567" cy="1733550"/>
          </a:xfrm>
          <a:prstGeom prst="rect">
            <a:avLst/>
          </a:prstGeom>
        </p:spPr>
        <p:txBody>
          <a:bodyPr/>
          <a:lstStyle>
            <a:lvl1pPr marL="0" indent="0">
              <a:buNone/>
              <a:defRPr sz="1680">
                <a:solidFill>
                  <a:schemeClr val="tx2"/>
                </a:solidFill>
              </a:defRPr>
            </a:lvl1pPr>
          </a:lstStyle>
          <a:p>
            <a:r>
              <a:rPr lang="en-US" smtClean="0"/>
              <a:t>Click icon to add picture</a:t>
            </a:r>
            <a:endParaRPr lang="en-US"/>
          </a:p>
        </p:txBody>
      </p:sp>
    </p:spTree>
    <p:extLst>
      <p:ext uri="{BB962C8B-B14F-4D97-AF65-F5344CB8AC3E}">
        <p14:creationId xmlns:p14="http://schemas.microsoft.com/office/powerpoint/2010/main" val="6438791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5" name="Title 1"/>
          <p:cNvSpPr>
            <a:spLocks noGrp="1"/>
          </p:cNvSpPr>
          <p:nvPr>
            <p:ph type="ctrTitle"/>
          </p:nvPr>
        </p:nvSpPr>
        <p:spPr>
          <a:xfrm>
            <a:off x="469910" y="228600"/>
            <a:ext cx="11286663" cy="638176"/>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469908" y="1154113"/>
            <a:ext cx="11286664" cy="4899446"/>
          </a:xfrm>
          <a:prstGeom prst="rect">
            <a:avLst/>
          </a:prstGeom>
        </p:spPr>
        <p:txBody>
          <a:bodyPr/>
          <a:lstStyle>
            <a:lvl1pPr marL="0" indent="0">
              <a:buFont typeface="Wingdings" charset="2"/>
              <a:buNone/>
              <a:defRPr sz="2400" b="1">
                <a:solidFill>
                  <a:srgbClr val="006482"/>
                </a:solidFill>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2204374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Stacked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469910" y="228601"/>
            <a:ext cx="11379199" cy="638174"/>
          </a:xfrm>
          <a:prstGeom prst="rect">
            <a:avLst/>
          </a:prstGeom>
        </p:spPr>
        <p:txBody>
          <a:bodyPr anchor="t" anchorCtr="0"/>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469908" y="1154113"/>
            <a:ext cx="11379200" cy="1597795"/>
          </a:xfrm>
          <a:prstGeom prst="rect">
            <a:avLst/>
          </a:prstGeom>
        </p:spPr>
        <p:txBody>
          <a:bodyPr/>
          <a:lstStyle>
            <a:lvl1pPr marL="272416" indent="-272416">
              <a:lnSpc>
                <a:spcPts val="2400"/>
              </a:lnSpc>
              <a:spcBef>
                <a:spcPts val="0"/>
              </a:spcBef>
              <a:spcAft>
                <a:spcPts val="1440"/>
              </a:spcAft>
              <a:buFont typeface="Wingdings" charset="2"/>
              <a:buChar char="§"/>
              <a:defRPr sz="2160" b="1">
                <a:solidFill>
                  <a:srgbClr val="006482"/>
                </a:solidFill>
                <a:latin typeface="Arial" pitchFamily="34" charset="0"/>
                <a:cs typeface="Arial" pitchFamily="34" charset="0"/>
              </a:defRPr>
            </a:lvl1pPr>
            <a:lvl2pPr marL="622936" indent="-350520">
              <a:lnSpc>
                <a:spcPts val="2400"/>
              </a:lnSpc>
              <a:spcBef>
                <a:spcPts val="0"/>
              </a:spcBef>
              <a:spcAft>
                <a:spcPts val="1440"/>
              </a:spcAft>
              <a:defRPr sz="1920" b="1" i="0">
                <a:solidFill>
                  <a:schemeClr val="tx1">
                    <a:lumMod val="65000"/>
                    <a:lumOff val="35000"/>
                  </a:schemeClr>
                </a:solidFill>
                <a:latin typeface="Arial" pitchFamily="34" charset="0"/>
                <a:cs typeface="Arial" pitchFamily="34" charset="0"/>
              </a:defRPr>
            </a:lvl2pPr>
            <a:lvl3pPr marL="893446" indent="-270510">
              <a:lnSpc>
                <a:spcPts val="2400"/>
              </a:lnSpc>
              <a:spcBef>
                <a:spcPts val="0"/>
              </a:spcBef>
              <a:spcAft>
                <a:spcPts val="1440"/>
              </a:spcAft>
              <a:defRPr sz="1680" b="1">
                <a:solidFill>
                  <a:schemeClr val="accent5"/>
                </a:solidFill>
                <a:latin typeface="Arial" pitchFamily="34" charset="0"/>
                <a:cs typeface="Arial" pitchFamily="34" charset="0"/>
              </a:defRPr>
            </a:lvl3pPr>
            <a:lvl4pPr marL="1097280" indent="-272416">
              <a:lnSpc>
                <a:spcPts val="2400"/>
              </a:lnSpc>
              <a:spcBef>
                <a:spcPts val="0"/>
              </a:spcBef>
              <a:spcAft>
                <a:spcPts val="1440"/>
              </a:spcAft>
              <a:defRPr sz="1680">
                <a:solidFill>
                  <a:srgbClr val="7F7F7F"/>
                </a:solidFill>
                <a:latin typeface="Arial" pitchFamily="34" charset="0"/>
                <a:cs typeface="Arial" pitchFamily="34" charset="0"/>
              </a:defRPr>
            </a:lvl4pPr>
            <a:lvl5pPr marL="1369696" indent="-272416">
              <a:lnSpc>
                <a:spcPts val="2400"/>
              </a:lnSpc>
              <a:spcBef>
                <a:spcPts val="0"/>
              </a:spcBef>
              <a:spcAft>
                <a:spcPts val="1440"/>
              </a:spcAft>
              <a:defRPr sz="168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0"/>
          </p:nvPr>
        </p:nvSpPr>
        <p:spPr>
          <a:xfrm>
            <a:off x="469900" y="2895915"/>
            <a:ext cx="11379200" cy="3165796"/>
          </a:xfrm>
          <a:prstGeom prst="rect">
            <a:avLst/>
          </a:prstGeom>
        </p:spPr>
        <p:txBody>
          <a:bodyPr/>
          <a:lstStyle>
            <a:lvl1pPr marL="272416" indent="-272416">
              <a:lnSpc>
                <a:spcPts val="2400"/>
              </a:lnSpc>
              <a:spcAft>
                <a:spcPts val="1440"/>
              </a:spcAft>
              <a:buFont typeface="Wingdings" panose="05000000000000000000" pitchFamily="2" charset="2"/>
              <a:buChar char="§"/>
              <a:defRPr lang="en-US" sz="2160" b="1" kern="1200" dirty="0" smtClean="0">
                <a:solidFill>
                  <a:srgbClr val="006482"/>
                </a:solidFill>
                <a:latin typeface="Arial" pitchFamily="34" charset="0"/>
                <a:ea typeface="ヒラギノ角ゴ Pro W3" charset="0"/>
                <a:cs typeface="Arial" pitchFamily="34" charset="0"/>
              </a:defRPr>
            </a:lvl1pPr>
            <a:lvl2pPr marL="622936" indent="-350520">
              <a:lnSpc>
                <a:spcPts val="2400"/>
              </a:lnSpc>
              <a:spcAft>
                <a:spcPts val="1440"/>
              </a:spcAft>
              <a:defRPr lang="en-US" sz="1920" b="1" i="0" kern="1200" dirty="0" smtClean="0">
                <a:solidFill>
                  <a:schemeClr val="tx1">
                    <a:lumMod val="65000"/>
                    <a:lumOff val="35000"/>
                  </a:schemeClr>
                </a:solidFill>
                <a:latin typeface="Arial" pitchFamily="34" charset="0"/>
                <a:ea typeface="ヒラギノ角ゴ Pro W3" charset="0"/>
                <a:cs typeface="Arial" pitchFamily="34" charset="0"/>
              </a:defRPr>
            </a:lvl2pPr>
            <a:lvl3pPr marL="1371600" indent="-748666">
              <a:lnSpc>
                <a:spcPts val="2400"/>
              </a:lnSpc>
              <a:spcAft>
                <a:spcPts val="1440"/>
              </a:spcAft>
              <a:defRPr lang="en-US" sz="1680" b="1" kern="1200" dirty="0" smtClean="0">
                <a:solidFill>
                  <a:schemeClr val="accent5"/>
                </a:solidFill>
                <a:latin typeface="Arial" pitchFamily="34" charset="0"/>
                <a:ea typeface="ヒラギノ角ゴ Pro W3" charset="0"/>
                <a:cs typeface="Arial" pitchFamily="34" charset="0"/>
              </a:defRPr>
            </a:lvl3pPr>
            <a:lvl4pPr marL="1920240" indent="-274320">
              <a:lnSpc>
                <a:spcPts val="2400"/>
              </a:lnSpc>
              <a:spcAft>
                <a:spcPts val="1440"/>
              </a:spcAft>
              <a:defRPr lang="en-US" sz="1680" kern="1200" dirty="0" smtClean="0">
                <a:solidFill>
                  <a:srgbClr val="7F7F7F"/>
                </a:solidFill>
                <a:latin typeface="Arial" pitchFamily="34" charset="0"/>
                <a:ea typeface="ヒラギノ角ゴ Pro W3" charset="0"/>
                <a:cs typeface="Arial" pitchFamily="34" charset="0"/>
              </a:defRPr>
            </a:lvl4pPr>
            <a:lvl5pPr marL="2468880" indent="-274320">
              <a:lnSpc>
                <a:spcPts val="2400"/>
              </a:lnSpc>
              <a:spcAft>
                <a:spcPts val="1440"/>
              </a:spcAft>
              <a:defRPr lang="en-US" sz="1680" kern="1200" dirty="0">
                <a:solidFill>
                  <a:srgbClr val="7F7F7F"/>
                </a:solidFill>
                <a:latin typeface="Arial" pitchFamily="34" charset="0"/>
                <a:ea typeface="ヒラギノ角ゴ Pro W3"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9170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1402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auto">
          <a:xfrm>
            <a:off x="-16680" y="-13045"/>
            <a:ext cx="12208680" cy="687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11"/>
          <p:cNvSpPr txBox="1">
            <a:spLocks noChangeArrowheads="1"/>
          </p:cNvSpPr>
          <p:nvPr userDrawn="1"/>
        </p:nvSpPr>
        <p:spPr bwMode="auto">
          <a:xfrm>
            <a:off x="649818" y="6475155"/>
            <a:ext cx="4167716" cy="2585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base">
              <a:spcBef>
                <a:spcPct val="0"/>
              </a:spcBef>
              <a:spcAft>
                <a:spcPct val="0"/>
              </a:spcAft>
              <a:defRPr/>
            </a:pPr>
            <a:r>
              <a:rPr lang="en-US" sz="1080" b="1" dirty="0" smtClean="0">
                <a:solidFill>
                  <a:srgbClr val="636463">
                    <a:lumMod val="60000"/>
                    <a:lumOff val="40000"/>
                  </a:srgbClr>
                </a:solidFill>
                <a:latin typeface="Arial" charset="0"/>
                <a:cs typeface="Arial" charset="0"/>
              </a:rPr>
              <a:t>Black Knight Inc.</a:t>
            </a:r>
          </a:p>
        </p:txBody>
      </p:sp>
      <p:sp>
        <p:nvSpPr>
          <p:cNvPr id="6" name="Footer Placeholder 4"/>
          <p:cNvSpPr txBox="1">
            <a:spLocks/>
          </p:cNvSpPr>
          <p:nvPr userDrawn="1"/>
        </p:nvSpPr>
        <p:spPr bwMode="auto">
          <a:xfrm>
            <a:off x="4639097" y="6410031"/>
            <a:ext cx="6380475"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fontAlgn="base">
              <a:spcBef>
                <a:spcPct val="0"/>
              </a:spcBef>
              <a:spcAft>
                <a:spcPct val="0"/>
              </a:spcAft>
            </a:pPr>
            <a:r>
              <a:rPr lang="en-US" sz="720" dirty="0">
                <a:solidFill>
                  <a:srgbClr val="636463">
                    <a:lumMod val="60000"/>
                    <a:lumOff val="40000"/>
                  </a:srgbClr>
                </a:solidFill>
                <a:latin typeface="Arial" pitchFamily="34" charset="0"/>
                <a:cs typeface="Arial" pitchFamily="34" charset="0"/>
              </a:rPr>
              <a:t>Confidential, Proprietary and/or Trade Secret</a:t>
            </a:r>
          </a:p>
          <a:p>
            <a:pPr algn="r" fontAlgn="base">
              <a:spcBef>
                <a:spcPct val="0"/>
              </a:spcBef>
              <a:spcAft>
                <a:spcPct val="0"/>
              </a:spcAft>
            </a:pPr>
            <a:r>
              <a:rPr lang="en-US" sz="720" dirty="0">
                <a:solidFill>
                  <a:srgbClr val="636463">
                    <a:lumMod val="60000"/>
                    <a:lumOff val="40000"/>
                  </a:srgbClr>
                </a:solidFill>
                <a:latin typeface="Arial" pitchFamily="34" charset="0"/>
                <a:cs typeface="Arial" pitchFamily="34" charset="0"/>
              </a:rPr>
              <a:t>TM </a:t>
            </a:r>
            <a:r>
              <a:rPr lang="en-US" sz="720" dirty="0" smtClean="0">
                <a:solidFill>
                  <a:srgbClr val="636463">
                    <a:lumMod val="60000"/>
                    <a:lumOff val="40000"/>
                  </a:srgbClr>
                </a:solidFill>
                <a:latin typeface="Arial" pitchFamily="34" charset="0"/>
                <a:cs typeface="Arial" pitchFamily="34" charset="0"/>
              </a:rPr>
              <a:t>SM ® Trademark(s</a:t>
            </a:r>
            <a:r>
              <a:rPr lang="en-US" sz="720" dirty="0">
                <a:solidFill>
                  <a:srgbClr val="636463">
                    <a:lumMod val="60000"/>
                    <a:lumOff val="40000"/>
                  </a:srgbClr>
                </a:solidFill>
                <a:latin typeface="Arial" pitchFamily="34" charset="0"/>
                <a:cs typeface="Arial" pitchFamily="34" charset="0"/>
              </a:rPr>
              <a:t>) of Black Knight IP Holding Company, LLC, </a:t>
            </a:r>
            <a:r>
              <a:rPr lang="en-US" sz="720" dirty="0" smtClean="0">
                <a:solidFill>
                  <a:srgbClr val="636463">
                    <a:lumMod val="60000"/>
                    <a:lumOff val="40000"/>
                  </a:srgbClr>
                </a:solidFill>
                <a:latin typeface="Arial" pitchFamily="34" charset="0"/>
                <a:cs typeface="Arial" pitchFamily="34" charset="0"/>
              </a:rPr>
              <a:t>or an affiliate.</a:t>
            </a:r>
          </a:p>
          <a:p>
            <a:pPr algn="r" fontAlgn="base">
              <a:spcBef>
                <a:spcPct val="0"/>
              </a:spcBef>
              <a:spcAft>
                <a:spcPct val="0"/>
              </a:spcAft>
            </a:pPr>
            <a:r>
              <a:rPr lang="en-US" sz="720" dirty="0" smtClean="0">
                <a:solidFill>
                  <a:srgbClr val="636463">
                    <a:lumMod val="60000"/>
                    <a:lumOff val="40000"/>
                  </a:srgbClr>
                </a:solidFill>
                <a:latin typeface="Arial" pitchFamily="34" charset="0"/>
                <a:cs typeface="Arial" pitchFamily="34" charset="0"/>
              </a:rPr>
              <a:t>© </a:t>
            </a:r>
            <a:fld id="{ABA4C60A-6130-4EDB-BE37-F82CB3527C1D}" type="datetime3">
              <a:rPr lang="en-US" sz="720" smtClean="0">
                <a:solidFill>
                  <a:srgbClr val="636463">
                    <a:lumMod val="60000"/>
                    <a:lumOff val="40000"/>
                  </a:srgbClr>
                </a:solidFill>
                <a:latin typeface="Arial" pitchFamily="34" charset="0"/>
                <a:cs typeface="Arial" pitchFamily="34" charset="0"/>
              </a:rPr>
              <a:pPr algn="r" fontAlgn="base">
                <a:spcBef>
                  <a:spcPct val="0"/>
                </a:spcBef>
                <a:spcAft>
                  <a:spcPct val="0"/>
                </a:spcAft>
              </a:pPr>
              <a:t>25 February 2019</a:t>
            </a:fld>
            <a:r>
              <a:rPr lang="en-US" sz="720" dirty="0" smtClean="0">
                <a:solidFill>
                  <a:srgbClr val="636463">
                    <a:lumMod val="60000"/>
                    <a:lumOff val="40000"/>
                  </a:srgbClr>
                </a:solidFill>
                <a:latin typeface="Arial" pitchFamily="34" charset="0"/>
                <a:cs typeface="Arial" pitchFamily="34" charset="0"/>
              </a:rPr>
              <a:t> Black Knight Financial Technology Solutions, LLC. All </a:t>
            </a:r>
            <a:r>
              <a:rPr lang="en-US" sz="720" dirty="0">
                <a:solidFill>
                  <a:srgbClr val="636463">
                    <a:lumMod val="60000"/>
                    <a:lumOff val="40000"/>
                  </a:srgbClr>
                </a:solidFill>
                <a:latin typeface="Arial" pitchFamily="34" charset="0"/>
                <a:cs typeface="Arial" pitchFamily="34" charset="0"/>
              </a:rPr>
              <a:t>Rights Reserved.</a:t>
            </a:r>
          </a:p>
        </p:txBody>
      </p:sp>
      <p:sp>
        <p:nvSpPr>
          <p:cNvPr id="7" name="TextBox 4"/>
          <p:cNvSpPr txBox="1">
            <a:spLocks noChangeArrowheads="1"/>
          </p:cNvSpPr>
          <p:nvPr userDrawn="1"/>
        </p:nvSpPr>
        <p:spPr bwMode="auto">
          <a:xfrm>
            <a:off x="11330216" y="6453921"/>
            <a:ext cx="751417"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eaLnBrk="1" fontAlgn="base" hangingPunct="1">
              <a:spcBef>
                <a:spcPct val="0"/>
              </a:spcBef>
              <a:spcAft>
                <a:spcPct val="0"/>
              </a:spcAft>
            </a:pPr>
            <a:fld id="{18984C62-9AB1-4144-9309-E2B038876B93}" type="slidenum">
              <a:rPr lang="en-US" sz="1440" b="1">
                <a:solidFill>
                  <a:srgbClr val="636463">
                    <a:lumMod val="60000"/>
                    <a:lumOff val="40000"/>
                  </a:srgbClr>
                </a:solidFill>
                <a:latin typeface="Arial" pitchFamily="34" charset="0"/>
                <a:cs typeface="Arial" pitchFamily="34" charset="0"/>
              </a:rPr>
              <a:pPr algn="r" eaLnBrk="1" fontAlgn="base" hangingPunct="1">
                <a:spcBef>
                  <a:spcPct val="0"/>
                </a:spcBef>
                <a:spcAft>
                  <a:spcPct val="0"/>
                </a:spcAft>
              </a:pPr>
              <a:t>‹#›</a:t>
            </a:fld>
            <a:endParaRPr lang="en-US" sz="1440" b="1" dirty="0">
              <a:solidFill>
                <a:srgbClr val="636463">
                  <a:lumMod val="60000"/>
                  <a:lumOff val="40000"/>
                </a:srgbClr>
              </a:solidFill>
              <a:latin typeface="Arial" pitchFamily="34" charset="0"/>
              <a:cs typeface="Arial" pitchFamily="34" charset="0"/>
            </a:endParaRPr>
          </a:p>
        </p:txBody>
      </p:sp>
    </p:spTree>
    <p:extLst>
      <p:ext uri="{BB962C8B-B14F-4D97-AF65-F5344CB8AC3E}">
        <p14:creationId xmlns:p14="http://schemas.microsoft.com/office/powerpoint/2010/main" val="307713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hdr="0" ftr="0" dt="0"/>
  <p:txStyles>
    <p:titleStyle>
      <a:lvl1pPr algn="ctr" defTabSz="548640" rtl="0" eaLnBrk="1" fontAlgn="base" hangingPunct="1">
        <a:spcBef>
          <a:spcPct val="0"/>
        </a:spcBef>
        <a:spcAft>
          <a:spcPct val="0"/>
        </a:spcAft>
        <a:defRPr sz="5280" kern="1200">
          <a:solidFill>
            <a:schemeClr val="tx1"/>
          </a:solidFill>
          <a:latin typeface="+mj-lt"/>
          <a:ea typeface="ヒラギノ角ゴ Pro W3" charset="0"/>
          <a:cs typeface="ヒラギノ角ゴ Pro W3" charset="0"/>
        </a:defRPr>
      </a:lvl1pPr>
      <a:lvl2pPr algn="ctr" defTabSz="548640" rtl="0" eaLnBrk="1" fontAlgn="base" hangingPunct="1">
        <a:spcBef>
          <a:spcPct val="0"/>
        </a:spcBef>
        <a:spcAft>
          <a:spcPct val="0"/>
        </a:spcAft>
        <a:defRPr sz="5280">
          <a:solidFill>
            <a:schemeClr val="tx1"/>
          </a:solidFill>
          <a:latin typeface="Arial" charset="0"/>
          <a:ea typeface="ヒラギノ角ゴ Pro W3" charset="0"/>
          <a:cs typeface="ヒラギノ角ゴ Pro W3" charset="0"/>
        </a:defRPr>
      </a:lvl2pPr>
      <a:lvl3pPr algn="ctr" defTabSz="548640" rtl="0" eaLnBrk="1" fontAlgn="base" hangingPunct="1">
        <a:spcBef>
          <a:spcPct val="0"/>
        </a:spcBef>
        <a:spcAft>
          <a:spcPct val="0"/>
        </a:spcAft>
        <a:defRPr sz="5280">
          <a:solidFill>
            <a:schemeClr val="tx1"/>
          </a:solidFill>
          <a:latin typeface="Arial" charset="0"/>
          <a:ea typeface="ヒラギノ角ゴ Pro W3" charset="0"/>
          <a:cs typeface="ヒラギノ角ゴ Pro W3" charset="0"/>
        </a:defRPr>
      </a:lvl3pPr>
      <a:lvl4pPr algn="ctr" defTabSz="548640" rtl="0" eaLnBrk="1" fontAlgn="base" hangingPunct="1">
        <a:spcBef>
          <a:spcPct val="0"/>
        </a:spcBef>
        <a:spcAft>
          <a:spcPct val="0"/>
        </a:spcAft>
        <a:defRPr sz="5280">
          <a:solidFill>
            <a:schemeClr val="tx1"/>
          </a:solidFill>
          <a:latin typeface="Arial" charset="0"/>
          <a:ea typeface="ヒラギノ角ゴ Pro W3" charset="0"/>
          <a:cs typeface="ヒラギノ角ゴ Pro W3" charset="0"/>
        </a:defRPr>
      </a:lvl4pPr>
      <a:lvl5pPr algn="ctr" defTabSz="548640" rtl="0" eaLnBrk="1" fontAlgn="base" hangingPunct="1">
        <a:spcBef>
          <a:spcPct val="0"/>
        </a:spcBef>
        <a:spcAft>
          <a:spcPct val="0"/>
        </a:spcAft>
        <a:defRPr sz="5280">
          <a:solidFill>
            <a:schemeClr val="tx1"/>
          </a:solidFill>
          <a:latin typeface="Arial" charset="0"/>
          <a:ea typeface="ヒラギノ角ゴ Pro W3" charset="0"/>
          <a:cs typeface="ヒラギノ角ゴ Pro W3" charset="0"/>
        </a:defRPr>
      </a:lvl5pPr>
      <a:lvl6pPr marL="548640" algn="ctr" defTabSz="548640" rtl="0" eaLnBrk="1" fontAlgn="base" hangingPunct="1">
        <a:spcBef>
          <a:spcPct val="0"/>
        </a:spcBef>
        <a:spcAft>
          <a:spcPct val="0"/>
        </a:spcAft>
        <a:defRPr sz="5280">
          <a:solidFill>
            <a:schemeClr val="tx1"/>
          </a:solidFill>
          <a:latin typeface="Calibri" charset="0"/>
          <a:ea typeface="ヒラギノ角ゴ Pro W3" charset="0"/>
          <a:cs typeface="ヒラギノ角ゴ Pro W3" charset="0"/>
        </a:defRPr>
      </a:lvl6pPr>
      <a:lvl7pPr marL="1097280" algn="ctr" defTabSz="548640" rtl="0" eaLnBrk="1" fontAlgn="base" hangingPunct="1">
        <a:spcBef>
          <a:spcPct val="0"/>
        </a:spcBef>
        <a:spcAft>
          <a:spcPct val="0"/>
        </a:spcAft>
        <a:defRPr sz="5280">
          <a:solidFill>
            <a:schemeClr val="tx1"/>
          </a:solidFill>
          <a:latin typeface="Calibri" charset="0"/>
          <a:ea typeface="ヒラギノ角ゴ Pro W3" charset="0"/>
          <a:cs typeface="ヒラギノ角ゴ Pro W3" charset="0"/>
        </a:defRPr>
      </a:lvl7pPr>
      <a:lvl8pPr marL="1645920" algn="ctr" defTabSz="548640" rtl="0" eaLnBrk="1" fontAlgn="base" hangingPunct="1">
        <a:spcBef>
          <a:spcPct val="0"/>
        </a:spcBef>
        <a:spcAft>
          <a:spcPct val="0"/>
        </a:spcAft>
        <a:defRPr sz="5280">
          <a:solidFill>
            <a:schemeClr val="tx1"/>
          </a:solidFill>
          <a:latin typeface="Calibri" charset="0"/>
          <a:ea typeface="ヒラギノ角ゴ Pro W3" charset="0"/>
          <a:cs typeface="ヒラギノ角ゴ Pro W3" charset="0"/>
        </a:defRPr>
      </a:lvl8pPr>
      <a:lvl9pPr marL="2194560" algn="ctr" defTabSz="548640" rtl="0" eaLnBrk="1" fontAlgn="base" hangingPunct="1">
        <a:spcBef>
          <a:spcPct val="0"/>
        </a:spcBef>
        <a:spcAft>
          <a:spcPct val="0"/>
        </a:spcAft>
        <a:defRPr sz="5280">
          <a:solidFill>
            <a:schemeClr val="tx1"/>
          </a:solidFill>
          <a:latin typeface="Calibri" charset="0"/>
          <a:ea typeface="ヒラギノ角ゴ Pro W3" charset="0"/>
          <a:cs typeface="ヒラギノ角ゴ Pro W3" charset="0"/>
        </a:defRPr>
      </a:lvl9pPr>
    </p:titleStyle>
    <p:bodyStyle>
      <a:lvl1pPr marL="411480" indent="-411480" algn="l" defTabSz="548640" rtl="0" eaLnBrk="1" fontAlgn="base" hangingPunct="1">
        <a:spcBef>
          <a:spcPct val="20000"/>
        </a:spcBef>
        <a:spcAft>
          <a:spcPct val="0"/>
        </a:spcAft>
        <a:buFont typeface="Arial" pitchFamily="34" charset="0"/>
        <a:buChar char="•"/>
        <a:defRPr sz="3840" kern="1200">
          <a:solidFill>
            <a:schemeClr val="tx1"/>
          </a:solidFill>
          <a:latin typeface="+mn-lt"/>
          <a:ea typeface="ヒラギノ角ゴ Pro W3" charset="0"/>
          <a:cs typeface="ヒラギノ角ゴ Pro W3" charset="0"/>
        </a:defRPr>
      </a:lvl1pPr>
      <a:lvl2pPr marL="891540" indent="-342900" algn="l" defTabSz="548640" rtl="0" eaLnBrk="1" fontAlgn="base" hangingPunct="1">
        <a:spcBef>
          <a:spcPct val="20000"/>
        </a:spcBef>
        <a:spcAft>
          <a:spcPct val="0"/>
        </a:spcAft>
        <a:buFont typeface="Arial" pitchFamily="34" charset="0"/>
        <a:buChar char="–"/>
        <a:defRPr sz="3360" kern="1200">
          <a:solidFill>
            <a:schemeClr val="tx1"/>
          </a:solidFill>
          <a:latin typeface="+mn-lt"/>
          <a:ea typeface="ヒラギノ角ゴ Pro W3" charset="0"/>
          <a:cs typeface="ヒラギノ角ゴ Pro W3" charset="0"/>
        </a:defRPr>
      </a:lvl2pPr>
      <a:lvl3pPr marL="1371600" indent="-274320" algn="l" defTabSz="548640" rtl="0" eaLnBrk="1" fontAlgn="base" hangingPunct="1">
        <a:spcBef>
          <a:spcPct val="20000"/>
        </a:spcBef>
        <a:spcAft>
          <a:spcPct val="0"/>
        </a:spcAft>
        <a:buFont typeface="Arial" pitchFamily="34" charset="0"/>
        <a:buChar char="•"/>
        <a:defRPr sz="2880" kern="1200">
          <a:solidFill>
            <a:schemeClr val="tx1"/>
          </a:solidFill>
          <a:latin typeface="+mn-lt"/>
          <a:ea typeface="ヒラギノ角ゴ Pro W3" charset="0"/>
          <a:cs typeface="ヒラギノ角ゴ Pro W3" charset="0"/>
        </a:defRPr>
      </a:lvl3pPr>
      <a:lvl4pPr marL="1920240" indent="-274320" algn="l" defTabSz="54864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charset="0"/>
        </a:defRPr>
      </a:lvl4pPr>
      <a:lvl5pPr marL="2468880" indent="-274320" algn="l" defTabSz="54864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charset="0"/>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icrosoft_Office" TargetMode="External"/><Relationship Id="rId2" Type="http://schemas.openxmlformats.org/officeDocument/2006/relationships/image" Target="../media/image7.jp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hyperlink" Target="https://www.avepoint.com/blog/microsoft-teams/wtw-outlook-microsoft-teams/" TargetMode="External"/><Relationship Id="rId2" Type="http://schemas.openxmlformats.org/officeDocument/2006/relationships/image" Target="../media/image7.jp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computertrainingcenters.com/10-ways-sharepoint-can-help-your-business" TargetMode="External"/><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SharePoint</a:t>
            </a:r>
            <a:endParaRPr lang="en-US" dirty="0"/>
          </a:p>
        </p:txBody>
      </p:sp>
      <p:sp>
        <p:nvSpPr>
          <p:cNvPr id="3" name="Text Placeholder 2"/>
          <p:cNvSpPr>
            <a:spLocks noGrp="1"/>
          </p:cNvSpPr>
          <p:nvPr>
            <p:ph type="body" sz="quarter" idx="12"/>
          </p:nvPr>
        </p:nvSpPr>
        <p:spPr>
          <a:xfrm>
            <a:off x="582085" y="4232728"/>
            <a:ext cx="4821938" cy="639664"/>
          </a:xfrm>
        </p:spPr>
        <p:txBody>
          <a:bodyPr/>
          <a:lstStyle/>
          <a:p>
            <a:r>
              <a:rPr lang="en-US" dirty="0" smtClean="0"/>
              <a:t>By Arun Sahoo</a:t>
            </a:r>
          </a:p>
          <a:p>
            <a:r>
              <a:rPr lang="en-US" sz="1050" dirty="0" smtClean="0"/>
              <a:t>Microsoft Certified Professional - SharePoint</a:t>
            </a:r>
            <a:endParaRPr lang="en-US" sz="1050" dirty="0"/>
          </a:p>
        </p:txBody>
      </p:sp>
    </p:spTree>
    <p:extLst>
      <p:ext uri="{BB962C8B-B14F-4D97-AF65-F5344CB8AC3E}">
        <p14:creationId xmlns:p14="http://schemas.microsoft.com/office/powerpoint/2010/main" val="639706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6700"/>
            <a:ext cx="9783763" cy="1509713"/>
          </a:xfrm>
          <a:prstGeom prst="rect">
            <a:avLst/>
          </a:prstGeom>
        </p:spPr>
        <p:txBody>
          <a:bodyPr/>
          <a:lstStyle/>
          <a:p>
            <a:r>
              <a:rPr lang="en-US" b="1" dirty="0" smtClean="0"/>
              <a:t>Out of Box Solution</a:t>
            </a:r>
            <a:r>
              <a:rPr lang="en-US" dirty="0" smtClean="0"/>
              <a:t>: Modified List</a:t>
            </a:r>
            <a:endParaRPr lang="en-US" dirty="0"/>
          </a:p>
        </p:txBody>
      </p:sp>
      <p:sp>
        <p:nvSpPr>
          <p:cNvPr id="3" name="Content Placeholder 2"/>
          <p:cNvSpPr>
            <a:spLocks noGrp="1"/>
          </p:cNvSpPr>
          <p:nvPr>
            <p:ph idx="4294967295"/>
          </p:nvPr>
        </p:nvSpPr>
        <p:spPr>
          <a:xfrm>
            <a:off x="0" y="2011363"/>
            <a:ext cx="10733088" cy="4676775"/>
          </a:xfrm>
          <a:prstGeom prst="rect">
            <a:avLst/>
          </a:prstGeom>
        </p:spPr>
        <p:txBody>
          <a:bodyPr>
            <a:normAutofit fontScale="62500" lnSpcReduction="20000"/>
          </a:bodyPr>
          <a:lstStyle/>
          <a:p>
            <a:pPr marL="0" indent="0">
              <a:buNone/>
            </a:pPr>
            <a:r>
              <a:rPr lang="en-US" dirty="0" smtClean="0"/>
              <a:t>Lists are very similar to document libraries in terms of what you can do with them. The difference is that instead of working with documents or “files” you are working with “data”. </a:t>
            </a:r>
          </a:p>
          <a:p>
            <a:pPr marL="0" indent="0">
              <a:buNone/>
            </a:pPr>
            <a:endParaRPr lang="en-US" dirty="0"/>
          </a:p>
          <a:p>
            <a:pPr marL="0" indent="0">
              <a:buNone/>
            </a:pPr>
            <a:r>
              <a:rPr lang="en-US" b="1" u="sng" dirty="0"/>
              <a:t>Ways you can Modify and/or use a </a:t>
            </a:r>
            <a:r>
              <a:rPr lang="en-US" b="1" u="sng" dirty="0" smtClean="0"/>
              <a:t>List </a:t>
            </a:r>
          </a:p>
          <a:p>
            <a:pPr marL="457200" indent="-457200">
              <a:buFont typeface="+mj-lt"/>
              <a:buAutoNum type="arabicPeriod"/>
            </a:pPr>
            <a:r>
              <a:rPr lang="en-US" dirty="0" smtClean="0"/>
              <a:t>Add </a:t>
            </a:r>
            <a:r>
              <a:rPr lang="en-US" dirty="0"/>
              <a:t>Columns to display certain metadata</a:t>
            </a:r>
          </a:p>
          <a:p>
            <a:pPr marL="457200" indent="-457200">
              <a:buFont typeface="+mj-lt"/>
              <a:buAutoNum type="arabicPeriod"/>
            </a:pPr>
            <a:r>
              <a:rPr lang="en-US" dirty="0"/>
              <a:t>Add Work Flows for automated Notifications and Approvals</a:t>
            </a:r>
          </a:p>
          <a:p>
            <a:pPr marL="457200" indent="-457200">
              <a:buFont typeface="+mj-lt"/>
              <a:buAutoNum type="arabicPeriod"/>
            </a:pPr>
            <a:r>
              <a:rPr lang="en-US" dirty="0"/>
              <a:t> Create different “views” to display certain information (like a dashboard)</a:t>
            </a:r>
          </a:p>
          <a:p>
            <a:pPr marL="457200" indent="-457200">
              <a:buFont typeface="+mj-lt"/>
              <a:buAutoNum type="arabicPeriod"/>
            </a:pPr>
            <a:r>
              <a:rPr lang="en-US" dirty="0"/>
              <a:t> Assign tasks and link them outlook for individuals</a:t>
            </a:r>
          </a:p>
          <a:p>
            <a:pPr marL="457200" indent="-457200">
              <a:buFont typeface="+mj-lt"/>
              <a:buAutoNum type="arabicPeriod"/>
            </a:pPr>
            <a:r>
              <a:rPr lang="en-US" dirty="0" smtClean="0"/>
              <a:t>Attach Files</a:t>
            </a:r>
          </a:p>
          <a:p>
            <a:pPr marL="457200" indent="-457200">
              <a:buFont typeface="+mj-lt"/>
              <a:buAutoNum type="arabicPeriod"/>
            </a:pPr>
            <a:r>
              <a:rPr lang="en-US" dirty="0" smtClean="0"/>
              <a:t>Use in Business Intelligence </a:t>
            </a:r>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67534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6700"/>
            <a:ext cx="9783763" cy="1366838"/>
          </a:xfrm>
          <a:prstGeom prst="rect">
            <a:avLst/>
          </a:prstGeom>
        </p:spPr>
        <p:txBody>
          <a:bodyPr/>
          <a:lstStyle/>
          <a:p>
            <a:r>
              <a:rPr lang="en-US" dirty="0" smtClean="0"/>
              <a:t>Example of A Modified list</a:t>
            </a:r>
            <a:endParaRPr lang="en-US" dirty="0"/>
          </a:p>
        </p:txBody>
      </p:sp>
      <p:sp>
        <p:nvSpPr>
          <p:cNvPr id="3" name="Content Placeholder 2"/>
          <p:cNvSpPr>
            <a:spLocks noGrp="1"/>
          </p:cNvSpPr>
          <p:nvPr>
            <p:ph idx="4294967295"/>
          </p:nvPr>
        </p:nvSpPr>
        <p:spPr>
          <a:xfrm>
            <a:off x="0" y="1919288"/>
            <a:ext cx="11582400" cy="1466463"/>
          </a:xfrm>
          <a:prstGeom prst="rect">
            <a:avLst/>
          </a:prstGeom>
        </p:spPr>
        <p:txBody>
          <a:bodyPr>
            <a:normAutofit/>
          </a:bodyPr>
          <a:lstStyle/>
          <a:p>
            <a:pPr marL="0" indent="0">
              <a:buNone/>
            </a:pPr>
            <a:r>
              <a:rPr lang="en-US" sz="1800" b="1" dirty="0" smtClean="0"/>
              <a:t>How </a:t>
            </a:r>
            <a:r>
              <a:rPr lang="en-US" sz="1800" b="1" dirty="0" smtClean="0"/>
              <a:t>it works:</a:t>
            </a:r>
          </a:p>
          <a:p>
            <a:pPr marL="457200" indent="-457200">
              <a:buFont typeface="+mj-lt"/>
              <a:buAutoNum type="arabicPeriod"/>
            </a:pPr>
            <a:r>
              <a:rPr lang="en-US" sz="1800" dirty="0" smtClean="0"/>
              <a:t>Individual creates a new agenda item, fills out the meeting and topic</a:t>
            </a:r>
          </a:p>
          <a:p>
            <a:pPr marL="457200" indent="-457200">
              <a:buFont typeface="+mj-lt"/>
              <a:buAutoNum type="arabicPeriod"/>
            </a:pPr>
            <a:r>
              <a:rPr lang="en-US" sz="1800" dirty="0" smtClean="0"/>
              <a:t>Decision  is recorded with the agenda item during the meeting</a:t>
            </a:r>
          </a:p>
          <a:p>
            <a:pPr marL="457200" indent="-457200">
              <a:buFont typeface="+mj-lt"/>
              <a:buAutoNum type="arabicPeriod"/>
            </a:pPr>
            <a:r>
              <a:rPr lang="en-US" sz="1800" dirty="0" smtClean="0"/>
              <a:t>List is searchable by topic or meeting date (or other metadata value) so easy to look-up for reference.  </a:t>
            </a:r>
            <a:endParaRPr lang="en-US"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9587"/>
            <a:ext cx="12192000" cy="2729172"/>
          </a:xfrm>
          <a:prstGeom prst="rect">
            <a:avLst/>
          </a:prstGeom>
        </p:spPr>
      </p:pic>
    </p:spTree>
    <p:extLst>
      <p:ext uri="{BB962C8B-B14F-4D97-AF65-F5344CB8AC3E}">
        <p14:creationId xmlns:p14="http://schemas.microsoft.com/office/powerpoint/2010/main" val="1775313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1508125"/>
          </a:xfrm>
          <a:prstGeom prst="rect">
            <a:avLst/>
          </a:prstGeom>
        </p:spPr>
        <p:txBody>
          <a:bodyPr/>
          <a:lstStyle/>
          <a:p>
            <a:r>
              <a:rPr lang="en-US" dirty="0" smtClean="0"/>
              <a:t>Out of Box Solution: Calendar </a:t>
            </a:r>
            <a:endParaRPr lang="en-US" dirty="0"/>
          </a:p>
        </p:txBody>
      </p:sp>
      <p:sp>
        <p:nvSpPr>
          <p:cNvPr id="3" name="Content Placeholder 2"/>
          <p:cNvSpPr>
            <a:spLocks noGrp="1"/>
          </p:cNvSpPr>
          <p:nvPr>
            <p:ph idx="4294967295"/>
          </p:nvPr>
        </p:nvSpPr>
        <p:spPr>
          <a:xfrm>
            <a:off x="0" y="2011363"/>
            <a:ext cx="4284663" cy="4206875"/>
          </a:xfrm>
          <a:prstGeom prst="rect">
            <a:avLst/>
          </a:prstGeom>
        </p:spPr>
        <p:txBody>
          <a:bodyPr>
            <a:normAutofit fontScale="55000" lnSpcReduction="20000"/>
          </a:bodyPr>
          <a:lstStyle/>
          <a:p>
            <a:pPr lvl="1">
              <a:buFont typeface="Wingdings" panose="05000000000000000000" pitchFamily="2" charset="2"/>
              <a:buChar char="v"/>
            </a:pPr>
            <a:r>
              <a:rPr lang="en-US" dirty="0" smtClean="0"/>
              <a:t> Great uses of Calendars in SharePoint include:</a:t>
            </a:r>
          </a:p>
          <a:p>
            <a:pPr lvl="2"/>
            <a:r>
              <a:rPr lang="en-US" dirty="0" smtClean="0"/>
              <a:t>Project Calendars</a:t>
            </a:r>
          </a:p>
          <a:p>
            <a:pPr lvl="2"/>
            <a:r>
              <a:rPr lang="en-US" dirty="0" smtClean="0"/>
              <a:t>Team Calendars</a:t>
            </a:r>
          </a:p>
          <a:p>
            <a:pPr lvl="2"/>
            <a:r>
              <a:rPr lang="en-US" dirty="0" smtClean="0"/>
              <a:t>Out of Office/Leave Calendars </a:t>
            </a:r>
          </a:p>
          <a:p>
            <a:pPr lvl="2"/>
            <a:r>
              <a:rPr lang="en-US" dirty="0" smtClean="0"/>
              <a:t>Office/Department Calendars</a:t>
            </a:r>
            <a:endParaRPr lang="en-US" dirty="0"/>
          </a:p>
          <a:p>
            <a:pPr marL="228600" lvl="1" indent="0">
              <a:buNone/>
            </a:pPr>
            <a:endParaRPr lang="en-US" dirty="0" smtClean="0"/>
          </a:p>
          <a:p>
            <a:pPr lvl="1">
              <a:buFont typeface="Wingdings" panose="05000000000000000000" pitchFamily="2" charset="2"/>
              <a:buChar char="v"/>
            </a:pPr>
            <a:r>
              <a:rPr lang="en-US" dirty="0" smtClean="0"/>
              <a:t>Features</a:t>
            </a:r>
          </a:p>
          <a:p>
            <a:pPr lvl="2"/>
            <a:r>
              <a:rPr lang="en-US" dirty="0" smtClean="0"/>
              <a:t>Overlays- overlay up to 10 calendars in a single calendar view</a:t>
            </a:r>
          </a:p>
          <a:p>
            <a:pPr lvl="2"/>
            <a:r>
              <a:rPr lang="en-US" dirty="0" smtClean="0"/>
              <a:t>Integrates with your outlook calendars</a:t>
            </a:r>
          </a:p>
          <a:p>
            <a:pPr lvl="2"/>
            <a:r>
              <a:rPr lang="en-US" dirty="0" smtClean="0"/>
              <a:t>Custom views </a:t>
            </a:r>
          </a:p>
          <a:p>
            <a:pPr lvl="2"/>
            <a:r>
              <a:rPr lang="en-US" dirty="0" smtClean="0"/>
              <a:t>Integrate with Tasks in </a:t>
            </a:r>
            <a:r>
              <a:rPr lang="en-US" dirty="0" smtClean="0"/>
              <a:t>SharePoint or </a:t>
            </a:r>
            <a:r>
              <a:rPr lang="en-US" dirty="0" smtClean="0"/>
              <a:t>in Outlook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850" y="1869056"/>
            <a:ext cx="7126003" cy="4169435"/>
          </a:xfrm>
          <a:prstGeom prst="rect">
            <a:avLst/>
          </a:prstGeom>
        </p:spPr>
      </p:pic>
      <p:sp>
        <p:nvSpPr>
          <p:cNvPr id="5" name="TextBox 4"/>
          <p:cNvSpPr txBox="1"/>
          <p:nvPr/>
        </p:nvSpPr>
        <p:spPr>
          <a:xfrm>
            <a:off x="5020574" y="6107502"/>
            <a:ext cx="6889630" cy="646331"/>
          </a:xfrm>
          <a:prstGeom prst="rect">
            <a:avLst/>
          </a:prstGeom>
          <a:noFill/>
        </p:spPr>
        <p:txBody>
          <a:bodyPr wrap="square" rtlCol="0">
            <a:spAutoFit/>
          </a:bodyPr>
          <a:lstStyle/>
          <a:p>
            <a:r>
              <a:rPr lang="en-US" dirty="0" smtClean="0"/>
              <a:t>Each color on the calendar represents a Team Calendar that has been </a:t>
            </a:r>
            <a:r>
              <a:rPr lang="en-US" dirty="0" err="1" smtClean="0"/>
              <a:t>overlayed</a:t>
            </a:r>
            <a:r>
              <a:rPr lang="en-US" dirty="0" smtClean="0"/>
              <a:t> on the Master Calendar</a:t>
            </a:r>
            <a:endParaRPr lang="en-US" dirty="0"/>
          </a:p>
        </p:txBody>
      </p:sp>
    </p:spTree>
    <p:extLst>
      <p:ext uri="{BB962C8B-B14F-4D97-AF65-F5344CB8AC3E}">
        <p14:creationId xmlns:p14="http://schemas.microsoft.com/office/powerpoint/2010/main" val="3844645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1508125"/>
          </a:xfrm>
          <a:prstGeom prst="rect">
            <a:avLst/>
          </a:prstGeom>
        </p:spPr>
        <p:txBody>
          <a:bodyPr/>
          <a:lstStyle/>
          <a:p>
            <a:r>
              <a:rPr lang="en-US" dirty="0" smtClean="0"/>
              <a:t>OneDrive for Business</a:t>
            </a:r>
            <a:endParaRPr lang="en-US" dirty="0"/>
          </a:p>
        </p:txBody>
      </p:sp>
      <p:sp>
        <p:nvSpPr>
          <p:cNvPr id="3" name="Content Placeholder 2"/>
          <p:cNvSpPr>
            <a:spLocks noGrp="1"/>
          </p:cNvSpPr>
          <p:nvPr>
            <p:ph idx="4294967295"/>
          </p:nvPr>
        </p:nvSpPr>
        <p:spPr>
          <a:xfrm>
            <a:off x="0" y="2011363"/>
            <a:ext cx="9783763" cy="4206875"/>
          </a:xfrm>
          <a:prstGeom prst="rect">
            <a:avLst/>
          </a:prstGeom>
        </p:spPr>
        <p:txBody>
          <a:bodyPr/>
          <a:lstStyle/>
          <a:p>
            <a:r>
              <a:rPr lang="en-US" sz="1600" dirty="0"/>
              <a:t>OneDrive for </a:t>
            </a:r>
            <a:r>
              <a:rPr lang="en-US" sz="1600" dirty="0" smtClean="0"/>
              <a:t>Business is </a:t>
            </a:r>
            <a:r>
              <a:rPr lang="en-US" sz="1600" dirty="0"/>
              <a:t>your personal online document library (1 terabyte of storage) , </a:t>
            </a:r>
            <a:r>
              <a:rPr lang="en-US" sz="1600" dirty="0" smtClean="0"/>
              <a:t>but you can also use it to explore the capabilities of SharePoint to see if SharePoint is right for your business needs:</a:t>
            </a:r>
          </a:p>
          <a:p>
            <a:pPr marL="457200" indent="-457200">
              <a:buFont typeface="+mj-lt"/>
              <a:buAutoNum type="arabicPeriod"/>
            </a:pPr>
            <a:r>
              <a:rPr lang="en-US" sz="1600" dirty="0" smtClean="0"/>
              <a:t>Open your one Drive for </a:t>
            </a:r>
            <a:r>
              <a:rPr lang="en-US" sz="1600" dirty="0" smtClean="0"/>
              <a:t>Business</a:t>
            </a:r>
            <a:endParaRPr lang="en-US" sz="1600" dirty="0" smtClean="0"/>
          </a:p>
          <a:p>
            <a:pPr marL="457200" indent="-457200">
              <a:buFont typeface="+mj-lt"/>
              <a:buAutoNum type="arabicPeriod"/>
            </a:pPr>
            <a:r>
              <a:rPr lang="en-US" sz="1600" dirty="0" smtClean="0"/>
              <a:t>Go to Site Settings</a:t>
            </a:r>
          </a:p>
          <a:p>
            <a:pPr marL="457200" indent="-457200">
              <a:buFont typeface="+mj-lt"/>
              <a:buAutoNum type="arabicPeriod"/>
            </a:pPr>
            <a:r>
              <a:rPr lang="en-US" sz="1600" dirty="0" smtClean="0"/>
              <a:t>Click on Site Contents</a:t>
            </a:r>
          </a:p>
          <a:p>
            <a:pPr marL="457200" indent="-457200">
              <a:buFont typeface="+mj-lt"/>
              <a:buAutoNum type="arabicPeriod"/>
            </a:pPr>
            <a:r>
              <a:rPr lang="en-US" sz="1600" dirty="0" smtClean="0"/>
              <a:t>Click on +Subsite</a:t>
            </a:r>
          </a:p>
          <a:p>
            <a:pPr marL="457200" indent="-457200">
              <a:buFont typeface="+mj-lt"/>
              <a:buAutoNum type="arabicPeriod"/>
            </a:pPr>
            <a:r>
              <a:rPr lang="en-US" sz="1600" dirty="0" smtClean="0"/>
              <a:t>Start playing around! </a:t>
            </a:r>
            <a:endParaRPr lang="en-US" sz="1600" dirty="0"/>
          </a:p>
        </p:txBody>
      </p:sp>
    </p:spTree>
    <p:extLst>
      <p:ext uri="{BB962C8B-B14F-4D97-AF65-F5344CB8AC3E}">
        <p14:creationId xmlns:p14="http://schemas.microsoft.com/office/powerpoint/2010/main" val="345096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1508125"/>
          </a:xfrm>
          <a:prstGeom prst="rect">
            <a:avLst/>
          </a:prstGeom>
        </p:spPr>
        <p:txBody>
          <a:bodyPr/>
          <a:lstStyle/>
          <a:p>
            <a:r>
              <a:rPr lang="en-US" dirty="0" smtClean="0"/>
              <a:t>Thank you!</a:t>
            </a:r>
            <a:endParaRPr lang="en-US" dirty="0"/>
          </a:p>
        </p:txBody>
      </p:sp>
      <p:pic>
        <p:nvPicPr>
          <p:cNvPr id="1026" name="Picture 2" descr="https://s-media-cache-ak0.pinimg.com/236x/48/79/e5/4879e5c40cee1fdb1c6827eef1aa1f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072" y="1444353"/>
            <a:ext cx="3720562" cy="452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712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1508125"/>
          </a:xfrm>
          <a:prstGeom prst="rect">
            <a:avLst/>
          </a:prstGeom>
        </p:spPr>
        <p:txBody>
          <a:bodyPr/>
          <a:lstStyle/>
          <a:p>
            <a:r>
              <a:rPr lang="en-US" dirty="0" smtClean="0"/>
              <a:t>What Is SharePoint?</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569575" y="227013"/>
            <a:ext cx="1622425" cy="1524000"/>
          </a:xfrm>
          <a:prstGeom prst="rect">
            <a:avLst/>
          </a:prstGeom>
        </p:spPr>
      </p:pic>
      <p:sp>
        <p:nvSpPr>
          <p:cNvPr id="5" name="TextBox 4"/>
          <p:cNvSpPr txBox="1"/>
          <p:nvPr/>
        </p:nvSpPr>
        <p:spPr>
          <a:xfrm>
            <a:off x="230002" y="2092461"/>
            <a:ext cx="7486127" cy="4524315"/>
          </a:xfrm>
          <a:prstGeom prst="rect">
            <a:avLst/>
          </a:prstGeom>
          <a:noFill/>
        </p:spPr>
        <p:txBody>
          <a:bodyPr wrap="square" rtlCol="0">
            <a:spAutoFit/>
          </a:bodyPr>
          <a:lstStyle/>
          <a:p>
            <a:r>
              <a:rPr lang="en-US" b="1" dirty="0"/>
              <a:t>SharePoint</a:t>
            </a:r>
            <a:r>
              <a:rPr lang="en-US" dirty="0"/>
              <a:t> is a web-based collaborative platform that integrates with </a:t>
            </a:r>
            <a:r>
              <a:rPr lang="en-US" dirty="0">
                <a:hlinkClick r:id="rId3" tooltip="Microsoft Office"/>
              </a:rPr>
              <a:t>Microsoft Office</a:t>
            </a:r>
            <a:r>
              <a:rPr lang="en-US" dirty="0"/>
              <a:t>. Launched in </a:t>
            </a:r>
            <a:r>
              <a:rPr lang="en-US" dirty="0" smtClean="0"/>
              <a:t>2001,</a:t>
            </a:r>
            <a:r>
              <a:rPr lang="en-US" baseline="30000" dirty="0"/>
              <a:t> </a:t>
            </a:r>
            <a:r>
              <a:rPr lang="en-US" dirty="0" smtClean="0"/>
              <a:t>SharePoint </a:t>
            </a:r>
            <a:r>
              <a:rPr lang="en-US" dirty="0"/>
              <a:t>is primarily sold as a document management and storage system, but the product is highly configurable and usage varies substantially among organizations</a:t>
            </a:r>
            <a:r>
              <a:rPr lang="en-US" dirty="0" smtClean="0"/>
              <a:t>.</a:t>
            </a:r>
          </a:p>
          <a:p>
            <a:endParaRPr lang="en-US" dirty="0"/>
          </a:p>
          <a:p>
            <a:pPr marL="285750" indent="-285750">
              <a:buFont typeface="Wingdings" panose="05000000000000000000" pitchFamily="2" charset="2"/>
              <a:buChar char="v"/>
            </a:pPr>
            <a:r>
              <a:rPr lang="en-US" b="1" dirty="0" smtClean="0"/>
              <a:t>SharePoint </a:t>
            </a:r>
            <a:r>
              <a:rPr lang="en-US" b="1" dirty="0"/>
              <a:t>is available in 3 main </a:t>
            </a:r>
            <a:r>
              <a:rPr lang="en-US" b="1" dirty="0" smtClean="0"/>
              <a:t>ways or “Types of Platforms”: </a:t>
            </a:r>
            <a:endParaRPr lang="en-US" b="1" dirty="0"/>
          </a:p>
          <a:p>
            <a:pPr marL="1200150" lvl="2" indent="-285750">
              <a:buFont typeface="Arial" panose="020B0604020202020204" pitchFamily="34" charset="0"/>
              <a:buChar char="•"/>
            </a:pPr>
            <a:r>
              <a:rPr lang="en-US" dirty="0"/>
              <a:t>On Premise </a:t>
            </a:r>
            <a:r>
              <a:rPr lang="en-US" dirty="0" smtClean="0"/>
              <a:t>(Standard &amp; Enterprise)</a:t>
            </a:r>
            <a:endParaRPr lang="en-US" dirty="0"/>
          </a:p>
          <a:p>
            <a:pPr marL="1200150" lvl="2" indent="-285750">
              <a:buFont typeface="Arial" panose="020B0604020202020204" pitchFamily="34" charset="0"/>
              <a:buChar char="•"/>
            </a:pPr>
            <a:r>
              <a:rPr lang="en-US" dirty="0" smtClean="0"/>
              <a:t>In </a:t>
            </a:r>
            <a:r>
              <a:rPr lang="en-US" dirty="0"/>
              <a:t>the cloud (online, servers are managed by Microsoft)</a:t>
            </a:r>
          </a:p>
          <a:p>
            <a:pPr marL="1200150" lvl="2" indent="-285750">
              <a:buFont typeface="Arial" panose="020B0604020202020204" pitchFamily="34" charset="0"/>
              <a:buChar char="•"/>
            </a:pPr>
            <a:r>
              <a:rPr lang="en-US" dirty="0"/>
              <a:t>Hybrid (both On Premise and </a:t>
            </a:r>
            <a:r>
              <a:rPr lang="en-US" dirty="0" smtClean="0"/>
              <a:t>online)</a:t>
            </a:r>
          </a:p>
          <a:p>
            <a:pPr lvl="2">
              <a:buFont typeface="Arial" panose="020B0604020202020204" pitchFamily="34" charset="0"/>
              <a:buChar char="•"/>
            </a:pPr>
            <a:endParaRPr lang="en-US" dirty="0"/>
          </a:p>
          <a:p>
            <a:pPr marL="285750" indent="-285750">
              <a:buFont typeface="Wingdings" panose="05000000000000000000" pitchFamily="2" charset="2"/>
              <a:buChar char="v"/>
            </a:pPr>
            <a:r>
              <a:rPr lang="en-US" dirty="0" smtClean="0"/>
              <a:t>License </a:t>
            </a:r>
            <a:r>
              <a:rPr lang="en-US" dirty="0"/>
              <a:t>based </a:t>
            </a:r>
            <a:r>
              <a:rPr lang="en-US" dirty="0" smtClean="0"/>
              <a:t>product</a:t>
            </a:r>
            <a:r>
              <a:rPr lang="en-US" dirty="0" smtClean="0">
                <a:sym typeface="Wingdings" panose="05000000000000000000" pitchFamily="2" charset="2"/>
              </a:rPr>
              <a:t> regardless of the “type” of platform you choose your licenses will determine what you can do on your platform. </a:t>
            </a:r>
            <a:endParaRPr lang="en-US" dirty="0"/>
          </a:p>
          <a:p>
            <a:pPr marL="285750" indent="-285750">
              <a:buFont typeface="Wingdings" panose="05000000000000000000" pitchFamily="2" charset="2"/>
              <a:buChar char="v"/>
            </a:pPr>
            <a:endParaRPr lang="en-US" dirty="0" smtClean="0"/>
          </a:p>
          <a:p>
            <a:endParaRPr lang="en-US" dirty="0" smtClean="0"/>
          </a:p>
          <a:p>
            <a:endParaRPr lang="en-US" dirty="0"/>
          </a:p>
        </p:txBody>
      </p:sp>
      <p:pic>
        <p:nvPicPr>
          <p:cNvPr id="2050" name="Picture 2" descr="Image result for office 365 and share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038" y="2588456"/>
            <a:ext cx="4118916" cy="275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57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729091"/>
          </a:xfrm>
          <a:prstGeom prst="rect">
            <a:avLst/>
          </a:prstGeom>
        </p:spPr>
        <p:txBody>
          <a:bodyPr/>
          <a:lstStyle/>
          <a:p>
            <a:r>
              <a:rPr lang="en-US" sz="3600" dirty="0"/>
              <a:t>What Are the Benefits of Using SharePoint</a:t>
            </a:r>
            <a:r>
              <a:rPr lang="en-US" sz="3600" dirty="0" smtClean="0"/>
              <a:t>?</a:t>
            </a:r>
            <a:endParaRPr lang="en-US" sz="36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569575" y="227013"/>
            <a:ext cx="1622425" cy="1524000"/>
          </a:xfrm>
          <a:prstGeom prst="rect">
            <a:avLst/>
          </a:prstGeom>
        </p:spPr>
      </p:pic>
      <p:sp>
        <p:nvSpPr>
          <p:cNvPr id="5" name="TextBox 4"/>
          <p:cNvSpPr txBox="1"/>
          <p:nvPr/>
        </p:nvSpPr>
        <p:spPr>
          <a:xfrm>
            <a:off x="139387" y="1703563"/>
            <a:ext cx="7060484" cy="4862870"/>
          </a:xfrm>
          <a:prstGeom prst="rect">
            <a:avLst/>
          </a:prstGeom>
          <a:noFill/>
        </p:spPr>
        <p:txBody>
          <a:bodyPr wrap="square" rtlCol="0">
            <a:spAutoFit/>
          </a:bodyPr>
          <a:lstStyle/>
          <a:p>
            <a:r>
              <a:rPr lang="en-US" sz="1600" dirty="0"/>
              <a:t>SharePoint has been integral in the past 17 years in increasing working efficiency in fortune 500 companies as an “Intranet” platform that crosses all business sectors. The many features of the platform make it much easier for people to work together on ad-hoc projects and establish standard business processes for information sharing, document publishing, and recording data.</a:t>
            </a:r>
          </a:p>
          <a:p>
            <a:endParaRPr lang="en-US" sz="1600" dirty="0" smtClean="0"/>
          </a:p>
          <a:p>
            <a:r>
              <a:rPr lang="en-US" sz="1600" dirty="0" smtClean="0"/>
              <a:t>Features </a:t>
            </a:r>
            <a:r>
              <a:rPr lang="en-US" sz="1600" dirty="0"/>
              <a:t>like security controls, co-authoring, versioning, and integration with Exchange (</a:t>
            </a:r>
            <a:r>
              <a:rPr lang="en-US" sz="1600" dirty="0">
                <a:hlinkClick r:id="rId3"/>
              </a:rPr>
              <a:t>Outlook Email Applications</a:t>
            </a:r>
            <a:r>
              <a:rPr lang="en-US" sz="1600" dirty="0"/>
              <a:t>) give business users the capability to do more in less time and maintain the integrity of the work they produce. SharePoint includes the ability to</a:t>
            </a:r>
            <a:r>
              <a:rPr lang="en-US" sz="1600" dirty="0" smtClean="0"/>
              <a:t>:</a:t>
            </a:r>
          </a:p>
          <a:p>
            <a:endParaRPr lang="en-US" sz="1600" dirty="0"/>
          </a:p>
          <a:p>
            <a:pPr marL="285750" indent="-285750">
              <a:buFont typeface="Arial" panose="020B0604020202020204" pitchFamily="34" charset="0"/>
              <a:buChar char="•"/>
            </a:pPr>
            <a:r>
              <a:rPr lang="en-US" sz="1400" dirty="0"/>
              <a:t>Require an approval on documents before they are visible</a:t>
            </a:r>
          </a:p>
          <a:p>
            <a:pPr marL="285750" indent="-285750">
              <a:buFont typeface="Arial" panose="020B0604020202020204" pitchFamily="34" charset="0"/>
              <a:buChar char="•"/>
            </a:pPr>
            <a:r>
              <a:rPr lang="en-US" sz="1400" dirty="0"/>
              <a:t>“Check out” documents to prevent any other authoring or editing on them</a:t>
            </a:r>
          </a:p>
          <a:p>
            <a:pPr marL="285750" indent="-285750">
              <a:buFont typeface="Arial" panose="020B0604020202020204" pitchFamily="34" charset="0"/>
              <a:buChar char="•"/>
            </a:pPr>
            <a:r>
              <a:rPr lang="en-US" sz="1400" dirty="0"/>
              <a:t>Get notifications when documents are uploaded or changes are made</a:t>
            </a:r>
          </a:p>
          <a:p>
            <a:pPr marL="285750" indent="-285750">
              <a:buFont typeface="Arial" panose="020B0604020202020204" pitchFamily="34" charset="0"/>
              <a:buChar char="•"/>
            </a:pPr>
            <a:r>
              <a:rPr lang="en-US" sz="1400" dirty="0"/>
              <a:t>Make workflows using if/then logic to automate actions such as moving or emailing documents, and recording information</a:t>
            </a:r>
          </a:p>
          <a:p>
            <a:pPr marL="285750" indent="-285750">
              <a:buFont typeface="Wingdings" panose="05000000000000000000" pitchFamily="2" charset="2"/>
              <a:buChar char="v"/>
            </a:pPr>
            <a:endParaRPr lang="en-US" dirty="0" smtClean="0"/>
          </a:p>
          <a:p>
            <a:endParaRPr lang="en-US" dirty="0" smtClean="0"/>
          </a:p>
          <a:p>
            <a:endParaRPr lang="en-US" dirty="0"/>
          </a:p>
        </p:txBody>
      </p:sp>
      <p:pic>
        <p:nvPicPr>
          <p:cNvPr id="1026" name="Picture 2" descr="https://www.avepoint.com/blog/wp-content/uploads/2018/10/share-1024x5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650" y="1703563"/>
            <a:ext cx="5063350" cy="274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8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68" y="1103869"/>
            <a:ext cx="11378664" cy="5025081"/>
          </a:xfrm>
          <a:prstGeom prst="rect">
            <a:avLst/>
          </a:prstGeom>
        </p:spPr>
      </p:pic>
      <p:sp>
        <p:nvSpPr>
          <p:cNvPr id="4" name="TextBox 3"/>
          <p:cNvSpPr txBox="1"/>
          <p:nvPr/>
        </p:nvSpPr>
        <p:spPr>
          <a:xfrm>
            <a:off x="156519" y="247134"/>
            <a:ext cx="11315775" cy="523220"/>
          </a:xfrm>
          <a:prstGeom prst="rect">
            <a:avLst/>
          </a:prstGeom>
          <a:noFill/>
        </p:spPr>
        <p:txBody>
          <a:bodyPr wrap="square" rtlCol="0">
            <a:spAutoFit/>
          </a:bodyPr>
          <a:lstStyle/>
          <a:p>
            <a:pPr algn="ctr"/>
            <a:r>
              <a:rPr lang="en-US" sz="2800" dirty="0" smtClean="0"/>
              <a:t>SharePoint Online/Cloud</a:t>
            </a:r>
            <a:endParaRPr lang="en-US" sz="2800" dirty="0"/>
          </a:p>
        </p:txBody>
      </p:sp>
    </p:spTree>
    <p:extLst>
      <p:ext uri="{BB962C8B-B14F-4D97-AF65-F5344CB8AC3E}">
        <p14:creationId xmlns:p14="http://schemas.microsoft.com/office/powerpoint/2010/main" val="1343257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8738"/>
            <a:ext cx="9783763" cy="1270000"/>
          </a:xfrm>
          <a:prstGeom prst="rect">
            <a:avLst/>
          </a:prstGeom>
        </p:spPr>
        <p:txBody>
          <a:bodyPr/>
          <a:lstStyle/>
          <a:p>
            <a:r>
              <a:rPr lang="en-US" dirty="0" smtClean="0"/>
              <a:t>Which SharePoint is right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2190091"/>
              </p:ext>
            </p:extLst>
          </p:nvPr>
        </p:nvGraphicFramePr>
        <p:xfrm>
          <a:off x="179361" y="1135676"/>
          <a:ext cx="8690317" cy="4050021"/>
        </p:xfrm>
        <a:graphic>
          <a:graphicData uri="http://schemas.openxmlformats.org/drawingml/2006/table">
            <a:tbl>
              <a:tblPr firstRow="1" bandRow="1">
                <a:tableStyleId>{5C22544A-7EE6-4342-B048-85BDC9FD1C3A}</a:tableStyleId>
              </a:tblPr>
              <a:tblGrid>
                <a:gridCol w="1295192">
                  <a:extLst>
                    <a:ext uri="{9D8B030D-6E8A-4147-A177-3AD203B41FA5}">
                      <a16:colId xmlns="" xmlns:a16="http://schemas.microsoft.com/office/drawing/2014/main" val="3760073705"/>
                    </a:ext>
                  </a:extLst>
                </a:gridCol>
                <a:gridCol w="2717619">
                  <a:extLst>
                    <a:ext uri="{9D8B030D-6E8A-4147-A177-3AD203B41FA5}">
                      <a16:colId xmlns="" xmlns:a16="http://schemas.microsoft.com/office/drawing/2014/main" val="2801086032"/>
                    </a:ext>
                  </a:extLst>
                </a:gridCol>
                <a:gridCol w="2541960">
                  <a:extLst>
                    <a:ext uri="{9D8B030D-6E8A-4147-A177-3AD203B41FA5}">
                      <a16:colId xmlns="" xmlns:a16="http://schemas.microsoft.com/office/drawing/2014/main" val="3846591134"/>
                    </a:ext>
                  </a:extLst>
                </a:gridCol>
                <a:gridCol w="2135546">
                  <a:extLst>
                    <a:ext uri="{9D8B030D-6E8A-4147-A177-3AD203B41FA5}">
                      <a16:colId xmlns="" xmlns:a16="http://schemas.microsoft.com/office/drawing/2014/main" val="3337142800"/>
                    </a:ext>
                  </a:extLst>
                </a:gridCol>
              </a:tblGrid>
              <a:tr h="971528">
                <a:tc>
                  <a:txBody>
                    <a:bodyPr/>
                    <a:lstStyle/>
                    <a:p>
                      <a:endParaRPr lang="en-US" dirty="0"/>
                    </a:p>
                  </a:txBody>
                  <a:tcPr/>
                </a:tc>
                <a:tc>
                  <a:txBody>
                    <a:bodyPr/>
                    <a:lstStyle/>
                    <a:p>
                      <a:pPr algn="ctr"/>
                      <a:r>
                        <a:rPr lang="en-US" dirty="0" smtClean="0"/>
                        <a:t>On</a:t>
                      </a:r>
                      <a:r>
                        <a:rPr lang="en-US" baseline="0" dirty="0" smtClean="0"/>
                        <a:t> Premise (on site)</a:t>
                      </a:r>
                      <a:endParaRPr lang="en-US" dirty="0"/>
                    </a:p>
                  </a:txBody>
                  <a:tcPr/>
                </a:tc>
                <a:tc>
                  <a:txBody>
                    <a:bodyPr/>
                    <a:lstStyle/>
                    <a:p>
                      <a:pPr algn="ctr"/>
                      <a:r>
                        <a:rPr lang="en-US" dirty="0" smtClean="0"/>
                        <a:t>Online (in the Cloud)</a:t>
                      </a:r>
                      <a:endParaRPr lang="en-US" dirty="0"/>
                    </a:p>
                  </a:txBody>
                  <a:tcPr/>
                </a:tc>
                <a:tc>
                  <a:txBody>
                    <a:bodyPr/>
                    <a:lstStyle/>
                    <a:p>
                      <a:pPr algn="ctr"/>
                      <a:r>
                        <a:rPr lang="en-US" dirty="0" smtClean="0"/>
                        <a:t>Hybrid (Best</a:t>
                      </a:r>
                      <a:r>
                        <a:rPr lang="en-US" baseline="0" dirty="0" smtClean="0"/>
                        <a:t> of Both Worlds)</a:t>
                      </a:r>
                      <a:endParaRPr lang="en-US" dirty="0"/>
                    </a:p>
                  </a:txBody>
                  <a:tcPr/>
                </a:tc>
                <a:extLst>
                  <a:ext uri="{0D108BD9-81ED-4DB2-BD59-A6C34878D82A}">
                    <a16:rowId xmlns="" xmlns:a16="http://schemas.microsoft.com/office/drawing/2014/main" val="604532458"/>
                  </a:ext>
                </a:extLst>
              </a:tr>
              <a:tr h="686107">
                <a:tc>
                  <a:txBody>
                    <a:bodyPr/>
                    <a:lstStyle/>
                    <a:p>
                      <a:r>
                        <a:rPr lang="en-US" sz="1100" dirty="0" smtClean="0"/>
                        <a:t>Highlights</a:t>
                      </a:r>
                      <a:endParaRPr lang="en-US" sz="1100" dirty="0"/>
                    </a:p>
                  </a:txBody>
                  <a:tcPr/>
                </a:tc>
                <a:tc>
                  <a:txBody>
                    <a:bodyPr/>
                    <a:lstStyle/>
                    <a:p>
                      <a:pPr marL="285750" indent="-285750">
                        <a:buFont typeface="Arial" panose="020B0604020202020204" pitchFamily="34" charset="0"/>
                        <a:buChar char="•"/>
                      </a:pPr>
                      <a:r>
                        <a:rPr lang="en-US" sz="1100" dirty="0" smtClean="0"/>
                        <a:t>Full Customization*</a:t>
                      </a:r>
                    </a:p>
                    <a:p>
                      <a:pPr marL="285750" indent="-285750">
                        <a:buFont typeface="Arial" panose="020B0604020202020204" pitchFamily="34" charset="0"/>
                        <a:buChar char="•"/>
                      </a:pPr>
                      <a:r>
                        <a:rPr lang="en-US" sz="1100" baseline="0" dirty="0" smtClean="0"/>
                        <a:t>Robust Security and Confidentiality</a:t>
                      </a:r>
                    </a:p>
                    <a:p>
                      <a:pPr marL="285750" indent="-285750">
                        <a:buFont typeface="Arial" panose="020B0604020202020204" pitchFamily="34" charset="0"/>
                        <a:buChar char="•"/>
                      </a:pPr>
                      <a:r>
                        <a:rPr lang="en-US" sz="1100" baseline="0" dirty="0" smtClean="0"/>
                        <a:t>High Data Integrity</a:t>
                      </a:r>
                    </a:p>
                  </a:txBody>
                  <a:tcPr/>
                </a:tc>
                <a:tc>
                  <a:txBody>
                    <a:bodyPr/>
                    <a:lstStyle/>
                    <a:p>
                      <a:pPr marL="285750" indent="-285750">
                        <a:buFont typeface="Arial" panose="020B0604020202020204" pitchFamily="34" charset="0"/>
                        <a:buChar char="•"/>
                      </a:pPr>
                      <a:r>
                        <a:rPr lang="en-US" sz="1100" dirty="0" smtClean="0"/>
                        <a:t>Much Less Management</a:t>
                      </a:r>
                    </a:p>
                    <a:p>
                      <a:pPr marL="285750" indent="-285750">
                        <a:buFont typeface="Arial" panose="020B0604020202020204" pitchFamily="34" charset="0"/>
                        <a:buChar char="•"/>
                      </a:pPr>
                      <a:r>
                        <a:rPr lang="en-US" sz="1100" dirty="0" smtClean="0"/>
                        <a:t>High Availability</a:t>
                      </a:r>
                    </a:p>
                    <a:p>
                      <a:pPr marL="285750" indent="-285750">
                        <a:buFont typeface="Arial" panose="020B0604020202020204" pitchFamily="34" charset="0"/>
                        <a:buChar char="•"/>
                      </a:pPr>
                      <a:r>
                        <a:rPr lang="en-US" sz="1100" dirty="0" smtClean="0"/>
                        <a:t>Less cost</a:t>
                      </a:r>
                    </a:p>
                    <a:p>
                      <a:pPr marL="285750" indent="-285750">
                        <a:buFont typeface="Arial" panose="020B0604020202020204" pitchFamily="34" charset="0"/>
                        <a:buChar char="•"/>
                      </a:pPr>
                      <a:r>
                        <a:rPr lang="en-US" sz="1100" dirty="0" smtClean="0"/>
                        <a:t>Does not Require an IT Team</a:t>
                      </a:r>
                    </a:p>
                  </a:txBody>
                  <a:tcPr/>
                </a:tc>
                <a:tc>
                  <a:txBody>
                    <a:bodyPr/>
                    <a:lstStyle/>
                    <a:p>
                      <a:r>
                        <a:rPr lang="en-US" sz="1100" dirty="0" smtClean="0"/>
                        <a:t>Pick and Choose</a:t>
                      </a:r>
                      <a:r>
                        <a:rPr lang="en-US" sz="1100" baseline="0" dirty="0" smtClean="0"/>
                        <a:t> what fits your needs. </a:t>
                      </a:r>
                      <a:endParaRPr lang="en-US" sz="1100" dirty="0"/>
                    </a:p>
                  </a:txBody>
                  <a:tcPr/>
                </a:tc>
                <a:extLst>
                  <a:ext uri="{0D108BD9-81ED-4DB2-BD59-A6C34878D82A}">
                    <a16:rowId xmlns="" xmlns:a16="http://schemas.microsoft.com/office/drawing/2014/main" val="3783129437"/>
                  </a:ext>
                </a:extLst>
              </a:tr>
              <a:tr h="837051">
                <a:tc>
                  <a:txBody>
                    <a:bodyPr/>
                    <a:lstStyle/>
                    <a:p>
                      <a:r>
                        <a:rPr lang="en-US" sz="1100" dirty="0" smtClean="0"/>
                        <a:t>Use If:</a:t>
                      </a:r>
                      <a:endParaRPr lang="en-US" sz="1100" dirty="0"/>
                    </a:p>
                  </a:txBody>
                  <a:tcPr/>
                </a:tc>
                <a:tc>
                  <a:txBody>
                    <a:bodyPr/>
                    <a:lstStyle/>
                    <a:p>
                      <a:pPr marL="171450" indent="-171450">
                        <a:buFont typeface="Arial" panose="020B0604020202020204" pitchFamily="34" charset="0"/>
                        <a:buChar char="•"/>
                      </a:pPr>
                      <a:r>
                        <a:rPr lang="en-US" sz="1100" dirty="0" smtClean="0"/>
                        <a:t>You require customization</a:t>
                      </a:r>
                    </a:p>
                    <a:p>
                      <a:pPr marL="171450" indent="-171450">
                        <a:buFont typeface="Arial" panose="020B0604020202020204" pitchFamily="34" charset="0"/>
                        <a:buChar char="•"/>
                      </a:pPr>
                      <a:r>
                        <a:rPr lang="en-US" sz="1100" dirty="0" smtClean="0"/>
                        <a:t>You are</a:t>
                      </a:r>
                      <a:r>
                        <a:rPr lang="en-US" sz="1100" baseline="0" dirty="0" smtClean="0"/>
                        <a:t> concerned with Compliance and legal restrictions. </a:t>
                      </a:r>
                    </a:p>
                    <a:p>
                      <a:pPr marL="171450" indent="-171450">
                        <a:buFont typeface="Arial" panose="020B0604020202020204" pitchFamily="34" charset="0"/>
                        <a:buChar char="•"/>
                      </a:pPr>
                      <a:r>
                        <a:rPr lang="en-US" sz="1100" baseline="0" dirty="0" smtClean="0"/>
                        <a:t>Data Integrity is a concern</a:t>
                      </a:r>
                      <a:endParaRPr lang="en-US" sz="1100" dirty="0"/>
                    </a:p>
                  </a:txBody>
                  <a:tcPr/>
                </a:tc>
                <a:tc>
                  <a:txBody>
                    <a:bodyPr/>
                    <a:lstStyle/>
                    <a:p>
                      <a:pPr marL="285750" indent="-285750">
                        <a:buFont typeface="Arial" panose="020B0604020202020204" pitchFamily="34" charset="0"/>
                        <a:buChar char="•"/>
                      </a:pPr>
                      <a:r>
                        <a:rPr lang="en-US" sz="1100" dirty="0" smtClean="0"/>
                        <a:t>You don’t have dedicated IT personnel</a:t>
                      </a:r>
                    </a:p>
                    <a:p>
                      <a:pPr marL="285750" indent="-285750">
                        <a:buFont typeface="Arial" panose="020B0604020202020204" pitchFamily="34" charset="0"/>
                        <a:buChar char="•"/>
                      </a:pPr>
                      <a:r>
                        <a:rPr lang="en-US" sz="1100" dirty="0" smtClean="0"/>
                        <a:t>Don’t have a large</a:t>
                      </a:r>
                      <a:r>
                        <a:rPr lang="en-US" sz="1100" baseline="0" dirty="0" smtClean="0"/>
                        <a:t> IT budget</a:t>
                      </a:r>
                    </a:p>
                    <a:p>
                      <a:pPr marL="285750" indent="-285750">
                        <a:buFont typeface="Arial" panose="020B0604020202020204" pitchFamily="34" charset="0"/>
                        <a:buChar char="•"/>
                      </a:pPr>
                      <a:r>
                        <a:rPr lang="en-US" sz="1100" baseline="0" dirty="0" smtClean="0"/>
                        <a:t>Using out of box solutions to meet your needs</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Pick and Choose</a:t>
                      </a:r>
                      <a:r>
                        <a:rPr lang="en-US" sz="1100" baseline="0" dirty="0" smtClean="0"/>
                        <a:t> what fits your needs. </a:t>
                      </a:r>
                      <a:endParaRPr lang="en-US" sz="1100" dirty="0" smtClean="0"/>
                    </a:p>
                    <a:p>
                      <a:endParaRPr lang="en-US" sz="1100" dirty="0"/>
                    </a:p>
                  </a:txBody>
                  <a:tcPr/>
                </a:tc>
                <a:extLst>
                  <a:ext uri="{0D108BD9-81ED-4DB2-BD59-A6C34878D82A}">
                    <a16:rowId xmlns="" xmlns:a16="http://schemas.microsoft.com/office/drawing/2014/main" val="1137733493"/>
                  </a:ext>
                </a:extLst>
              </a:tr>
              <a:tr h="1279389">
                <a:tc>
                  <a:txBody>
                    <a:bodyPr/>
                    <a:lstStyle/>
                    <a:p>
                      <a:r>
                        <a:rPr lang="en-US" sz="1100" dirty="0" smtClean="0"/>
                        <a:t>Do Not Use</a:t>
                      </a:r>
                      <a:r>
                        <a:rPr lang="en-US" sz="1100" baseline="0" dirty="0" smtClean="0"/>
                        <a:t> if:</a:t>
                      </a:r>
                      <a:endParaRPr lang="en-US" sz="1100" dirty="0"/>
                    </a:p>
                  </a:txBody>
                  <a:tcPr/>
                </a:tc>
                <a:tc>
                  <a:txBody>
                    <a:bodyPr/>
                    <a:lstStyle/>
                    <a:p>
                      <a:pPr marL="171450" indent="-171450">
                        <a:buFont typeface="Arial" panose="020B0604020202020204" pitchFamily="34" charset="0"/>
                        <a:buChar char="•"/>
                      </a:pPr>
                      <a:r>
                        <a:rPr lang="en-US" sz="1100" baseline="0" dirty="0" smtClean="0"/>
                        <a:t>No dedicated IT Team</a:t>
                      </a:r>
                    </a:p>
                    <a:p>
                      <a:pPr marL="171450" indent="-171450">
                        <a:buFont typeface="Arial" panose="020B0604020202020204" pitchFamily="34" charset="0"/>
                        <a:buChar char="•"/>
                      </a:pPr>
                      <a:r>
                        <a:rPr lang="en-US" sz="1100" baseline="0" dirty="0" smtClean="0"/>
                        <a:t>Have the funds for 3</a:t>
                      </a:r>
                      <a:r>
                        <a:rPr lang="en-US" sz="1100" baseline="30000" dirty="0" smtClean="0"/>
                        <a:t>rd</a:t>
                      </a:r>
                      <a:r>
                        <a:rPr lang="en-US" sz="1100" baseline="0" dirty="0" smtClean="0"/>
                        <a:t> party support if no In house IT.</a:t>
                      </a:r>
                    </a:p>
                    <a:p>
                      <a:pPr marL="171450" indent="-171450">
                        <a:buFont typeface="Arial" panose="020B0604020202020204" pitchFamily="34" charset="0"/>
                        <a:buChar char="•"/>
                      </a:pPr>
                      <a:r>
                        <a:rPr lang="en-US" sz="1100" baseline="0" dirty="0" smtClean="0"/>
                        <a:t>Don’t have a very large budget!</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You have to adhere to heavy Compliance</a:t>
                      </a:r>
                      <a:r>
                        <a:rPr lang="en-US" sz="1100" baseline="0" dirty="0" smtClean="0"/>
                        <a:t> Regulations or other legal restrictions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If you want/need to Customize- customization is not available</a:t>
                      </a:r>
                      <a:endParaRPr lang="en-US" sz="1100" dirty="0" smtClean="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You don’t have an</a:t>
                      </a:r>
                      <a:r>
                        <a:rPr lang="en-US" sz="1100" baseline="0" dirty="0" smtClean="0"/>
                        <a:t> IT Team dedicated to managing the server(s). </a:t>
                      </a:r>
                      <a:endParaRPr lang="en-US" sz="1100" dirty="0"/>
                    </a:p>
                  </a:txBody>
                  <a:tcPr/>
                </a:tc>
                <a:extLst>
                  <a:ext uri="{0D108BD9-81ED-4DB2-BD59-A6C34878D82A}">
                    <a16:rowId xmlns="" xmlns:a16="http://schemas.microsoft.com/office/drawing/2014/main" val="3242677386"/>
                  </a:ext>
                </a:extLst>
              </a:tr>
            </a:tbl>
          </a:graphicData>
        </a:graphic>
      </p:graphicFrame>
      <p:sp>
        <p:nvSpPr>
          <p:cNvPr id="9" name="TextBox 8"/>
          <p:cNvSpPr txBox="1"/>
          <p:nvPr/>
        </p:nvSpPr>
        <p:spPr>
          <a:xfrm>
            <a:off x="179361" y="5285598"/>
            <a:ext cx="8690317" cy="646331"/>
          </a:xfrm>
          <a:prstGeom prst="rect">
            <a:avLst/>
          </a:prstGeom>
          <a:noFill/>
        </p:spPr>
        <p:txBody>
          <a:bodyPr wrap="square" rtlCol="0">
            <a:spAutoFit/>
          </a:bodyPr>
          <a:lstStyle/>
          <a:p>
            <a:pPr marL="285750" indent="-285750">
              <a:buFont typeface="Wingdings" panose="05000000000000000000" pitchFamily="2" charset="2"/>
              <a:buChar char="v"/>
            </a:pPr>
            <a:r>
              <a:rPr lang="en-US" sz="1200" dirty="0" smtClean="0"/>
              <a:t>A note about Customization vs Configuration</a:t>
            </a:r>
          </a:p>
          <a:p>
            <a:pPr marL="742950" lvl="1" indent="-285750">
              <a:buFont typeface="Arial" panose="020B0604020202020204" pitchFamily="34" charset="0"/>
              <a:buChar char="•"/>
            </a:pPr>
            <a:r>
              <a:rPr lang="en-US" sz="1200" dirty="0" smtClean="0"/>
              <a:t>Customization involves changing the code of the SharePoint to change or extend functionality.</a:t>
            </a:r>
          </a:p>
          <a:p>
            <a:pPr marL="742950" lvl="1" indent="-285750">
              <a:buFont typeface="Arial" panose="020B0604020202020204" pitchFamily="34" charset="0"/>
              <a:buChar char="•"/>
            </a:pPr>
            <a:r>
              <a:rPr lang="en-US" sz="1200" dirty="0" smtClean="0"/>
              <a:t>Configuration modifying pre-existing tools or apps using the built in tool sets</a:t>
            </a:r>
            <a:endParaRPr lang="en-US" sz="1200" dirty="0"/>
          </a:p>
        </p:txBody>
      </p:sp>
    </p:spTree>
    <p:extLst>
      <p:ext uri="{BB962C8B-B14F-4D97-AF65-F5344CB8AC3E}">
        <p14:creationId xmlns:p14="http://schemas.microsoft.com/office/powerpoint/2010/main" val="370201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4163"/>
            <a:ext cx="9783763" cy="1508125"/>
          </a:xfrm>
          <a:prstGeom prst="rect">
            <a:avLst/>
          </a:prstGeom>
        </p:spPr>
        <p:txBody>
          <a:bodyPr/>
          <a:lstStyle/>
          <a:p>
            <a:r>
              <a:rPr lang="en-US" dirty="0" smtClean="0"/>
              <a:t>What can I use SharePoint for? </a:t>
            </a:r>
            <a:endParaRPr lang="en-US" dirty="0"/>
          </a:p>
        </p:txBody>
      </p:sp>
      <p:sp>
        <p:nvSpPr>
          <p:cNvPr id="3" name="Content Placeholder 2"/>
          <p:cNvSpPr>
            <a:spLocks noGrp="1"/>
          </p:cNvSpPr>
          <p:nvPr>
            <p:ph idx="4294967295"/>
          </p:nvPr>
        </p:nvSpPr>
        <p:spPr>
          <a:xfrm>
            <a:off x="0" y="1893888"/>
            <a:ext cx="10598150" cy="692793"/>
          </a:xfrm>
          <a:prstGeom prst="rect">
            <a:avLst/>
          </a:prstGeom>
        </p:spPr>
        <p:txBody>
          <a:bodyPr/>
          <a:lstStyle/>
          <a:p>
            <a:pPr marL="0" indent="0">
              <a:buNone/>
            </a:pPr>
            <a:r>
              <a:rPr lang="en-US" sz="1400" dirty="0" smtClean="0"/>
              <a:t>Regardless of whether your organization uses SharePoint Online, On Premise or  Hybrid, SharePoint gives you the tools to manage your business processes in </a:t>
            </a:r>
            <a:r>
              <a:rPr lang="en-US" sz="1600" dirty="0" smtClean="0"/>
              <a:t>one place.</a:t>
            </a:r>
            <a:endParaRPr lang="en-US" sz="1600" dirty="0"/>
          </a:p>
        </p:txBody>
      </p:sp>
      <p:pic>
        <p:nvPicPr>
          <p:cNvPr id="5122" name="Picture 2" descr="http://computertrainingcenters.com/wp-content/uploads/2013/04/sharepoint_pi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486" y="2472251"/>
            <a:ext cx="7220646" cy="3599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51710" y="6537960"/>
            <a:ext cx="6457950" cy="400110"/>
          </a:xfrm>
          <a:prstGeom prst="rect">
            <a:avLst/>
          </a:prstGeom>
          <a:noFill/>
        </p:spPr>
        <p:txBody>
          <a:bodyPr wrap="square" rtlCol="0">
            <a:spAutoFit/>
          </a:bodyPr>
          <a:lstStyle/>
          <a:p>
            <a:pPr algn="ctr"/>
            <a:r>
              <a:rPr lang="en-US" sz="1000" dirty="0" smtClean="0">
                <a:solidFill>
                  <a:schemeClr val="bg2">
                    <a:lumMod val="75000"/>
                  </a:schemeClr>
                </a:solidFill>
              </a:rPr>
              <a:t>Image Source</a:t>
            </a:r>
            <a:r>
              <a:rPr lang="en-US" sz="1000" dirty="0">
                <a:solidFill>
                  <a:schemeClr val="bg2">
                    <a:lumMod val="75000"/>
                  </a:schemeClr>
                </a:solidFill>
              </a:rPr>
              <a:t>: </a:t>
            </a:r>
            <a:r>
              <a:rPr lang="en-US" sz="1000" dirty="0">
                <a:solidFill>
                  <a:schemeClr val="bg2">
                    <a:lumMod val="75000"/>
                  </a:schemeClr>
                </a:solidFill>
                <a:hlinkClick r:id="rId3"/>
              </a:rPr>
              <a:t>http://</a:t>
            </a:r>
            <a:r>
              <a:rPr lang="en-US" sz="1000" dirty="0" smtClean="0">
                <a:solidFill>
                  <a:schemeClr val="bg2">
                    <a:lumMod val="75000"/>
                  </a:schemeClr>
                </a:solidFill>
                <a:hlinkClick r:id="rId3"/>
              </a:rPr>
              <a:t>computertrainingcenters.com/10-ways-sharepoint-can-help-your-business</a:t>
            </a:r>
            <a:endParaRPr lang="en-US" sz="1000" dirty="0" smtClean="0">
              <a:solidFill>
                <a:schemeClr val="bg2">
                  <a:lumMod val="75000"/>
                </a:schemeClr>
              </a:solidFill>
            </a:endParaRPr>
          </a:p>
          <a:p>
            <a:pPr algn="ctr"/>
            <a:endParaRPr lang="en-US" sz="1000" dirty="0"/>
          </a:p>
        </p:txBody>
      </p:sp>
    </p:spTree>
    <p:extLst>
      <p:ext uri="{BB962C8B-B14F-4D97-AF65-F5344CB8AC3E}">
        <p14:creationId xmlns:p14="http://schemas.microsoft.com/office/powerpoint/2010/main" val="100567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35125" y="284163"/>
            <a:ext cx="10556875" cy="1508125"/>
          </a:xfrm>
          <a:prstGeom prst="rect">
            <a:avLst/>
          </a:prstGeom>
        </p:spPr>
        <p:txBody>
          <a:bodyPr/>
          <a:lstStyle/>
          <a:p>
            <a:r>
              <a:rPr lang="en-US" dirty="0" smtClean="0"/>
              <a:t>SharePoint Architecture</a:t>
            </a:r>
            <a:br>
              <a:rPr lang="en-US" dirty="0" smtClean="0"/>
            </a:br>
            <a:r>
              <a:rPr lang="en-US" sz="2800" dirty="0" smtClean="0">
                <a:solidFill>
                  <a:schemeClr val="accent3"/>
                </a:solidFill>
              </a:rPr>
              <a:t>High Level View</a:t>
            </a:r>
            <a:endParaRPr lang="en-US" sz="2800" dirty="0">
              <a:solidFill>
                <a:schemeClr val="accent3"/>
              </a:solidFill>
            </a:endParaRP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2770635253"/>
              </p:ext>
            </p:extLst>
          </p:nvPr>
        </p:nvGraphicFramePr>
        <p:xfrm>
          <a:off x="5019632" y="1792288"/>
          <a:ext cx="8984692" cy="4500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534572" y="2137972"/>
            <a:ext cx="5275385" cy="3600986"/>
          </a:xfrm>
          <a:prstGeom prst="rect">
            <a:avLst/>
          </a:prstGeom>
          <a:noFill/>
        </p:spPr>
        <p:txBody>
          <a:bodyPr wrap="square" rtlCol="0">
            <a:spAutoFit/>
          </a:bodyPr>
          <a:lstStyle/>
          <a:p>
            <a:endParaRPr lang="en-US" dirty="0"/>
          </a:p>
          <a:p>
            <a:r>
              <a:rPr lang="en-US" sz="1400" b="1" u="sng" dirty="0" smtClean="0"/>
              <a:t>Web Application: </a:t>
            </a:r>
            <a:r>
              <a:rPr lang="en-US" sz="1400" dirty="0" smtClean="0"/>
              <a:t>Top level Web App at IIS level</a:t>
            </a:r>
            <a:br>
              <a:rPr lang="en-US" sz="1400" dirty="0" smtClean="0"/>
            </a:br>
            <a:endParaRPr lang="en-US" sz="1400" dirty="0" smtClean="0"/>
          </a:p>
          <a:p>
            <a:r>
              <a:rPr lang="en-US" sz="1400" b="1" u="sng" dirty="0" smtClean="0"/>
              <a:t>Site </a:t>
            </a:r>
            <a:r>
              <a:rPr lang="en-US" sz="1400" b="1" u="sng" dirty="0" smtClean="0"/>
              <a:t>Collection</a:t>
            </a:r>
            <a:r>
              <a:rPr lang="en-US" sz="1400" b="1" dirty="0" smtClean="0"/>
              <a:t>: </a:t>
            </a:r>
            <a:r>
              <a:rPr lang="en-US" sz="1400" dirty="0" smtClean="0"/>
              <a:t>Root of your Sites</a:t>
            </a:r>
          </a:p>
          <a:p>
            <a:endParaRPr lang="en-US" sz="1400" dirty="0" smtClean="0"/>
          </a:p>
          <a:p>
            <a:r>
              <a:rPr lang="en-US" sz="1400" b="1" u="sng" dirty="0" smtClean="0"/>
              <a:t>Site: </a:t>
            </a:r>
            <a:r>
              <a:rPr lang="en-US" sz="1400" dirty="0" smtClean="0"/>
              <a:t>Your Main Team Site or Function Site</a:t>
            </a:r>
          </a:p>
          <a:p>
            <a:endParaRPr lang="en-US" sz="1400" dirty="0" smtClean="0"/>
          </a:p>
          <a:p>
            <a:r>
              <a:rPr lang="en-US" sz="1400" b="1" u="sng" dirty="0" smtClean="0"/>
              <a:t>Subsite: </a:t>
            </a:r>
            <a:r>
              <a:rPr lang="en-US" sz="1400" dirty="0" smtClean="0"/>
              <a:t>Additional Subject sites below your Team Site or Function Site</a:t>
            </a:r>
          </a:p>
          <a:p>
            <a:endParaRPr lang="en-US" sz="1400" dirty="0"/>
          </a:p>
          <a:p>
            <a:r>
              <a:rPr lang="en-US" sz="1400" b="1" u="sng" dirty="0" smtClean="0"/>
              <a:t>Pages</a:t>
            </a:r>
            <a:r>
              <a:rPr lang="en-US" sz="1400" u="sng" dirty="0" smtClean="0"/>
              <a:t>: </a:t>
            </a:r>
            <a:r>
              <a:rPr lang="en-US" sz="1400" dirty="0" smtClean="0"/>
              <a:t>Project pages or subject pages that don’t need to be sites or subsites</a:t>
            </a:r>
          </a:p>
          <a:p>
            <a:endParaRPr lang="en-US" sz="1400" dirty="0"/>
          </a:p>
          <a:p>
            <a:r>
              <a:rPr lang="en-US" sz="1400" b="1" u="sng" dirty="0" smtClean="0"/>
              <a:t>Apps and Web Parts</a:t>
            </a:r>
            <a:r>
              <a:rPr lang="en-US" sz="1400" dirty="0" smtClean="0"/>
              <a:t>: These are your out of box solutions. </a:t>
            </a:r>
          </a:p>
          <a:p>
            <a:r>
              <a:rPr lang="en-US" sz="1400" dirty="0"/>
              <a:t>	</a:t>
            </a:r>
            <a:r>
              <a:rPr lang="en-US" sz="1400" dirty="0" smtClean="0"/>
              <a:t>i.e. Calendar, Document Library, Task Lists</a:t>
            </a:r>
          </a:p>
          <a:p>
            <a:endParaRPr lang="en-US" sz="1400" dirty="0"/>
          </a:p>
        </p:txBody>
      </p:sp>
    </p:spTree>
    <p:extLst>
      <p:ext uri="{BB962C8B-B14F-4D97-AF65-F5344CB8AC3E}">
        <p14:creationId xmlns:p14="http://schemas.microsoft.com/office/powerpoint/2010/main" val="973468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25"/>
            <a:ext cx="11549063" cy="1508125"/>
          </a:xfrm>
          <a:prstGeom prst="rect">
            <a:avLst/>
          </a:prstGeom>
        </p:spPr>
        <p:txBody>
          <a:bodyPr/>
          <a:lstStyle/>
          <a:p>
            <a:r>
              <a:rPr lang="en-US" b="1" dirty="0" smtClean="0"/>
              <a:t>Out of Box Solution</a:t>
            </a:r>
            <a:r>
              <a:rPr lang="en-US" dirty="0" smtClean="0"/>
              <a:t>: The Document Library</a:t>
            </a:r>
            <a:endParaRPr lang="en-US" dirty="0"/>
          </a:p>
        </p:txBody>
      </p:sp>
      <p:sp>
        <p:nvSpPr>
          <p:cNvPr id="3" name="Content Placeholder 2"/>
          <p:cNvSpPr>
            <a:spLocks noGrp="1"/>
          </p:cNvSpPr>
          <p:nvPr>
            <p:ph idx="4294967295"/>
          </p:nvPr>
        </p:nvSpPr>
        <p:spPr>
          <a:xfrm>
            <a:off x="0" y="2011363"/>
            <a:ext cx="11850688" cy="4672012"/>
          </a:xfrm>
          <a:prstGeom prst="rect">
            <a:avLst/>
          </a:prstGeom>
        </p:spPr>
        <p:txBody>
          <a:bodyPr>
            <a:normAutofit fontScale="55000" lnSpcReduction="20000"/>
          </a:bodyPr>
          <a:lstStyle/>
          <a:p>
            <a:pPr marL="0" indent="0">
              <a:buNone/>
            </a:pPr>
            <a:r>
              <a:rPr lang="en-US" dirty="0" smtClean="0"/>
              <a:t>Most people use a document library to simply store documents. In SharePoint, you can use it to do so much more! For example, Oaw uses a document library to keep track of the status of our current projects and tasks, as well as to grant visibility to the office of the status of our work. </a:t>
            </a:r>
          </a:p>
          <a:p>
            <a:pPr marL="0" indent="0">
              <a:buNone/>
            </a:pPr>
            <a:endParaRPr lang="en-US" dirty="0" smtClean="0"/>
          </a:p>
          <a:p>
            <a:pPr marL="0" indent="0">
              <a:buNone/>
            </a:pPr>
            <a:r>
              <a:rPr lang="en-US" b="1" u="sng" dirty="0" smtClean="0"/>
              <a:t>Ways you can Modify and/or use a Document Library (other than storing documents)</a:t>
            </a:r>
          </a:p>
          <a:p>
            <a:pPr marL="457200" indent="-457200">
              <a:buFont typeface="+mj-lt"/>
              <a:buAutoNum type="arabicPeriod"/>
            </a:pPr>
            <a:r>
              <a:rPr lang="en-US" dirty="0" smtClean="0"/>
              <a:t> Add Columns to display certain metadata</a:t>
            </a:r>
          </a:p>
          <a:p>
            <a:pPr marL="457200" indent="-457200">
              <a:buFont typeface="+mj-lt"/>
              <a:buAutoNum type="arabicPeriod"/>
            </a:pPr>
            <a:r>
              <a:rPr lang="en-US" dirty="0" smtClean="0"/>
              <a:t>Add Work Flows for automated Notifications and Approvals</a:t>
            </a:r>
          </a:p>
          <a:p>
            <a:pPr marL="457200" indent="-457200">
              <a:buFont typeface="+mj-lt"/>
              <a:buAutoNum type="arabicPeriod"/>
            </a:pPr>
            <a:r>
              <a:rPr lang="en-US" dirty="0" smtClean="0"/>
              <a:t> Create different “views” to display certain information (like a dashboard)</a:t>
            </a:r>
          </a:p>
          <a:p>
            <a:pPr marL="457200" indent="-457200">
              <a:buFont typeface="+mj-lt"/>
              <a:buAutoNum type="arabicPeriod"/>
            </a:pPr>
            <a:r>
              <a:rPr lang="en-US" dirty="0" smtClean="0"/>
              <a:t> Assign tasks and link them outlook for individuals</a:t>
            </a:r>
          </a:p>
          <a:p>
            <a:pPr marL="457200" indent="-457200">
              <a:buFont typeface="+mj-lt"/>
              <a:buAutoNum type="arabicPeriod"/>
            </a:pPr>
            <a:r>
              <a:rPr lang="en-US" dirty="0" smtClean="0"/>
              <a:t> Assign record policies </a:t>
            </a:r>
          </a:p>
          <a:p>
            <a:pPr marL="457200" indent="-457200">
              <a:buFont typeface="+mj-lt"/>
              <a:buAutoNum type="arabicPeriod"/>
            </a:pPr>
            <a:r>
              <a:rPr lang="en-US" dirty="0" smtClean="0"/>
              <a:t>Store sets of documents with specific sets of metadata assigned to them (cannot do this with folders)</a:t>
            </a:r>
          </a:p>
          <a:p>
            <a:endParaRPr lang="en-US" dirty="0"/>
          </a:p>
        </p:txBody>
      </p:sp>
    </p:spTree>
    <p:extLst>
      <p:ext uri="{BB962C8B-B14F-4D97-AF65-F5344CB8AC3E}">
        <p14:creationId xmlns:p14="http://schemas.microsoft.com/office/powerpoint/2010/main" val="4157372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4525" y="284163"/>
            <a:ext cx="11547475" cy="1508125"/>
          </a:xfrm>
          <a:prstGeom prst="rect">
            <a:avLst/>
          </a:prstGeom>
        </p:spPr>
        <p:txBody>
          <a:bodyPr/>
          <a:lstStyle/>
          <a:p>
            <a:r>
              <a:rPr lang="en-US" dirty="0" smtClean="0"/>
              <a:t>Example of a Modified Document Library</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882063" y="1941513"/>
            <a:ext cx="3309937" cy="2000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60" y="4067077"/>
            <a:ext cx="10131251" cy="2715004"/>
          </a:xfrm>
          <a:prstGeom prst="rect">
            <a:avLst/>
          </a:prstGeom>
        </p:spPr>
      </p:pic>
      <p:cxnSp>
        <p:nvCxnSpPr>
          <p:cNvPr id="7" name="Straight Arrow Connector 6"/>
          <p:cNvCxnSpPr/>
          <p:nvPr/>
        </p:nvCxnSpPr>
        <p:spPr>
          <a:xfrm flipV="1">
            <a:off x="5986732" y="4451230"/>
            <a:ext cx="931653" cy="97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5531" y="2752276"/>
            <a:ext cx="4784786" cy="1200329"/>
          </a:xfrm>
          <a:prstGeom prst="rect">
            <a:avLst/>
          </a:prstGeom>
          <a:noFill/>
        </p:spPr>
        <p:txBody>
          <a:bodyPr wrap="square" rtlCol="0">
            <a:spAutoFit/>
          </a:bodyPr>
          <a:lstStyle/>
          <a:p>
            <a:r>
              <a:rPr lang="en-US" dirty="0" smtClean="0"/>
              <a:t>Below is what The Work Room modified Document library looks like.  This library has custom metadata, columns, workflows, document sets and custom views. </a:t>
            </a:r>
            <a:endParaRPr lang="en-US" dirty="0"/>
          </a:p>
        </p:txBody>
      </p:sp>
      <p:sp>
        <p:nvSpPr>
          <p:cNvPr id="6" name="TextBox 5"/>
          <p:cNvSpPr txBox="1"/>
          <p:nvPr/>
        </p:nvSpPr>
        <p:spPr>
          <a:xfrm>
            <a:off x="109268" y="2092074"/>
            <a:ext cx="6690421" cy="369332"/>
          </a:xfrm>
          <a:prstGeom prst="rect">
            <a:avLst/>
          </a:prstGeom>
          <a:noFill/>
        </p:spPr>
        <p:txBody>
          <a:bodyPr wrap="none" rtlCol="0">
            <a:spAutoFit/>
          </a:bodyPr>
          <a:lstStyle/>
          <a:p>
            <a:r>
              <a:rPr lang="en-US" dirty="0" smtClean="0"/>
              <a:t>This is What a document library looks like when you add it to a page: </a:t>
            </a:r>
            <a:endParaRPr lang="en-US" dirty="0"/>
          </a:p>
        </p:txBody>
      </p:sp>
      <p:sp>
        <p:nvSpPr>
          <p:cNvPr id="9" name="Rectangle 8"/>
          <p:cNvSpPr/>
          <p:nvPr/>
        </p:nvSpPr>
        <p:spPr>
          <a:xfrm>
            <a:off x="7048758" y="4266564"/>
            <a:ext cx="3143809" cy="369332"/>
          </a:xfrm>
          <a:prstGeom prst="rect">
            <a:avLst/>
          </a:prstGeom>
        </p:spPr>
        <p:txBody>
          <a:bodyPr wrap="none">
            <a:spAutoFit/>
          </a:bodyPr>
          <a:lstStyle/>
          <a:p>
            <a:r>
              <a:rPr lang="en-US" dirty="0">
                <a:solidFill>
                  <a:srgbClr val="7030A0"/>
                </a:solidFill>
              </a:rPr>
              <a:t>These are all custom </a:t>
            </a:r>
            <a:r>
              <a:rPr lang="en-US" dirty="0" smtClean="0">
                <a:solidFill>
                  <a:srgbClr val="7030A0"/>
                </a:solidFill>
              </a:rPr>
              <a:t>columns. </a:t>
            </a:r>
            <a:endParaRPr lang="en-US" dirty="0">
              <a:solidFill>
                <a:srgbClr val="7030A0"/>
              </a:solidFill>
            </a:endParaRPr>
          </a:p>
        </p:txBody>
      </p:sp>
    </p:spTree>
    <p:extLst>
      <p:ext uri="{BB962C8B-B14F-4D97-AF65-F5344CB8AC3E}">
        <p14:creationId xmlns:p14="http://schemas.microsoft.com/office/powerpoint/2010/main" val="3271512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BKFS_Template_Wide">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_PPT_2017.potx [Read-Only]" id="{641FD93F-06A7-4CE4-8581-7F435EC05434}" vid="{CA158ED0-79E3-4187-B164-9E32326AB6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923</TotalTime>
  <Words>950</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Wingdings</vt:lpstr>
      <vt:lpstr>ヒラギノ角ゴ Pro W3</vt:lpstr>
      <vt:lpstr>PPT_BKFS_Template_Wide</vt:lpstr>
      <vt:lpstr>Introduction to SharePoint</vt:lpstr>
      <vt:lpstr>What Is SharePoint?</vt:lpstr>
      <vt:lpstr>What Are the Benefits of Using SharePoint?</vt:lpstr>
      <vt:lpstr>PowerPoint Presentation</vt:lpstr>
      <vt:lpstr>Which SharePoint is right for you?</vt:lpstr>
      <vt:lpstr>What can I use SharePoint for? </vt:lpstr>
      <vt:lpstr>SharePoint Architecture High Level View</vt:lpstr>
      <vt:lpstr>Out of Box Solution: The Document Library</vt:lpstr>
      <vt:lpstr>Example of a Modified Document Library</vt:lpstr>
      <vt:lpstr>Out of Box Solution: Modified List</vt:lpstr>
      <vt:lpstr>Example of A Modified list</vt:lpstr>
      <vt:lpstr>Out of Box Solution: Calendar </vt:lpstr>
      <vt:lpstr>OneDrive for Business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 Starr</dc:creator>
  <cp:lastModifiedBy>Sahoo, Arun</cp:lastModifiedBy>
  <cp:revision>82</cp:revision>
  <dcterms:created xsi:type="dcterms:W3CDTF">2014-08-26T23:49:19Z</dcterms:created>
  <dcterms:modified xsi:type="dcterms:W3CDTF">2019-02-25T09:32:17Z</dcterms:modified>
</cp:coreProperties>
</file>