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7:59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0:26.39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71499.39063"/>
      <inkml:brushProperty name="anchorY" value="-70133.07813"/>
      <inkml:brushProperty name="scaleFactor" value="0.5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0:34.28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72346.05469"/>
      <inkml:brushProperty name="anchorY" value="-70979.75"/>
      <inkml:brushProperty name="scaleFactor" value="0.5"/>
    </inkml:brush>
  </inkml:definitions>
  <inkml:trace contextRef="#ctx0" brushRef="#br0">1 0,'0'0,"6"7,19 18,20 19,23 24,13 14,11 10,2 1,4 5,-1 0,-5-6,1 1,-6-7,-1 0,2 3,7 6,-1-1,0 0,-3-3,-8-8,-9-9,-3-3,-6-6,4 3,1 3,-2-3,2 2,-1-1,5 4,6 8,11 10,-1-2,6 8,4 3,0 0,-1-1,-7-7,-5-5,-3-4,-9-8,-10-9,-9-10,-6-7,-9-7,-6-8,-5-3,0-1,-4-4,-1-1,-4-4,1 1,3 2,5 7,5 4,8 7,12 14,17 16,21 20,7 9,13 11,2 4,3 2,-12-12,-13-13,-16-17,-9-8,-9-8,-9-10,-1-1,-1-1,8 8,15 14,8 10,14 12,1 3,3 1,-6-5,-9-8,-14-16,-14-12,-11-12,-12-12,-7-8,-7-5,-3-5,-3-1,3 2,-6-6,-4-4,-1-1,1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0:42.12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79037.89063"/>
      <inkml:brushProperty name="anchorY" value="-77671.58594"/>
      <inkml:brushProperty name="scaleFactor" value="0.5"/>
    </inkml:brush>
  </inkml:definitions>
  <inkml:trace contextRef="#ctx0" brushRef="#br0">0 1,'0'0,"4"4,21 21,15 14,15 17,11 10,6 6,4 4,-5-5,-7-7,-10-11,-8-6,-7-8,-5-5,-7-8,-3-1,-2-3,-2-2,-2-2,1 1,1 1,1 1,0 0,4 3,5 7,5 4,8 7,4 6,17 16,18 18,20 20,16 16,8 8,3 3,0 0,-8-8,-2-2,-3-3,-11-11,-2-3,-14-12,-11-12,-12-12,-8-8,-10-11,-6-5,-4-3,-1-3,-1 1,1-1,3 4,0 1,7 5,7 9,3 2,1 1,0-1,1 3,-1-2,-4-4,-1-1,4 4,-3-3,0 0,-1-1,5 4,2 4,3 2,-1-1,1 0,2 4,2 1,-2-2,-1-1,6 5,-3-1,-3-4,0 0,-3-3,0 0,-5-5,1 0,-5-3,-3-4,-3-4,2 3,-2-1,1 0,5 4,3 4,6 7,4 2,1 3,2 1,10 10,13 13,21 20,11 12,5 6,8 6,-2 0,2 1,-7-8,3 4,-11-11,-1 0,-12-13,-12-12,-6-6,5 5,-66-66,41 41,48 48,11 11,17 17,11 11,-2-3,-4-2,-21-22,-18-19,-21-20,-17-16,-11-12,-8-8,-7-7,-7-7,2 2,-6-7,-7-5,-5-6,-23-23,0 0,0 0,0 0,0 0,0 0,0 0,4 3,7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9:41:28.87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97028.67969"/>
      <inkml:brushProperty name="anchorY" value="-85959.85938"/>
      <inkml:brushProperty name="scaleFactor" value="0.5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5:29.19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5:31.5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0,0 0,0 0,0 0,0 0,1 0,-1 0,1-1,0 1,3 3,34 33,-12-12,-1 8,-24-30,1-1,-1 1,1-1,0 0,0 0,1 0,-1 0,1-1,-1 0,1 1,0-1,1 0,-1-1,0 1,1-1,0 0,-1 0,6 1,3 0,1-1,-1-1,0 0,0-1,1 0,-1-1,0 0,0-1,0-1,25-8,-35 9,0 0,0 0,-1 0,1 0,-1 0,0-1,1 1,-1-1,0 0,0 1,-1-1,1 0,-1 0,1 0,-1 0,0-1,0 1,0 0,-1 0,1-1,-1 1,1-4,0-14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5:32.4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715 856,'-342'0,"323"-2,0-1,0 0,0-2,0 0,1-1,-32-16,40 18,-130-65,136 67,0 0,0 0,1-1,-1 0,1 1,-1-1,1 0,0-1,0 1,1-1,-1 1,1-1,-1 0,1 1,0-1,1-1,-1 1,1 0,0 0,0 0,0-1,0-4,-1-10,2 1,0-1,6-35,-2 30,2-1,1 1,14-35,5-15,1-13,30-117,-50 158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5:32.7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8:17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2685 2686,'432'432,"-597"-597,6828 6828,-6541-6541,43 43,3067 3067,-1993-1994,-271-269,-5914-5915,1924 1924,3005 3005,14 14,12 11,36 38,-38-39,-36-36,-7356-7356,18133 18133,-8674-8674,-1657-1658,3789 3791,-2153-2154,-1481-1481,-27-27,-81-82,-106-104,-106-108,-2-1,-198-197,-59-60,-1-1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8:19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8:40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0,'11128'11129,"-9261"-9263,-2 0,729 728,-339-339,-2244-2245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8:42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9:18.227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 0,'0'0,"2"3,4 2,2 3,2 3,2 0,1 2,3 3,0 0,3 3,-1 0,0-2,-2 0,5 3,-1 0,-1-1,-1-1,-2-2,-1-1,-1-1,-1 0,0-1,0 0,2 2,4 3,-1 0,0 0,-2-1,0-1,1 1,3 2,1 2,0 0,1 1,1 1,-2-2,-1-1,-3-2,-1-2,-1-2,-2-1,3 3,-1-1,3 3,0 0,-1-1,-1-1,-1 0,-1-2,0-1,-1 1,0-1,3 2,2 3,0 1,3 1,-2 0,0-2,-2-1,1 1,1 2,3 1,-1 0,-2-2,-1-1,-3-2,3 1,1 2,2 2,-1 0,2 1,-1-2,0 1,1 2,-1-3,1 2,0 1,2 0,-2-1,-2-2,3 3,1 1,1 1,1 1,3 3,3 3,2 3,1-1,0 1,1 2,2 0,-2-1,0 0,0 1,4 3,4 3,2 3,0 1,3 1,-5-3,1 0,-1-2,3 4,-1 0,0-2,-2 0,-1-3,-2-1,-1-1,-3-3,-1 0,1-1,0 1,5 5,1 2,4 3,-1-1,-1-1,-1-2,-2-1,-1-1,1 2,1-1,4 5,-1 0,0-1,-4-5,-2-1,-1-1,-1-1,0 0,0 1,1-1,-1 1,1 0,3 2,0 1,3 3,2 2,1 2,6 4,3 4,0 1,-2-3,-1-1,-4-4,2 2,-2-3,-6-5,-5-5,-7-7,-2-1,1-1,-2 0,3 1,4 5,2 2,9 9,4 4,13 14,15 14,14 13,5 6,0 1,5 4,-6-7,-10-9,-11-10,-11-13,-8-7,-4-4,-9-8,-2-4,-6-5,-7-6,-2-4,0 1,-3-3,0 0,2 3,4 2,3 4,2 3,8 6,6 7,14 15,24 22,29 31,26 24,6 7,8 8,-15-14,-18-19,-16-16,-21-21,-19-20,-15-14,-14-14,-12-11,-1-3,-3-2,0 0,4 4,5 6,5 3,7 9,5 3,11 12,8 8,13 13,2 2,-5-5,-4-4,-14-14,-11-10,-6-8,-8-6,-3-5,-4-3,-4-3,-3-5,-3-2,-3-2,0-2,-2 0,1-1,-1 0,1 1,2 2,3 3,5 6,1-1,-2-1,3 4,1 0,1 0,3 4,-3-3,-1 0,0-1,-2-3,-4-2,-2-3,-2-3,-2 0,-1-2,0 0,0-1,-1 1,-4-6,-1 0,0 1,2 0,3 5,7 5,6 8,6 5,10 9,4 6,0-1,8 7,6 7,7 7,3 3,1 1,-1 0,0-1,-3-4,-9-8,-7-7,-10-10,-7-7,-5-4,-5-6,-4-4,-3-3,-2-3,-1 0,-1 0,0-1,1 0,-1 1,1-1,2 4,4 2,-1 0,5 6,13 11,9 10,14 14,11 12,0-1,-2-2,-8-9,-11-9,-10-12,-8-6,-4-6,-3-1,-3-5,-3-2,-2-2,-2-2,-6-5,-8-10,0 1,0 1,0-1,0 0,1 0,-1 0,0 0,0 0,0 0,0 0,-1 0,1 0,0 0,0-1,-7-5,-6-7,0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9:29.47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11573.92871"/>
      <inkml:brushProperty name="anchorY" value="-11573.92969"/>
      <inkml:brushProperty name="scaleFactor" value="0.5"/>
    </inkml:brush>
  </inkml:definitions>
  <inkml:trace contextRef="#ctx0" brushRef="#br0">1 1,'0'0,"2"2,3 3,6 6,2 2,7 6,5 7,6 5,17 17,14 14,27 27,29 29,27 27,25 24,21 23,-3-4,-8-8,-28-28,-26-26,-29-29,-29-29,-20-20,-17-17,-9-9,-6-6,-1-1,1 1,0 0,0 0,-1-1,2 2,2 2,0 0,-1-1,-1-1,1 1,0-1,-2 0,5 3,1 3,3 2,3 3,4 4,3 3,2 2,1 1,4 4,6 6,13 13,10 10,28 28,12 12,15 14,11 13,7 6,-1-1,0 0,-5-5,-5-5,-3-3,-4-4,-9-9,4 3,-2-1,-1 0,1 0,2 2,5 5,-3-3,0 0,4 3,-2 0,-1-2,-1-2,-2-1,3 4,-2-3,-9-10,-5-3,0-1,-2-2,13 12,7 9,10 9,22 22,7 7,24 24,17 17,17 17,6 6,4 4,-8-8,-18-18,-31-31,-31-31,-29-29,-20-20,-18-18,-14-14,0 0,-7-8,-3-1,-4-5,-1-2,2 3,0 1,4 3,6 6,8 7,2 4,6 5,8 8,-1-1,2 2,7 7,15 15,1 1,10 10,8 8,18 17,12 14,9 8,-7-7,-14-14,-20-20,-21-21,-13-13,-14-15,-4-2,9 8,32 32,46 46,57 57,75 75,54 54,86 85,152 153,190 190,-7-6,-61-62,-117-117,-458-458,204 204,-242-242,-4-4,82 82,-108-108,110 109,-135-133,-4-5,42 42,-54-54,-5-5,-2-2,17 17,-21-21,-3-3,-1-1,-1-1,6 5,-7-5,-2-4,-1 1,0-1,0 0,1 1,0 0,-2-3,-1 1,1-1,-1 1,0-1,0 0,-1-1,0 0,0 0,2 2,3 3,-2-2,-2-2,-5-5,-2-2,-3-3,-2-2,-1-1,-1-1,1 0,-4-2,-2-3,3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29:58.62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30725.79492"/>
      <inkml:brushProperty name="anchorY" value="-30725.80078"/>
      <inkml:brushProperty name="scaleFactor" value="0.5"/>
    </inkml:brush>
  </inkml:definitions>
  <inkml:trace contextRef="#ctx0" brushRef="#br0">0 1,'0'0,"11"11,39 38,32 33,33 33,25 26,13 12,1 0,-14-12,-10-11,-18-19,-21-20,-17-16,-16-18,-14-12,-9-11,-10-8,-2-4,-3-1,1-1,1 2,4 4,3 4,2 0,2 3,5 5,4 4,9 10,12 10,9 11,9 8,6 5,4 5,-1-1,3 3,-5-4,-7-9,-3-2,2 3,-2-4,5 6,21 21,29 30,24 23,27 27,8 8,-8-8,-14-14,-20-21,-21-19,-23-25,-15-14,-5-5,-8-8,0 1,18 16,34 35,40 41,38 37,25 24,29 30,18 19,14 12,-3-1,-22-24,-44-43,-45-44,-46-48,-39-38,-35-34,-20-22,-15-13,-8-10,-6-4,-1-3,1 3,2 0,2 4,6 5,6 6,2 2,4 4,5 5,2 2,7 6,7 9,9 7,1 2,2 2,1 1,-8-8,-6-6,-5-5,-2-2,-6-5,-4-5,5 4,4 5,6 7,19 17,28 29,43 43,52 52,58 58,54 55,23 22,0-1,-23-22,-28-28,-29-28,-27-28,-27-28,-27-25,-31-32,-31-32,-24-22,-19-21,-14-12,-7-9,2 4,13 11,18 20,19 17,28 29,62 62,113 113,97 98,30 28,-31-29,-54-56,-78-77,-73-72,-58-59,-99-99,24 24,-34-35,14 15,-25-24,-2-3,11 11,8 7,-3-1,0-2,2 4,-1-3,-2-1,-3-2,-2-3,-1-2,6 7,7 7,10 10,12 13,10 9,-4-5,-6-5,-10-10,-7-6,-7-9,-6-5,-5-4,-2-3,-1-2,-2 0,1 0,0-1,-5-4,-5-5,-3-2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9:30:25.19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gnorePressure" value="1"/>
      <inkml:brushProperty name="inkEffects" value="rainbow"/>
      <inkml:brushProperty name="anchorX" value="-60401.75"/>
      <inkml:brushProperty name="anchorY" value="-59035.44531"/>
      <inkml:brushProperty name="scaleFactor" value="0.5"/>
    </inkml:brush>
  </inkml:definitions>
  <inkml:trace contextRef="#ctx0" brushRef="#br0">1 0,'0'0,"2"2,6 6,3 3,1 2,2 1,1 0,-1 1,0-1,0 0,0-1,-1 1,1-1,-1 0,0 0,0 0,0 0,0 0,0 0,0 0,0 0,0 1,0-1,0 0,0 0,0 0,0 0,1 0,-1 0,0 0,0 0,0 0,0 1,0-1,3 2,2 4,1-1,2 3,1 1,1 2,0-2,-3-2,1 1,-3-2,0-2,0 2,2 1,0-1,0 2,5 3,1 3,1 0,1 0,2 4,0-1,5 4,4 6,0-1,1 0,2 4,3 2,0-1,-1 1,2 1,-1-2,-2 0,5 3,-1 0,-7-7,-2-1,2 1,-3-4,0 1,0 0,0 1,-1-3,-1 1,-1-3,-5-4,-2-2,-4-4,-1-1,-3-2,1 0,1 1,-1-1,-2-2,-1-1,-2-2,0-1,-2 0,0-1,3 2,-1 1,1-1,-1 0,-1 0,0-1,0 0,-1-1,3 3,0-1,-1 1,1-1,-2 0,0-1,2 2,0 0,3 2,1 3,5 4,2 2,4 4,3 2,2 3,1 2,2 1,1 0,-3-1,0-1,-2-2,-5-6,-3-2,-2-1,-3-4,3 3,-3-3,1 1,-2-2,0 0,-1-1,6 5,1 2,4 4,2 3,9 7,1 3,4 3,0 0,1 1,4 4,7 6,-5-3,-5-7,-4-3,-6-6,0 1,0-1,-1-1,1 1,0-1,3 4,2 3,3 2,0 0,-1-2,1 2,3 4,5 3,3 4,14 14,15 16,13 12,4 4,12 11,0 2,-5-6,-5-5,-5-5,-7-7,0-1,-5-3,-5-7,1 3,-4-5,2 1,-2 0,3 1,3 5,-4-6,1 2,-8-7,-8-9,-9-10,-8-7,-9-8,-6-7,-8-8,-3-3,-4-5,-4-3,-2-2,1 2,5 3,-1 1,8 7,4 3,1 2,-1 0,-3-4,-1-2,-3-1,1-1,-4-2,1-1,-1 1,-1-2,-2-2,-2-2,-1-2,-2-1,2 2,0 0,2 2,-1 0,3 1,-1 0,-2-1,2 1,-1-1,-1-1,-1-2,-1 0,-1-1,-1 0,0-1,0 0,3 2,-1 1,1-1,4 6,16 14,15 17,13 11,8 9,-5-4,-4-6,-13-12,-9-9,-10-10,-8-7,-5-7,-4-2,-2-3,0-1,6 8,28 27,48 47,37 38,31 31,3 4,-13-15,-22-20,-25-27,-24-23,-17-16,-18-19,-5-6,-6-4,0-2,-3-2,0 1,0-2,0 2,0-2,1 2,1 2,2 1,-4-4,-1-2,0 1,1 1,-3-3,-2-1,3 1,-2 0,-2-3,5 4,-4-2,1-1,-2 0,-2-4,-1 1,0-1,-2-2,1 1,-2-3,0 2,0-2,-3-1,-1-2,2 1,-2 0,0-1,2 2,2 1,-1 1,2 0,-1 0,1 1,1 1,-7-7,-7-6,-6-8,-7-5,-4-6,-3-2,-2-1,-3-4,3 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D31-5E8F-2BD6-C690-5087A21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80962-61D8-F279-2009-B69D6AD3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4371-39BB-1046-5C17-0C9B45EE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77DF-323C-BF9A-8236-E876972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7998-C554-6B36-6720-22ABC749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9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9F64-F6A8-640E-3CE7-8D8EF68D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BB22-1F26-7C50-167B-7F332231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9459-CDA2-6796-F148-8F45F91F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0A76-0542-D3B3-0847-4B3329B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B993-C3E2-410A-A58E-EADECC4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6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63E1D-E4CA-714C-0D0A-1D7CB03F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B14A-5F1D-D76E-6DF7-C572705C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5D09-4B8F-ECE0-199C-A7BFF97C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6648-90DB-A2BB-363C-9E5DD794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3115-C20C-A0F9-D20D-6AA08C4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2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A212-3BE9-FF47-93BD-C6605CB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DFCC-64A7-BF12-068C-EC097EB3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AE39-9ABB-7544-A61F-BC9C1931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62A1-18B7-2151-4DC5-DF35E83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843F-BBE0-25C3-4F20-B9D97A7E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13A-64A1-63B9-F7A4-FC26EE32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1DDC-5213-10A5-C472-676F9F88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3853-6AE7-CF6F-258B-562E49C6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BDBA-3330-0456-45C5-59FDBDE9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12C5-4224-0133-1915-5AF1031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FBA7-F924-8957-CC21-3D8279A3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7D5C-7050-21A8-4C8E-86DFD3D3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8381C-C9F5-A889-C154-DA6AF239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39DB-AC73-17A4-CAEC-98201AD2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340A-52B6-62B0-8EA5-D805B996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C02D-79DA-DD58-7771-C7D52F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4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480F-B34F-C7FF-33D3-46C87843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93F0-5962-D33F-36E7-8D00195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3682F-F3CF-73EC-05E3-64AE0563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ADF46-75B6-A514-D0E6-39C839999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151C3-7CCA-13FC-7800-C5E76710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F12D7-F0D0-7885-51EE-1BB58202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6F16C-4AFD-AA84-CD44-73ECD002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44747-EE83-EEAF-F3D5-EE7EADE5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3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607C-C5DA-FAE2-57C9-54B2E9D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201-1331-32AD-8C9B-6FDA7643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14FC-E1D1-29AB-F5F6-547EF9C2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612DA-C679-937C-3CC3-5B6F1C3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6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0CB9-9A77-442B-348E-3E428A17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E4B10-3D9A-D037-4EE8-D46FB9A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3B307-CAB0-2AEC-44CF-6F022956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4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DAE6-3287-EE09-63DA-AECAA38D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8BD1-5AFD-FBAB-22C0-2A4ABE90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AF1F-718F-0FD3-05F9-623495E6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C5D8-3E3F-CA62-3ECE-5245ABE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1F529-AD67-FA18-4BF9-2552B86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CF31-6C0A-C2CB-060D-86277A03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3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06AC-B0DC-AD09-0920-5910B836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45EF6-C328-147D-FC7E-57DF09D3D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5BAD-7150-FB25-5DA1-8529DBFD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9484-BDBA-D13F-8FCA-B64BA2D7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0C19-9B36-8293-4803-7EEA7D81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5A6A-FAD0-840E-5752-DFFDA8C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" name="wind.wav"/>
          </p:stSnd>
        </p:sndAc>
      </p:transition>
    </mc:Choice>
    <mc:Fallback>
      <p:transition spd="slow" advClick="0" advTm="3000">
        <p:fade/>
        <p:sndAc>
          <p:stSnd>
            <p:snd r:embed="rId1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82BFB-5FCD-5B0E-E9E1-82018637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2F0D2-748E-3851-CF86-091A887D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8E83-F1B5-5C3F-4B9D-B4B77728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4305-DE1E-4F49-AE7C-D6F30AC8884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8943-E7E0-2A0F-4D9B-C524944F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A0CE-FC44-C6C5-B7B3-CD5DC3545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CAFC-33A6-4F35-867E-2452FB4A9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0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  <p:sndAc>
          <p:stSnd>
            <p:snd r:embed="rId13" name="wind.wav"/>
          </p:stSnd>
        </p:sndAc>
      </p:transition>
    </mc:Choice>
    <mc:Fallback>
      <p:transition spd="slow" advClick="0" advTm="3000">
        <p:fade/>
        <p:sndAc>
          <p:stSnd>
            <p:snd r:embed="rId13" name="wind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audio" Target="../media/audio1.wav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10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15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3360-A7A6-B5E5-B505-98C52635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6640"/>
            <a:ext cx="9144000" cy="2387600"/>
          </a:xfrm>
        </p:spPr>
        <p:txBody>
          <a:bodyPr/>
          <a:lstStyle/>
          <a:p>
            <a:r>
              <a:rPr lang="en-IN" dirty="0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EB09-E721-C464-BC8A-4AE02776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3622358"/>
            <a:ext cx="9144000" cy="1655762"/>
          </a:xfrm>
        </p:spPr>
        <p:txBody>
          <a:bodyPr/>
          <a:lstStyle/>
          <a:p>
            <a:r>
              <a:rPr lang="en-IN" dirty="0"/>
              <a:t>by Pandey Ji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254084-0355-EDC0-0B46-948142B9D0C3}"/>
                  </a:ext>
                </a:extLst>
              </p14:cNvPr>
              <p14:cNvContentPartPr/>
              <p14:nvPr/>
            </p14:nvContentPartPr>
            <p14:xfrm>
              <a:off x="864553" y="-352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254084-0355-EDC0-0B46-948142B9D0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553" y="-1432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C551DF-1FC0-24A1-F9CC-77503368DF04}"/>
                  </a:ext>
                </a:extLst>
              </p14:cNvPr>
              <p14:cNvContentPartPr/>
              <p14:nvPr/>
            </p14:nvContentPartPr>
            <p14:xfrm>
              <a:off x="-49487" y="-753283"/>
              <a:ext cx="7917120" cy="791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C551DF-1FC0-24A1-F9CC-77503368DF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8487" y="-761923"/>
                <a:ext cx="7934760" cy="79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C76153-7DD0-5C0A-9D74-48BE92AD0284}"/>
                  </a:ext>
                </a:extLst>
              </p14:cNvPr>
              <p14:cNvContentPartPr/>
              <p14:nvPr/>
            </p14:nvContentPartPr>
            <p14:xfrm>
              <a:off x="-499847" y="528823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C76153-7DD0-5C0A-9D74-48BE92AD02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08847" y="52792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DEE14A3-5B6E-0F6F-FA1B-67D89FCA115D}"/>
              </a:ext>
            </a:extLst>
          </p:cNvPr>
          <p:cNvGrpSpPr/>
          <p:nvPr/>
        </p:nvGrpSpPr>
        <p:grpSpPr>
          <a:xfrm>
            <a:off x="6043873" y="-190603"/>
            <a:ext cx="7125480" cy="7099560"/>
            <a:chOff x="6043873" y="-190603"/>
            <a:chExt cx="7125480" cy="70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478901-F66A-2D23-1AD2-F318581655B5}"/>
                    </a:ext>
                  </a:extLst>
                </p14:cNvPr>
                <p14:cNvContentPartPr/>
                <p14:nvPr/>
              </p14:nvContentPartPr>
              <p14:xfrm>
                <a:off x="6043873" y="-190603"/>
                <a:ext cx="7099560" cy="709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478901-F66A-2D23-1AD2-F318581655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35233" y="-199603"/>
                  <a:ext cx="7117200" cy="71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A6F7C6-C6E9-922A-5386-5DF4F7185ECC}"/>
                    </a:ext>
                  </a:extLst>
                </p14:cNvPr>
                <p14:cNvContentPartPr/>
                <p14:nvPr/>
              </p14:nvContentPartPr>
              <p14:xfrm>
                <a:off x="13168993" y="230923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A6F7C6-C6E9-922A-5386-5DF4F7185EC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59993" y="2300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B53EE6-D451-931C-400D-F75529FDE17A}"/>
                  </a:ext>
                </a:extLst>
              </p14:cNvPr>
              <p14:cNvContentPartPr/>
              <p14:nvPr/>
            </p14:nvContentPartPr>
            <p14:xfrm>
              <a:off x="8703553" y="6317"/>
              <a:ext cx="3874320" cy="3874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B53EE6-D451-931C-400D-F75529FDE1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4913" y="-2683"/>
                <a:ext cx="3891960" cy="38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8DB7EC-79DD-4859-C349-A6B68C3D7B86}"/>
                  </a:ext>
                </a:extLst>
              </p14:cNvPr>
              <p14:cNvContentPartPr/>
              <p14:nvPr/>
            </p14:nvContentPartPr>
            <p14:xfrm>
              <a:off x="-36167" y="1713797"/>
              <a:ext cx="6635880" cy="6635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8DB7EC-79DD-4859-C349-A6B68C3D7B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4807" y="1705157"/>
                <a:ext cx="6653520" cy="66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76C134-2A27-C232-F700-0D822642D92E}"/>
                  </a:ext>
                </a:extLst>
              </p14:cNvPr>
              <p14:cNvContentPartPr/>
              <p14:nvPr/>
            </p14:nvContentPartPr>
            <p14:xfrm>
              <a:off x="-172967" y="1643237"/>
              <a:ext cx="5820840" cy="582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76C134-2A27-C232-F700-0D822642D9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08967" y="1607597"/>
                <a:ext cx="5892480" cy="58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DE10BF-9B4F-6E57-7B08-8EF574EC3F92}"/>
                  </a:ext>
                </a:extLst>
              </p14:cNvPr>
              <p14:cNvContentPartPr/>
              <p14:nvPr/>
            </p14:nvContentPartPr>
            <p14:xfrm>
              <a:off x="8626873" y="-67483"/>
              <a:ext cx="3716280" cy="371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DE10BF-9B4F-6E57-7B08-8EF574EC3F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91233" y="-103483"/>
                <a:ext cx="3787920" cy="37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2C0B9F-E9AD-54A9-3AA5-7A595BB9F5AC}"/>
                  </a:ext>
                </a:extLst>
              </p14:cNvPr>
              <p14:cNvContentPartPr/>
              <p14:nvPr/>
            </p14:nvContentPartPr>
            <p14:xfrm>
              <a:off x="12826633" y="413191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2C0B9F-E9AD-54A9-3AA5-7A595BB9F5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90633" y="4096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DC7B22-4732-21C6-E938-BECE857E887E}"/>
                  </a:ext>
                </a:extLst>
              </p14:cNvPr>
              <p14:cNvContentPartPr/>
              <p14:nvPr/>
            </p14:nvContentPartPr>
            <p14:xfrm>
              <a:off x="11117353" y="-40843"/>
              <a:ext cx="2104560" cy="2104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DC7B22-4732-21C6-E938-BECE857E88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81713" y="-76843"/>
                <a:ext cx="2176200" cy="21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BF7592-E3C2-C5D9-C114-1E20E7C2C049}"/>
                  </a:ext>
                </a:extLst>
              </p14:cNvPr>
              <p14:cNvContentPartPr/>
              <p14:nvPr/>
            </p14:nvContentPartPr>
            <p14:xfrm>
              <a:off x="-581534" y="4030837"/>
              <a:ext cx="3220560" cy="3220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BF7592-E3C2-C5D9-C114-1E20E7C2C0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617534" y="3995197"/>
                <a:ext cx="3292200" cy="32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2E829E-1104-56B8-FFFF-15DD1B817A64}"/>
                  </a:ext>
                </a:extLst>
              </p14:cNvPr>
              <p14:cNvContentPartPr/>
              <p14:nvPr/>
            </p14:nvContentPartPr>
            <p14:xfrm>
              <a:off x="9634813" y="3397434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2E829E-1104-56B8-FFFF-15DD1B817A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17173" y="337943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1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crush"/>
        <p:sndAc>
          <p:stSnd>
            <p:snd r:embed="rId2" name="wind.wav"/>
          </p:stSnd>
        </p:sndAc>
      </p:transition>
    </mc:Choice>
    <mc:Fallback>
      <p:transition spd="slow" advClick="0" advTm="1000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84811008088">
            <a:extLst>
              <a:ext uri="{FF2B5EF4-FFF2-40B4-BE49-F238E27FC236}">
                <a16:creationId xmlns:a16="http://schemas.microsoft.com/office/drawing/2014/main" id="{D801CA55-02C4-2F4F-E486-BD1551DEFC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0"/>
            <a:ext cx="734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4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3000">
        <p15:prstTrans prst="peelOff"/>
        <p:sndAc>
          <p:stSnd>
            <p:snd r:embed="rId2" name="wind.wav"/>
          </p:stSnd>
        </p:sndAc>
      </p:transition>
    </mc:Choice>
    <mc:Fallback>
      <p:transition spd="slow" advClick="0" advTm="3000">
        <p:fade/>
        <p:sndAc>
          <p:stSnd>
            <p:snd r:embed="rId2" name="wind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p2153377-doraemon-hd-wallpapers">
            <a:extLst>
              <a:ext uri="{FF2B5EF4-FFF2-40B4-BE49-F238E27FC236}">
                <a16:creationId xmlns:a16="http://schemas.microsoft.com/office/drawing/2014/main" id="{A678F686-ED18-A392-7CAA-0ACA701CC0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" y="-9144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25838-DC5A-B013-16BA-EBE67B42918A}"/>
                  </a:ext>
                </a:extLst>
              </p14:cNvPr>
              <p14:cNvContentPartPr/>
              <p14:nvPr/>
            </p14:nvContentPartPr>
            <p14:xfrm>
              <a:off x="6014353" y="465683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25838-DC5A-B013-16BA-EBE67B429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6353" y="46211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96A033-47B6-620D-5B61-3D8B28903392}"/>
                  </a:ext>
                </a:extLst>
              </p14:cNvPr>
              <p14:cNvContentPartPr/>
              <p14:nvPr/>
            </p14:nvContentPartPr>
            <p14:xfrm>
              <a:off x="5854153" y="4685278"/>
              <a:ext cx="142920" cy="7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96A033-47B6-620D-5B61-3D8B289033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6153" y="4649278"/>
                <a:ext cx="178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DF8DC3-76B6-AD92-F682-D82B1BEEF61B}"/>
                  </a:ext>
                </a:extLst>
              </p14:cNvPr>
              <p14:cNvContentPartPr/>
              <p14:nvPr/>
            </p14:nvContentPartPr>
            <p14:xfrm>
              <a:off x="5737873" y="4404838"/>
              <a:ext cx="257400" cy="30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DF8DC3-76B6-AD92-F682-D82B1BEEF6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233" y="4368838"/>
                <a:ext cx="293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766252-6743-FD3C-31C3-DC2C6A3EE54A}"/>
                  </a:ext>
                </a:extLst>
              </p14:cNvPr>
              <p14:cNvContentPartPr/>
              <p14:nvPr/>
            </p14:nvContentPartPr>
            <p14:xfrm>
              <a:off x="5797273" y="43832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766252-6743-FD3C-31C3-DC2C6A3EE5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9633" y="434759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06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3000">
        <p14:glitter pattern="hexagon"/>
        <p:sndAc>
          <p:stSnd>
            <p:snd r:embed="rId2" name="wind.wav"/>
          </p:stSnd>
        </p:sndAc>
      </p:transition>
    </mc:Choice>
    <mc:Fallback>
      <p:transition spd="slow" advClick="0" advTm="3000">
        <p:fade/>
        <p:sndAc>
          <p:stSnd>
            <p:snd r:embed="rId2" name="wind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erarchy">
            <a:extLst>
              <a:ext uri="{FF2B5EF4-FFF2-40B4-BE49-F238E27FC236}">
                <a16:creationId xmlns:a16="http://schemas.microsoft.com/office/drawing/2014/main" id="{01D1FE22-0C03-7890-8515-F6DC51254E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43"/>
            <a:ext cx="12192000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3000">
        <p14:glitter pattern="hexagon"/>
        <p:sndAc>
          <p:stSnd>
            <p:snd r:embed="rId2" name="wind.wav"/>
          </p:stSnd>
        </p:sndAc>
      </p:transition>
    </mc:Choice>
    <mc:Fallback>
      <p:transition spd="slow" advClick="0" advTm="3000">
        <p:fade/>
        <p:sndAc>
          <p:stSnd>
            <p:snd r:embed="rId2" name="wind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Pandey Ji</dc:creator>
  <cp:lastModifiedBy>Pandey Ji</cp:lastModifiedBy>
  <cp:revision>1</cp:revision>
  <dcterms:created xsi:type="dcterms:W3CDTF">2023-09-12T09:35:36Z</dcterms:created>
  <dcterms:modified xsi:type="dcterms:W3CDTF">2023-09-12T09:41:41Z</dcterms:modified>
</cp:coreProperties>
</file>