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HIPAA Compliance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Safeguarding Patient Data &amp; Security in Healthcare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HIPAA Compliance?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333333"/>
                </a:solidFill>
              </a:rPr>
              <a:t>HIPAA (Health Insurance Portability and Accountability Act) sets standards for safeguarding sensitive patient health information (PHI).</a:t>
            </a:r>
          </a:p>
          <a:p>
            <a:endParaRPr sz="2400" dirty="0">
              <a:solidFill>
                <a:srgbClr val="333333"/>
              </a:solidFill>
            </a:endParaRPr>
          </a:p>
          <a:p>
            <a:r>
              <a:rPr sz="2400" dirty="0">
                <a:solidFill>
                  <a:srgbClr val="333333"/>
                </a:solidFill>
              </a:rPr>
              <a:t>Key Goals:</a:t>
            </a:r>
          </a:p>
          <a:p>
            <a:r>
              <a:rPr sz="2400" dirty="0">
                <a:solidFill>
                  <a:srgbClr val="333333"/>
                </a:solidFill>
              </a:rPr>
              <a:t>- Protect the privacy of PHI</a:t>
            </a:r>
          </a:p>
          <a:p>
            <a:r>
              <a:rPr sz="2400" dirty="0">
                <a:solidFill>
                  <a:srgbClr val="333333"/>
                </a:solidFill>
              </a:rPr>
              <a:t>- Ensure secure handling of electronic PHI (ePHI)</a:t>
            </a:r>
          </a:p>
          <a:p>
            <a:r>
              <a:rPr sz="2400" dirty="0">
                <a:solidFill>
                  <a:srgbClr val="333333"/>
                </a:solidFill>
              </a:rPr>
              <a:t>- Enable patients' rights to access their health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000" y="1500000"/>
            <a:ext cx="5000000" cy="1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Example: A healthcare provider encrypting patient records to prevent unauthorized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Components of HIPAA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Privacy Rule: Protects PHI, enabling patients' control over data.</a:t>
            </a:r>
          </a:p>
          <a:p>
            <a:r>
              <a:t>Security Rule: Safeguards confidentiality, integrity, and availability of ePHI.</a:t>
            </a:r>
          </a:p>
          <a:p>
            <a:r>
              <a:t>Breach Notification Rule: Ensures timely reporting of breaches.</a:t>
            </a:r>
          </a:p>
          <a:p>
            <a:r>
              <a:t>Enforcement Rule: Imposes penalties for non-compliance.</a:t>
            </a:r>
          </a:p>
          <a:p>
            <a:r>
              <a:t>Omnibus Rule: Extends compliance to business associates.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t>Enhanced Security Measures for HIPAA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1. Implement Two-Tier Authentication.</a:t>
            </a:r>
          </a:p>
          <a:p>
            <a:r>
              <a:rPr sz="2800" dirty="0">
                <a:solidFill>
                  <a:srgbClr val="333333"/>
                </a:solidFill>
              </a:rPr>
              <a:t>2. Encrypt ePHI in transit and at rest.</a:t>
            </a:r>
          </a:p>
          <a:p>
            <a:r>
              <a:rPr sz="2800" dirty="0">
                <a:solidFill>
                  <a:srgbClr val="333333"/>
                </a:solidFill>
              </a:rPr>
              <a:t>3. Manage user activity logs and monitor access.</a:t>
            </a:r>
          </a:p>
          <a:p>
            <a:r>
              <a:rPr sz="2800" dirty="0">
                <a:solidFill>
                  <a:srgbClr val="333333"/>
                </a:solidFill>
              </a:rPr>
              <a:t>4. Enable auto logoff for unattended sessions.</a:t>
            </a:r>
          </a:p>
          <a:p>
            <a:r>
              <a:rPr sz="2800" dirty="0">
                <a:solidFill>
                  <a:srgbClr val="333333"/>
                </a:solidFill>
              </a:rPr>
              <a:t>5. Lock user accounts after invalid login attempts.</a:t>
            </a:r>
          </a:p>
          <a:p>
            <a:r>
              <a:rPr sz="2800" dirty="0">
                <a:solidFill>
                  <a:srgbClr val="333333"/>
                </a:solidFill>
              </a:rPr>
              <a:t>6. Enforce password policies (expiry and history).</a:t>
            </a:r>
          </a:p>
          <a:p>
            <a:r>
              <a:rPr sz="2800" dirty="0">
                <a:solidFill>
                  <a:srgbClr val="333333"/>
                </a:solidFill>
              </a:rPr>
              <a:t>7. Establish data backup and recovery processes.</a:t>
            </a:r>
          </a:p>
          <a:p>
            <a:r>
              <a:rPr sz="2800" dirty="0">
                <a:solidFill>
                  <a:srgbClr val="333333"/>
                </a:solidFill>
              </a:rPr>
              <a:t>8. Prevent multi-login sessions.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000" y="2000000"/>
            <a:ext cx="5000000" cy="1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Best Practice: Regularly audit access logs to ensure no unauthorized attempts.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Steps to Achieve HIPAA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1. Conduct a risk assessment to identify vulnerabilities.</a:t>
            </a:r>
          </a:p>
          <a:p>
            <a:r>
              <a:rPr sz="2800" dirty="0">
                <a:solidFill>
                  <a:srgbClr val="333333"/>
                </a:solidFill>
              </a:rPr>
              <a:t>2. Implement administrative, physical, and technical safeguards.</a:t>
            </a:r>
          </a:p>
          <a:p>
            <a:r>
              <a:rPr sz="2800" dirty="0">
                <a:solidFill>
                  <a:srgbClr val="333333"/>
                </a:solidFill>
              </a:rPr>
              <a:t>3. Develop clear policies and procedures.</a:t>
            </a:r>
          </a:p>
          <a:p>
            <a:r>
              <a:rPr sz="2800" dirty="0">
                <a:solidFill>
                  <a:srgbClr val="333333"/>
                </a:solidFill>
              </a:rPr>
              <a:t>4. Train employees on HIPAA rules and best practices.</a:t>
            </a:r>
          </a:p>
          <a:p>
            <a:r>
              <a:rPr sz="2800" dirty="0">
                <a:solidFill>
                  <a:srgbClr val="333333"/>
                </a:solidFill>
              </a:rPr>
              <a:t>5. Monitor, audit, and document all compliance efforts.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00" y="1500000"/>
            <a:ext cx="6000000" cy="1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Example: Conduct a risk assessment to identify gaps in securing electronic records.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Consequences of Non-Compliance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1. Financial Penalties: Fines up to $50,000 per violation.</a:t>
            </a:r>
          </a:p>
          <a:p>
            <a:r>
              <a:rPr sz="2800" dirty="0">
                <a:solidFill>
                  <a:srgbClr val="333333"/>
                </a:solidFill>
              </a:rPr>
              <a:t>2. Legal Consequences: Lawsuits from affected individuals.</a:t>
            </a:r>
          </a:p>
          <a:p>
            <a:r>
              <a:rPr sz="2800" dirty="0">
                <a:solidFill>
                  <a:srgbClr val="333333"/>
                </a:solidFill>
              </a:rPr>
              <a:t>3. Reputational Damage: Loss of trust from patients and partners.</a:t>
            </a:r>
            <a:endParaRPr lang="en-US" sz="2800" dirty="0">
              <a:solidFill>
                <a:srgbClr val="333333"/>
              </a:solidFill>
            </a:endParaRPr>
          </a:p>
          <a:p>
            <a:r>
              <a:rPr lang="en-US" sz="2800" dirty="0">
                <a:solidFill>
                  <a:srgbClr val="333333"/>
                </a:solidFill>
              </a:rPr>
              <a:t>4. Operational Disruption: Time and resources spent on remediation.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000" y="1700000"/>
            <a:ext cx="6000000" cy="1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Tip: Include regular training to minimize risks of breaches.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>
                <a:solidFill>
                  <a:srgbClr val="0066CC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333333"/>
                </a:solidFill>
              </a:rPr>
              <a:t>HIPAA compliance is essential for safeguarding sensitive patient data, maintaining trust, and avoiding legal and financial penalties.</a:t>
            </a:r>
          </a:p>
          <a:p>
            <a:endParaRPr sz="2800" dirty="0">
              <a:solidFill>
                <a:srgbClr val="333333"/>
              </a:solidFill>
            </a:endParaRPr>
          </a:p>
          <a:p>
            <a:r>
              <a:rPr sz="2800" dirty="0">
                <a:solidFill>
                  <a:srgbClr val="333333"/>
                </a:solidFill>
              </a:rPr>
              <a:t>By implementing robust security measures and adhering to regulations, organizations can ensure the privacy and security of PHI.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HIPAA Compliance</vt:lpstr>
      <vt:lpstr>What is HIPAA Compliance?</vt:lpstr>
      <vt:lpstr>Key Components of HIPAA</vt:lpstr>
      <vt:lpstr>Key Security Measures for HIPAA Compliance</vt:lpstr>
      <vt:lpstr>Steps to Achieve HIPAA Compliance</vt:lpstr>
      <vt:lpstr>Consequences of Non-Compliance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Anurag Sharda</cp:lastModifiedBy>
  <cp:revision>3</cp:revision>
  <dcterms:created xsi:type="dcterms:W3CDTF">2013-01-27T09:14:16Z</dcterms:created>
  <dcterms:modified xsi:type="dcterms:W3CDTF">2024-11-20T16:09:22Z</dcterms:modified>
  <cp:category/>
</cp:coreProperties>
</file>