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76" r:id="rId8"/>
    <p:sldId id="277" r:id="rId9"/>
    <p:sldId id="278" r:id="rId10"/>
    <p:sldId id="279" r:id="rId11"/>
    <p:sldId id="284" r:id="rId12"/>
    <p:sldId id="261" r:id="rId13"/>
    <p:sldId id="281" r:id="rId14"/>
    <p:sldId id="274" r:id="rId15"/>
    <p:sldId id="282" r:id="rId16"/>
    <p:sldId id="283" r:id="rId17"/>
    <p:sldId id="285" r:id="rId18"/>
  </p:sldIdLst>
  <p:sldSz cx="13004800" cy="97536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2444CA4-1787-4B5F-AFEA-CF6593DC2C8C}" type="datetimeFigureOut">
              <a:rPr lang="en-US" smtClean="0"/>
              <a:t>8/27/2019</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589BD69-8525-400B-8C3A-A26D2C04255B}" type="slidenum">
              <a:rPr lang="en-US" smtClean="0"/>
              <a:t>‹#›</a:t>
            </a:fld>
            <a:endParaRPr lang="en-US"/>
          </a:p>
        </p:txBody>
      </p:sp>
    </p:spTree>
    <p:extLst>
      <p:ext uri="{BB962C8B-B14F-4D97-AF65-F5344CB8AC3E}">
        <p14:creationId xmlns:p14="http://schemas.microsoft.com/office/powerpoint/2010/main" val="243956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89BD69-8525-400B-8C3A-A26D2C04255B}" type="slidenum">
              <a:rPr lang="en-US" smtClean="0"/>
              <a:t>6</a:t>
            </a:fld>
            <a:endParaRPr lang="en-US"/>
          </a:p>
        </p:txBody>
      </p:sp>
    </p:spTree>
    <p:extLst>
      <p:ext uri="{BB962C8B-B14F-4D97-AF65-F5344CB8AC3E}">
        <p14:creationId xmlns:p14="http://schemas.microsoft.com/office/powerpoint/2010/main" val="382723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31" name="PlaceHolder 2"/>
          <p:cNvSpPr>
            <a:spLocks noGrp="1"/>
          </p:cNvSpPr>
          <p:nvPr>
            <p:ph type="body"/>
          </p:nvPr>
        </p:nvSpPr>
        <p:spPr>
          <a:xfrm>
            <a:off x="507960" y="2629080"/>
            <a:ext cx="1198836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32" name="PlaceHolder 3"/>
          <p:cNvSpPr>
            <a:spLocks noGrp="1"/>
          </p:cNvSpPr>
          <p:nvPr>
            <p:ph type="body"/>
          </p:nvPr>
        </p:nvSpPr>
        <p:spPr>
          <a:xfrm>
            <a:off x="507960" y="5812920"/>
            <a:ext cx="1198836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34" name="PlaceHolder 2"/>
          <p:cNvSpPr>
            <a:spLocks noGrp="1"/>
          </p:cNvSpPr>
          <p:nvPr>
            <p:ph type="body"/>
          </p:nvPr>
        </p:nvSpPr>
        <p:spPr>
          <a:xfrm>
            <a:off x="50796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35" name="PlaceHolder 3"/>
          <p:cNvSpPr>
            <a:spLocks noGrp="1"/>
          </p:cNvSpPr>
          <p:nvPr>
            <p:ph type="body"/>
          </p:nvPr>
        </p:nvSpPr>
        <p:spPr>
          <a:xfrm>
            <a:off x="665100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36" name="PlaceHolder 4"/>
          <p:cNvSpPr>
            <a:spLocks noGrp="1"/>
          </p:cNvSpPr>
          <p:nvPr>
            <p:ph type="body"/>
          </p:nvPr>
        </p:nvSpPr>
        <p:spPr>
          <a:xfrm>
            <a:off x="50796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37" name="PlaceHolder 5"/>
          <p:cNvSpPr>
            <a:spLocks noGrp="1"/>
          </p:cNvSpPr>
          <p:nvPr>
            <p:ph type="body"/>
          </p:nvPr>
        </p:nvSpPr>
        <p:spPr>
          <a:xfrm>
            <a:off x="665100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39" name="PlaceHolder 2"/>
          <p:cNvSpPr>
            <a:spLocks noGrp="1"/>
          </p:cNvSpPr>
          <p:nvPr>
            <p:ph type="body"/>
          </p:nvPr>
        </p:nvSpPr>
        <p:spPr>
          <a:xfrm>
            <a:off x="507960" y="262908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40" name="PlaceHolder 3"/>
          <p:cNvSpPr>
            <a:spLocks noGrp="1"/>
          </p:cNvSpPr>
          <p:nvPr>
            <p:ph type="body"/>
          </p:nvPr>
        </p:nvSpPr>
        <p:spPr>
          <a:xfrm>
            <a:off x="4561200" y="262908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41" name="PlaceHolder 4"/>
          <p:cNvSpPr>
            <a:spLocks noGrp="1"/>
          </p:cNvSpPr>
          <p:nvPr>
            <p:ph type="body"/>
          </p:nvPr>
        </p:nvSpPr>
        <p:spPr>
          <a:xfrm>
            <a:off x="8614440" y="262908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42" name="PlaceHolder 5"/>
          <p:cNvSpPr>
            <a:spLocks noGrp="1"/>
          </p:cNvSpPr>
          <p:nvPr>
            <p:ph type="body"/>
          </p:nvPr>
        </p:nvSpPr>
        <p:spPr>
          <a:xfrm>
            <a:off x="507960" y="581292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43" name="PlaceHolder 6"/>
          <p:cNvSpPr>
            <a:spLocks noGrp="1"/>
          </p:cNvSpPr>
          <p:nvPr>
            <p:ph type="body"/>
          </p:nvPr>
        </p:nvSpPr>
        <p:spPr>
          <a:xfrm>
            <a:off x="4561200" y="581292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44" name="PlaceHolder 7"/>
          <p:cNvSpPr>
            <a:spLocks noGrp="1"/>
          </p:cNvSpPr>
          <p:nvPr>
            <p:ph type="body"/>
          </p:nvPr>
        </p:nvSpPr>
        <p:spPr>
          <a:xfrm>
            <a:off x="8614440" y="581292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51" name="PlaceHolder 2"/>
          <p:cNvSpPr>
            <a:spLocks noGrp="1"/>
          </p:cNvSpPr>
          <p:nvPr>
            <p:ph type="subTitle"/>
          </p:nvPr>
        </p:nvSpPr>
        <p:spPr>
          <a:xfrm>
            <a:off x="507960" y="2629080"/>
            <a:ext cx="11988360" cy="6095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53" name="PlaceHolder 2"/>
          <p:cNvSpPr>
            <a:spLocks noGrp="1"/>
          </p:cNvSpPr>
          <p:nvPr>
            <p:ph type="body"/>
          </p:nvPr>
        </p:nvSpPr>
        <p:spPr>
          <a:xfrm>
            <a:off x="507960" y="2629080"/>
            <a:ext cx="1198836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55" name="PlaceHolder 2"/>
          <p:cNvSpPr>
            <a:spLocks noGrp="1"/>
          </p:cNvSpPr>
          <p:nvPr>
            <p:ph type="body"/>
          </p:nvPr>
        </p:nvSpPr>
        <p:spPr>
          <a:xfrm>
            <a:off x="50796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56" name="PlaceHolder 3"/>
          <p:cNvSpPr>
            <a:spLocks noGrp="1"/>
          </p:cNvSpPr>
          <p:nvPr>
            <p:ph type="body"/>
          </p:nvPr>
        </p:nvSpPr>
        <p:spPr>
          <a:xfrm>
            <a:off x="665100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07960" y="800280"/>
            <a:ext cx="11988360" cy="5651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60" name="PlaceHolder 2"/>
          <p:cNvSpPr>
            <a:spLocks noGrp="1"/>
          </p:cNvSpPr>
          <p:nvPr>
            <p:ph type="body"/>
          </p:nvPr>
        </p:nvSpPr>
        <p:spPr>
          <a:xfrm>
            <a:off x="50796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61" name="PlaceHolder 3"/>
          <p:cNvSpPr>
            <a:spLocks noGrp="1"/>
          </p:cNvSpPr>
          <p:nvPr>
            <p:ph type="body"/>
          </p:nvPr>
        </p:nvSpPr>
        <p:spPr>
          <a:xfrm>
            <a:off x="665100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62" name="PlaceHolder 4"/>
          <p:cNvSpPr>
            <a:spLocks noGrp="1"/>
          </p:cNvSpPr>
          <p:nvPr>
            <p:ph type="body"/>
          </p:nvPr>
        </p:nvSpPr>
        <p:spPr>
          <a:xfrm>
            <a:off x="50796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10" name="PlaceHolder 2"/>
          <p:cNvSpPr>
            <a:spLocks noGrp="1"/>
          </p:cNvSpPr>
          <p:nvPr>
            <p:ph type="subTitle"/>
          </p:nvPr>
        </p:nvSpPr>
        <p:spPr>
          <a:xfrm>
            <a:off x="507960" y="2629080"/>
            <a:ext cx="11988360" cy="6095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64" name="PlaceHolder 2"/>
          <p:cNvSpPr>
            <a:spLocks noGrp="1"/>
          </p:cNvSpPr>
          <p:nvPr>
            <p:ph type="body"/>
          </p:nvPr>
        </p:nvSpPr>
        <p:spPr>
          <a:xfrm>
            <a:off x="50796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65" name="PlaceHolder 3"/>
          <p:cNvSpPr>
            <a:spLocks noGrp="1"/>
          </p:cNvSpPr>
          <p:nvPr>
            <p:ph type="body"/>
          </p:nvPr>
        </p:nvSpPr>
        <p:spPr>
          <a:xfrm>
            <a:off x="665100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66" name="PlaceHolder 4"/>
          <p:cNvSpPr>
            <a:spLocks noGrp="1"/>
          </p:cNvSpPr>
          <p:nvPr>
            <p:ph type="body"/>
          </p:nvPr>
        </p:nvSpPr>
        <p:spPr>
          <a:xfrm>
            <a:off x="665100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68" name="PlaceHolder 2"/>
          <p:cNvSpPr>
            <a:spLocks noGrp="1"/>
          </p:cNvSpPr>
          <p:nvPr>
            <p:ph type="body"/>
          </p:nvPr>
        </p:nvSpPr>
        <p:spPr>
          <a:xfrm>
            <a:off x="50796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69" name="PlaceHolder 3"/>
          <p:cNvSpPr>
            <a:spLocks noGrp="1"/>
          </p:cNvSpPr>
          <p:nvPr>
            <p:ph type="body"/>
          </p:nvPr>
        </p:nvSpPr>
        <p:spPr>
          <a:xfrm>
            <a:off x="665100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70" name="PlaceHolder 4"/>
          <p:cNvSpPr>
            <a:spLocks noGrp="1"/>
          </p:cNvSpPr>
          <p:nvPr>
            <p:ph type="body"/>
          </p:nvPr>
        </p:nvSpPr>
        <p:spPr>
          <a:xfrm>
            <a:off x="507960" y="5812920"/>
            <a:ext cx="1198836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72" name="PlaceHolder 2"/>
          <p:cNvSpPr>
            <a:spLocks noGrp="1"/>
          </p:cNvSpPr>
          <p:nvPr>
            <p:ph type="body"/>
          </p:nvPr>
        </p:nvSpPr>
        <p:spPr>
          <a:xfrm>
            <a:off x="507960" y="2629080"/>
            <a:ext cx="1198836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73" name="PlaceHolder 3"/>
          <p:cNvSpPr>
            <a:spLocks noGrp="1"/>
          </p:cNvSpPr>
          <p:nvPr>
            <p:ph type="body"/>
          </p:nvPr>
        </p:nvSpPr>
        <p:spPr>
          <a:xfrm>
            <a:off x="507960" y="5812920"/>
            <a:ext cx="1198836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75" name="PlaceHolder 2"/>
          <p:cNvSpPr>
            <a:spLocks noGrp="1"/>
          </p:cNvSpPr>
          <p:nvPr>
            <p:ph type="body"/>
          </p:nvPr>
        </p:nvSpPr>
        <p:spPr>
          <a:xfrm>
            <a:off x="50796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76" name="PlaceHolder 3"/>
          <p:cNvSpPr>
            <a:spLocks noGrp="1"/>
          </p:cNvSpPr>
          <p:nvPr>
            <p:ph type="body"/>
          </p:nvPr>
        </p:nvSpPr>
        <p:spPr>
          <a:xfrm>
            <a:off x="665100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77" name="PlaceHolder 4"/>
          <p:cNvSpPr>
            <a:spLocks noGrp="1"/>
          </p:cNvSpPr>
          <p:nvPr>
            <p:ph type="body"/>
          </p:nvPr>
        </p:nvSpPr>
        <p:spPr>
          <a:xfrm>
            <a:off x="50796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78" name="PlaceHolder 5"/>
          <p:cNvSpPr>
            <a:spLocks noGrp="1"/>
          </p:cNvSpPr>
          <p:nvPr>
            <p:ph type="body"/>
          </p:nvPr>
        </p:nvSpPr>
        <p:spPr>
          <a:xfrm>
            <a:off x="665100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80" name="PlaceHolder 2"/>
          <p:cNvSpPr>
            <a:spLocks noGrp="1"/>
          </p:cNvSpPr>
          <p:nvPr>
            <p:ph type="body"/>
          </p:nvPr>
        </p:nvSpPr>
        <p:spPr>
          <a:xfrm>
            <a:off x="507960" y="262908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81" name="PlaceHolder 3"/>
          <p:cNvSpPr>
            <a:spLocks noGrp="1"/>
          </p:cNvSpPr>
          <p:nvPr>
            <p:ph type="body"/>
          </p:nvPr>
        </p:nvSpPr>
        <p:spPr>
          <a:xfrm>
            <a:off x="4561200" y="262908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82" name="PlaceHolder 4"/>
          <p:cNvSpPr>
            <a:spLocks noGrp="1"/>
          </p:cNvSpPr>
          <p:nvPr>
            <p:ph type="body"/>
          </p:nvPr>
        </p:nvSpPr>
        <p:spPr>
          <a:xfrm>
            <a:off x="8614440" y="262908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83" name="PlaceHolder 5"/>
          <p:cNvSpPr>
            <a:spLocks noGrp="1"/>
          </p:cNvSpPr>
          <p:nvPr>
            <p:ph type="body"/>
          </p:nvPr>
        </p:nvSpPr>
        <p:spPr>
          <a:xfrm>
            <a:off x="507960" y="581292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84" name="PlaceHolder 6"/>
          <p:cNvSpPr>
            <a:spLocks noGrp="1"/>
          </p:cNvSpPr>
          <p:nvPr>
            <p:ph type="body"/>
          </p:nvPr>
        </p:nvSpPr>
        <p:spPr>
          <a:xfrm>
            <a:off x="4561200" y="581292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85" name="PlaceHolder 7"/>
          <p:cNvSpPr>
            <a:spLocks noGrp="1"/>
          </p:cNvSpPr>
          <p:nvPr>
            <p:ph type="body"/>
          </p:nvPr>
        </p:nvSpPr>
        <p:spPr>
          <a:xfrm>
            <a:off x="8614440" y="5812920"/>
            <a:ext cx="385992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12" name="PlaceHolder 2"/>
          <p:cNvSpPr>
            <a:spLocks noGrp="1"/>
          </p:cNvSpPr>
          <p:nvPr>
            <p:ph type="body"/>
          </p:nvPr>
        </p:nvSpPr>
        <p:spPr>
          <a:xfrm>
            <a:off x="507960" y="2629080"/>
            <a:ext cx="1198836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14" name="PlaceHolder 2"/>
          <p:cNvSpPr>
            <a:spLocks noGrp="1"/>
          </p:cNvSpPr>
          <p:nvPr>
            <p:ph type="body"/>
          </p:nvPr>
        </p:nvSpPr>
        <p:spPr>
          <a:xfrm>
            <a:off x="50796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15" name="PlaceHolder 3"/>
          <p:cNvSpPr>
            <a:spLocks noGrp="1"/>
          </p:cNvSpPr>
          <p:nvPr>
            <p:ph type="body"/>
          </p:nvPr>
        </p:nvSpPr>
        <p:spPr>
          <a:xfrm>
            <a:off x="665100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07960" y="800280"/>
            <a:ext cx="11988360" cy="5651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19" name="PlaceHolder 2"/>
          <p:cNvSpPr>
            <a:spLocks noGrp="1"/>
          </p:cNvSpPr>
          <p:nvPr>
            <p:ph type="body"/>
          </p:nvPr>
        </p:nvSpPr>
        <p:spPr>
          <a:xfrm>
            <a:off x="50796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20" name="PlaceHolder 3"/>
          <p:cNvSpPr>
            <a:spLocks noGrp="1"/>
          </p:cNvSpPr>
          <p:nvPr>
            <p:ph type="body"/>
          </p:nvPr>
        </p:nvSpPr>
        <p:spPr>
          <a:xfrm>
            <a:off x="665100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21" name="PlaceHolder 4"/>
          <p:cNvSpPr>
            <a:spLocks noGrp="1"/>
          </p:cNvSpPr>
          <p:nvPr>
            <p:ph type="body"/>
          </p:nvPr>
        </p:nvSpPr>
        <p:spPr>
          <a:xfrm>
            <a:off x="50796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23" name="PlaceHolder 2"/>
          <p:cNvSpPr>
            <a:spLocks noGrp="1"/>
          </p:cNvSpPr>
          <p:nvPr>
            <p:ph type="body"/>
          </p:nvPr>
        </p:nvSpPr>
        <p:spPr>
          <a:xfrm>
            <a:off x="507960" y="2629080"/>
            <a:ext cx="5850000" cy="609552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24" name="PlaceHolder 3"/>
          <p:cNvSpPr>
            <a:spLocks noGrp="1"/>
          </p:cNvSpPr>
          <p:nvPr>
            <p:ph type="body"/>
          </p:nvPr>
        </p:nvSpPr>
        <p:spPr>
          <a:xfrm>
            <a:off x="665100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25" name="PlaceHolder 4"/>
          <p:cNvSpPr>
            <a:spLocks noGrp="1"/>
          </p:cNvSpPr>
          <p:nvPr>
            <p:ph type="body"/>
          </p:nvPr>
        </p:nvSpPr>
        <p:spPr>
          <a:xfrm>
            <a:off x="6651000" y="581292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7960" y="800280"/>
            <a:ext cx="11988360" cy="1218960"/>
          </a:xfrm>
          <a:prstGeom prst="rect">
            <a:avLst/>
          </a:prstGeom>
        </p:spPr>
        <p:txBody>
          <a:bodyPr lIns="0" tIns="0" rIns="0" bIns="0" anchor="ctr"/>
          <a:lstStyle/>
          <a:p>
            <a:pPr algn="ctr"/>
            <a:endParaRPr lang="en-IN" sz="2400" b="0" strike="noStrike" spc="-1">
              <a:solidFill>
                <a:srgbClr val="414141"/>
              </a:solidFill>
              <a:latin typeface="Palatino"/>
            </a:endParaRPr>
          </a:p>
        </p:txBody>
      </p:sp>
      <p:sp>
        <p:nvSpPr>
          <p:cNvPr id="27" name="PlaceHolder 2"/>
          <p:cNvSpPr>
            <a:spLocks noGrp="1"/>
          </p:cNvSpPr>
          <p:nvPr>
            <p:ph type="body"/>
          </p:nvPr>
        </p:nvSpPr>
        <p:spPr>
          <a:xfrm>
            <a:off x="50796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28" name="PlaceHolder 3"/>
          <p:cNvSpPr>
            <a:spLocks noGrp="1"/>
          </p:cNvSpPr>
          <p:nvPr>
            <p:ph type="body"/>
          </p:nvPr>
        </p:nvSpPr>
        <p:spPr>
          <a:xfrm>
            <a:off x="6651000" y="2629080"/>
            <a:ext cx="585000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
        <p:nvSpPr>
          <p:cNvPr id="29" name="PlaceHolder 4"/>
          <p:cNvSpPr>
            <a:spLocks noGrp="1"/>
          </p:cNvSpPr>
          <p:nvPr>
            <p:ph type="body"/>
          </p:nvPr>
        </p:nvSpPr>
        <p:spPr>
          <a:xfrm>
            <a:off x="507960" y="5812920"/>
            <a:ext cx="11988360" cy="2907360"/>
          </a:xfrm>
          <a:prstGeom prst="rect">
            <a:avLst/>
          </a:prstGeom>
        </p:spPr>
        <p:txBody>
          <a:bodyPr lIns="0" tIns="0" rIns="0" bIns="0">
            <a:normAutofit/>
          </a:bodyPr>
          <a:lstStyle/>
          <a:p>
            <a:endParaRPr lang="en-IN" sz="3600" b="0" strike="noStrike" spc="-1">
              <a:solidFill>
                <a:srgbClr val="414141"/>
              </a:solidFill>
              <a:latin typeface="Palatin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9" name="Line 1"/>
          <p:cNvSpPr/>
          <p:nvPr/>
        </p:nvSpPr>
        <p:spPr>
          <a:xfrm>
            <a:off x="507960" y="217152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10" name="Line 2"/>
          <p:cNvSpPr/>
          <p:nvPr/>
        </p:nvSpPr>
        <p:spPr>
          <a:xfrm>
            <a:off x="507960" y="63468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2" name="Line 3"/>
          <p:cNvSpPr/>
          <p:nvPr/>
        </p:nvSpPr>
        <p:spPr>
          <a:xfrm>
            <a:off x="507960" y="6591240"/>
            <a:ext cx="1199916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3" name="Line 4"/>
          <p:cNvSpPr/>
          <p:nvPr/>
        </p:nvSpPr>
        <p:spPr>
          <a:xfrm>
            <a:off x="507960" y="4089240"/>
            <a:ext cx="1199988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 name="Line 5"/>
          <p:cNvSpPr/>
          <p:nvPr/>
        </p:nvSpPr>
        <p:spPr>
          <a:xfrm flipV="1">
            <a:off x="7994160" y="4525920"/>
            <a:ext cx="0" cy="164304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5" name="PlaceHolder 6"/>
          <p:cNvSpPr>
            <a:spLocks noGrp="1"/>
          </p:cNvSpPr>
          <p:nvPr>
            <p:ph type="body"/>
          </p:nvPr>
        </p:nvSpPr>
        <p:spPr>
          <a:xfrm>
            <a:off x="507960" y="880200"/>
            <a:ext cx="7200720" cy="5758200"/>
          </a:xfrm>
          <a:prstGeom prst="rect">
            <a:avLst/>
          </a:prstGeom>
        </p:spPr>
        <p:txBody>
          <a:bodyPr lIns="50760" tIns="50760" rIns="50760" bIns="50760" anchor="ctr"/>
          <a:lstStyle/>
          <a:p>
            <a:pPr>
              <a:lnSpc>
                <a:spcPct val="110000"/>
              </a:lnSpc>
            </a:pPr>
            <a:r>
              <a:rPr lang="en-IN" sz="2400" b="0" i="1" strike="noStrike" spc="-1">
                <a:solidFill>
                  <a:srgbClr val="414141"/>
                </a:solidFill>
                <a:latin typeface="Palatino"/>
                <a:ea typeface="Palatino"/>
              </a:rPr>
              <a:t>Lorem Ipsum Dolor</a:t>
            </a:r>
            <a:endParaRPr lang="en-IN" sz="2400" b="0" strike="noStrike" spc="-1">
              <a:solidFill>
                <a:srgbClr val="414141"/>
              </a:solidFill>
              <a:latin typeface="Palatino"/>
            </a:endParaRPr>
          </a:p>
        </p:txBody>
      </p:sp>
      <p:sp>
        <p:nvSpPr>
          <p:cNvPr id="6" name="PlaceHolder 7"/>
          <p:cNvSpPr>
            <a:spLocks noGrp="1"/>
          </p:cNvSpPr>
          <p:nvPr>
            <p:ph type="title"/>
          </p:nvPr>
        </p:nvSpPr>
        <p:spPr>
          <a:xfrm>
            <a:off x="507960" y="4140360"/>
            <a:ext cx="7200720" cy="2412720"/>
          </a:xfrm>
          <a:prstGeom prst="rect">
            <a:avLst/>
          </a:prstGeom>
        </p:spPr>
        <p:txBody>
          <a:bodyPr lIns="50760" tIns="50760" rIns="50760" bIns="50760" anchor="ctr"/>
          <a:lstStyle/>
          <a:p>
            <a:pPr>
              <a:lnSpc>
                <a:spcPct val="90000"/>
              </a:lnSpc>
              <a:spcBef>
                <a:spcPts val="1599"/>
              </a:spcBef>
            </a:pPr>
            <a:r>
              <a:rPr lang="en-IN" sz="7000" b="0" strike="noStrike" spc="-1">
                <a:solidFill>
                  <a:srgbClr val="D93E2B"/>
                </a:solidFill>
                <a:latin typeface="Bodoni SvtyTwo ITC TT-Book"/>
                <a:ea typeface="Bodoni SvtyTwo ITC TT-Book"/>
              </a:rPr>
              <a:t>Title Text</a:t>
            </a:r>
            <a:endParaRPr lang="en-IN" sz="7000" b="0" strike="noStrike" spc="-1">
              <a:solidFill>
                <a:srgbClr val="414141"/>
              </a:solidFill>
              <a:latin typeface="Palatino"/>
            </a:endParaRPr>
          </a:p>
        </p:txBody>
      </p:sp>
      <p:sp>
        <p:nvSpPr>
          <p:cNvPr id="7" name="PlaceHolder 8"/>
          <p:cNvSpPr>
            <a:spLocks noGrp="1"/>
          </p:cNvSpPr>
          <p:nvPr>
            <p:ph type="body"/>
          </p:nvPr>
        </p:nvSpPr>
        <p:spPr>
          <a:xfrm>
            <a:off x="8280360" y="4140360"/>
            <a:ext cx="4241520" cy="2412720"/>
          </a:xfrm>
          <a:prstGeom prst="rect">
            <a:avLst/>
          </a:prstGeom>
        </p:spPr>
        <p:txBody>
          <a:bodyPr lIns="50760" tIns="50760" rIns="50760" bIns="50760" anchor="ctr"/>
          <a:lstStyle/>
          <a:p>
            <a:pPr>
              <a:lnSpc>
                <a:spcPct val="100000"/>
              </a:lnSpc>
            </a:pPr>
            <a:r>
              <a:rPr lang="en-IN" sz="2400" b="0" strike="noStrike" spc="-1">
                <a:solidFill>
                  <a:srgbClr val="414141"/>
                </a:solidFill>
                <a:latin typeface="Palatino"/>
                <a:ea typeface="Palatino"/>
              </a:rPr>
              <a:t>Body Level One</a:t>
            </a:r>
            <a:endParaRPr lang="en-IN" sz="2400" b="0" strike="noStrike" spc="-1">
              <a:solidFill>
                <a:srgbClr val="414141"/>
              </a:solidFill>
              <a:latin typeface="Palatino"/>
            </a:endParaRPr>
          </a:p>
          <a:p>
            <a:pPr>
              <a:lnSpc>
                <a:spcPct val="100000"/>
              </a:lnSpc>
            </a:pPr>
            <a:r>
              <a:rPr lang="en-IN" sz="2400" b="0" strike="noStrike" spc="-1">
                <a:solidFill>
                  <a:srgbClr val="414141"/>
                </a:solidFill>
                <a:latin typeface="Palatino"/>
                <a:ea typeface="Palatino"/>
              </a:rPr>
              <a:t>Body Level Two</a:t>
            </a:r>
            <a:endParaRPr lang="en-IN" sz="2400" b="0" strike="noStrike" spc="-1">
              <a:solidFill>
                <a:srgbClr val="414141"/>
              </a:solidFill>
              <a:latin typeface="Palatino"/>
            </a:endParaRPr>
          </a:p>
          <a:p>
            <a:pPr>
              <a:lnSpc>
                <a:spcPct val="100000"/>
              </a:lnSpc>
            </a:pPr>
            <a:r>
              <a:rPr lang="en-IN" sz="2400" b="0" strike="noStrike" spc="-1">
                <a:solidFill>
                  <a:srgbClr val="414141"/>
                </a:solidFill>
                <a:latin typeface="Palatino"/>
                <a:ea typeface="Palatino"/>
              </a:rPr>
              <a:t>Body Level Three</a:t>
            </a:r>
            <a:endParaRPr lang="en-IN" sz="2400" b="0" strike="noStrike" spc="-1">
              <a:solidFill>
                <a:srgbClr val="414141"/>
              </a:solidFill>
              <a:latin typeface="Palatino"/>
            </a:endParaRPr>
          </a:p>
          <a:p>
            <a:pPr>
              <a:lnSpc>
                <a:spcPct val="100000"/>
              </a:lnSpc>
            </a:pPr>
            <a:r>
              <a:rPr lang="en-IN" sz="2400" b="0" strike="noStrike" spc="-1">
                <a:solidFill>
                  <a:srgbClr val="414141"/>
                </a:solidFill>
                <a:latin typeface="Palatino"/>
                <a:ea typeface="Palatino"/>
              </a:rPr>
              <a:t>Body Level Four</a:t>
            </a:r>
            <a:endParaRPr lang="en-IN" sz="2400" b="0" strike="noStrike" spc="-1">
              <a:solidFill>
                <a:srgbClr val="414141"/>
              </a:solidFill>
              <a:latin typeface="Palatino"/>
            </a:endParaRPr>
          </a:p>
          <a:p>
            <a:pPr>
              <a:lnSpc>
                <a:spcPct val="100000"/>
              </a:lnSpc>
            </a:pPr>
            <a:r>
              <a:rPr lang="en-IN" sz="2400" b="0" strike="noStrike" spc="-1">
                <a:solidFill>
                  <a:srgbClr val="414141"/>
                </a:solidFill>
                <a:latin typeface="Palatino"/>
                <a:ea typeface="Palatino"/>
              </a:rPr>
              <a:t>Body Level Five</a:t>
            </a:r>
            <a:endParaRPr lang="en-IN" sz="2400" b="0" strike="noStrike" spc="-1">
              <a:solidFill>
                <a:srgbClr val="414141"/>
              </a:solidFill>
              <a:latin typeface="Palatino"/>
            </a:endParaRPr>
          </a:p>
        </p:txBody>
      </p:sp>
      <p:sp>
        <p:nvSpPr>
          <p:cNvPr id="8" name="PlaceHolder 9"/>
          <p:cNvSpPr>
            <a:spLocks noGrp="1"/>
          </p:cNvSpPr>
          <p:nvPr>
            <p:ph type="sldNum"/>
          </p:nvPr>
        </p:nvSpPr>
        <p:spPr>
          <a:xfrm>
            <a:off x="6324480" y="9258480"/>
            <a:ext cx="342720" cy="406080"/>
          </a:xfrm>
          <a:prstGeom prst="rect">
            <a:avLst/>
          </a:prstGeom>
        </p:spPr>
        <p:txBody>
          <a:bodyPr lIns="50760" tIns="50760" rIns="50760" bIns="50760"/>
          <a:lstStyle/>
          <a:p>
            <a:pPr algn="ctr">
              <a:lnSpc>
                <a:spcPct val="100000"/>
              </a:lnSpc>
            </a:pPr>
            <a:fld id="{CF0D7FC1-2545-4EFD-AE93-E2DFED7C9A89}" type="slidenum">
              <a:rPr lang="en-IN" sz="1800" b="0" strike="noStrike" spc="-1">
                <a:solidFill>
                  <a:srgbClr val="4C4946"/>
                </a:solidFill>
                <a:latin typeface="Palatino"/>
                <a:ea typeface="Palatino"/>
              </a:rPr>
              <a:t>‹#›</a:t>
            </a:fld>
            <a:endParaRPr lang="en-IN"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5" name="Line 1"/>
          <p:cNvSpPr/>
          <p:nvPr/>
        </p:nvSpPr>
        <p:spPr>
          <a:xfrm>
            <a:off x="507960" y="217152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6" name="Line 2"/>
          <p:cNvSpPr/>
          <p:nvPr/>
        </p:nvSpPr>
        <p:spPr>
          <a:xfrm>
            <a:off x="507960" y="63468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7" name="PlaceHolder 3"/>
          <p:cNvSpPr>
            <a:spLocks noGrp="1"/>
          </p:cNvSpPr>
          <p:nvPr>
            <p:ph type="title"/>
          </p:nvPr>
        </p:nvSpPr>
        <p:spPr>
          <a:xfrm>
            <a:off x="507960" y="800280"/>
            <a:ext cx="11988360" cy="1218960"/>
          </a:xfrm>
          <a:prstGeom prst="rect">
            <a:avLst/>
          </a:prstGeom>
        </p:spPr>
        <p:txBody>
          <a:bodyPr lIns="50760" tIns="50760" rIns="50760" bIns="50760" anchor="ctr"/>
          <a:lstStyle/>
          <a:p>
            <a:pPr algn="ctr">
              <a:lnSpc>
                <a:spcPct val="90000"/>
              </a:lnSpc>
              <a:spcBef>
                <a:spcPts val="1599"/>
              </a:spcBef>
            </a:pPr>
            <a:r>
              <a:rPr lang="en-IN" sz="7000" b="0" strike="noStrike" spc="-1">
                <a:solidFill>
                  <a:srgbClr val="D93E2B"/>
                </a:solidFill>
                <a:latin typeface="Bodoni SvtyTwo ITC TT-Book"/>
                <a:ea typeface="Bodoni SvtyTwo ITC TT-Book"/>
              </a:rPr>
              <a:t>Title Text</a:t>
            </a:r>
            <a:endParaRPr lang="en-IN" sz="7000" b="0" strike="noStrike" spc="-1">
              <a:solidFill>
                <a:srgbClr val="414141"/>
              </a:solidFill>
              <a:latin typeface="Palatino"/>
            </a:endParaRPr>
          </a:p>
        </p:txBody>
      </p:sp>
      <p:sp>
        <p:nvSpPr>
          <p:cNvPr id="48" name="PlaceHolder 4"/>
          <p:cNvSpPr>
            <a:spLocks noGrp="1"/>
          </p:cNvSpPr>
          <p:nvPr>
            <p:ph type="body"/>
          </p:nvPr>
        </p:nvSpPr>
        <p:spPr>
          <a:xfrm>
            <a:off x="507960" y="2629080"/>
            <a:ext cx="11988360" cy="6095520"/>
          </a:xfrm>
          <a:prstGeom prst="rect">
            <a:avLst/>
          </a:prstGeom>
        </p:spPr>
        <p:txBody>
          <a:bodyPr lIns="50760" tIns="50760" rIns="50760" bIns="50760" anchor="ctr"/>
          <a:lstStyle/>
          <a:p>
            <a:pPr marL="469800" indent="-469440">
              <a:lnSpc>
                <a:spcPct val="100000"/>
              </a:lnSpc>
              <a:spcBef>
                <a:spcPts val="2401"/>
              </a:spcBef>
              <a:buClr>
                <a:srgbClr val="929292"/>
              </a:buClr>
              <a:buSzPct val="60000"/>
              <a:buFont typeface="Zapf Dingbats"/>
              <a:buChar char="❖"/>
            </a:pPr>
            <a:r>
              <a:rPr lang="en-IN" sz="3600" b="0" strike="noStrike" spc="-1">
                <a:solidFill>
                  <a:srgbClr val="414141"/>
                </a:solidFill>
                <a:latin typeface="Palatino"/>
                <a:ea typeface="Palatino"/>
              </a:rPr>
              <a:t>Body Level One</a:t>
            </a:r>
            <a:endParaRPr lang="en-IN" sz="3600" b="0" strike="noStrike" spc="-1">
              <a:solidFill>
                <a:srgbClr val="414141"/>
              </a:solidFill>
              <a:latin typeface="Palatino"/>
            </a:endParaRPr>
          </a:p>
          <a:p>
            <a:pPr marL="939960" lvl="1" indent="-469440">
              <a:lnSpc>
                <a:spcPct val="100000"/>
              </a:lnSpc>
              <a:spcBef>
                <a:spcPts val="2401"/>
              </a:spcBef>
              <a:buClr>
                <a:srgbClr val="929292"/>
              </a:buClr>
              <a:buSzPct val="60000"/>
              <a:buFont typeface="Zapf Dingbats"/>
              <a:buChar char="❖"/>
            </a:pPr>
            <a:r>
              <a:rPr lang="en-IN" sz="3600" b="0" strike="noStrike" spc="-1">
                <a:solidFill>
                  <a:srgbClr val="414141"/>
                </a:solidFill>
                <a:latin typeface="Palatino"/>
                <a:ea typeface="Palatino"/>
              </a:rPr>
              <a:t>Body Level Two</a:t>
            </a:r>
            <a:endParaRPr lang="en-IN" sz="3600" b="0" strike="noStrike" spc="-1">
              <a:solidFill>
                <a:srgbClr val="414141"/>
              </a:solidFill>
              <a:latin typeface="Palatino"/>
            </a:endParaRPr>
          </a:p>
          <a:p>
            <a:pPr marL="1409760" lvl="2" indent="-469440">
              <a:lnSpc>
                <a:spcPct val="100000"/>
              </a:lnSpc>
              <a:spcBef>
                <a:spcPts val="2401"/>
              </a:spcBef>
              <a:buClr>
                <a:srgbClr val="929292"/>
              </a:buClr>
              <a:buSzPct val="60000"/>
              <a:buFont typeface="Zapf Dingbats"/>
              <a:buChar char="❖"/>
            </a:pPr>
            <a:r>
              <a:rPr lang="en-IN" sz="3600" b="0" strike="noStrike" spc="-1">
                <a:solidFill>
                  <a:srgbClr val="414141"/>
                </a:solidFill>
                <a:latin typeface="Palatino"/>
                <a:ea typeface="Palatino"/>
              </a:rPr>
              <a:t>Body Level Three</a:t>
            </a:r>
            <a:endParaRPr lang="en-IN" sz="3600" b="0" strike="noStrike" spc="-1">
              <a:solidFill>
                <a:srgbClr val="414141"/>
              </a:solidFill>
              <a:latin typeface="Palatino"/>
            </a:endParaRPr>
          </a:p>
          <a:p>
            <a:pPr marL="1879560" lvl="3" indent="-469440">
              <a:lnSpc>
                <a:spcPct val="100000"/>
              </a:lnSpc>
              <a:spcBef>
                <a:spcPts val="2401"/>
              </a:spcBef>
              <a:buClr>
                <a:srgbClr val="929292"/>
              </a:buClr>
              <a:buSzPct val="60000"/>
              <a:buFont typeface="Zapf Dingbats"/>
              <a:buChar char="❖"/>
            </a:pPr>
            <a:r>
              <a:rPr lang="en-IN" sz="3600" b="0" strike="noStrike" spc="-1">
                <a:solidFill>
                  <a:srgbClr val="414141"/>
                </a:solidFill>
                <a:latin typeface="Palatino"/>
                <a:ea typeface="Palatino"/>
              </a:rPr>
              <a:t>Body Level Four</a:t>
            </a:r>
            <a:endParaRPr lang="en-IN" sz="3600" b="0" strike="noStrike" spc="-1">
              <a:solidFill>
                <a:srgbClr val="414141"/>
              </a:solidFill>
              <a:latin typeface="Palatino"/>
            </a:endParaRPr>
          </a:p>
          <a:p>
            <a:pPr marL="2349360" lvl="4" indent="-469440">
              <a:lnSpc>
                <a:spcPct val="100000"/>
              </a:lnSpc>
              <a:spcBef>
                <a:spcPts val="2401"/>
              </a:spcBef>
              <a:buClr>
                <a:srgbClr val="929292"/>
              </a:buClr>
              <a:buSzPct val="60000"/>
              <a:buFont typeface="Zapf Dingbats"/>
              <a:buChar char="❖"/>
            </a:pPr>
            <a:r>
              <a:rPr lang="en-IN" sz="3600" b="0" strike="noStrike" spc="-1">
                <a:solidFill>
                  <a:srgbClr val="414141"/>
                </a:solidFill>
                <a:latin typeface="Palatino"/>
                <a:ea typeface="Palatino"/>
              </a:rPr>
              <a:t>Body Level Five</a:t>
            </a:r>
            <a:endParaRPr lang="en-IN" sz="3600" b="0" strike="noStrike" spc="-1">
              <a:solidFill>
                <a:srgbClr val="414141"/>
              </a:solidFill>
              <a:latin typeface="Palatino"/>
            </a:endParaRPr>
          </a:p>
        </p:txBody>
      </p:sp>
      <p:sp>
        <p:nvSpPr>
          <p:cNvPr id="49" name="PlaceHolder 5"/>
          <p:cNvSpPr>
            <a:spLocks noGrp="1"/>
          </p:cNvSpPr>
          <p:nvPr>
            <p:ph type="sldNum"/>
          </p:nvPr>
        </p:nvSpPr>
        <p:spPr>
          <a:xfrm>
            <a:off x="6324480" y="9258480"/>
            <a:ext cx="342720" cy="406080"/>
          </a:xfrm>
          <a:prstGeom prst="rect">
            <a:avLst/>
          </a:prstGeom>
        </p:spPr>
        <p:txBody>
          <a:bodyPr lIns="50760" tIns="50760" rIns="50760" bIns="50760"/>
          <a:lstStyle/>
          <a:p>
            <a:pPr algn="ctr">
              <a:lnSpc>
                <a:spcPct val="100000"/>
              </a:lnSpc>
            </a:pPr>
            <a:fld id="{745373B3-4550-486A-9F14-C541573C4B0C}" type="slidenum">
              <a:rPr lang="en-IN" sz="1800" b="0" strike="noStrike" spc="-1">
                <a:solidFill>
                  <a:srgbClr val="4C4946"/>
                </a:solidFill>
                <a:latin typeface="Palatino"/>
                <a:ea typeface="Palatino"/>
              </a:rPr>
              <a:t>‹#›</a:t>
            </a:fld>
            <a:endParaRPr lang="en-IN"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404880" y="6629400"/>
            <a:ext cx="6456600" cy="2480400"/>
          </a:xfrm>
          <a:prstGeom prst="rect">
            <a:avLst/>
          </a:prstGeom>
          <a:noFill/>
          <a:ln w="12600">
            <a:noFill/>
          </a:ln>
        </p:spPr>
        <p:txBody>
          <a:bodyPr lIns="50760" tIns="50760" rIns="50760" bIns="50760" anchor="ctr">
            <a:normAutofit fontScale="85000" lnSpcReduction="20000"/>
          </a:bodyPr>
          <a:lstStyle/>
          <a:p>
            <a:pPr algn="ctr">
              <a:lnSpc>
                <a:spcPct val="100000"/>
              </a:lnSpc>
              <a:spcBef>
                <a:spcPts val="2401"/>
              </a:spcBef>
            </a:pPr>
            <a:endParaRPr lang="en-IN" sz="3200" b="0" strike="noStrike" spc="-1" dirty="0">
              <a:latin typeface="Arial"/>
            </a:endParaRPr>
          </a:p>
          <a:p>
            <a:pPr marL="469800" indent="-469440" algn="ctr">
              <a:lnSpc>
                <a:spcPct val="100000"/>
              </a:lnSpc>
              <a:spcBef>
                <a:spcPts val="2401"/>
              </a:spcBef>
              <a:buClr>
                <a:srgbClr val="414141"/>
              </a:buClr>
              <a:buSzPct val="60000"/>
              <a:buFont typeface="Zapf Dingbats"/>
              <a:buChar char="❖"/>
            </a:pPr>
            <a:r>
              <a:rPr lang="en-IN" sz="3600" b="0" strike="noStrike" spc="-1" dirty="0">
                <a:solidFill>
                  <a:srgbClr val="414141"/>
                </a:solidFill>
                <a:latin typeface="Arial"/>
                <a:ea typeface="Arial"/>
              </a:rPr>
              <a:t>Spam Detection </a:t>
            </a:r>
            <a:endParaRPr lang="en-IN" sz="3600" b="0" strike="noStrike" spc="-1" dirty="0">
              <a:latin typeface="Arial"/>
            </a:endParaRPr>
          </a:p>
          <a:p>
            <a:pPr algn="ctr">
              <a:lnSpc>
                <a:spcPct val="100000"/>
              </a:lnSpc>
              <a:spcBef>
                <a:spcPts val="2401"/>
              </a:spcBef>
            </a:pPr>
            <a:endParaRPr lang="en-IN" sz="3600" b="0" strike="noStrike" spc="-1" dirty="0">
              <a:latin typeface="Arial"/>
            </a:endParaRPr>
          </a:p>
          <a:p>
            <a:pPr marL="469800" indent="-469440" algn="ctr">
              <a:lnSpc>
                <a:spcPct val="100000"/>
              </a:lnSpc>
              <a:spcBef>
                <a:spcPts val="2401"/>
              </a:spcBef>
              <a:buClr>
                <a:srgbClr val="414141"/>
              </a:buClr>
              <a:buSzPct val="60000"/>
              <a:buFont typeface="Zapf Dingbats"/>
              <a:buChar char="❖"/>
            </a:pPr>
            <a:r>
              <a:rPr lang="en-IN" sz="3600" b="0" strike="noStrike" spc="-1" dirty="0">
                <a:solidFill>
                  <a:srgbClr val="414141"/>
                </a:solidFill>
                <a:latin typeface="Arial"/>
                <a:ea typeface="Arial"/>
              </a:rPr>
              <a:t>by Ashish Sahu</a:t>
            </a:r>
            <a:endParaRPr lang="en-IN" sz="3600" b="0" strike="noStrike" spc="-1" dirty="0">
              <a:latin typeface="Arial"/>
            </a:endParaRPr>
          </a:p>
        </p:txBody>
      </p:sp>
      <p:pic>
        <p:nvPicPr>
          <p:cNvPr id="2" name="Picture 1">
            <a:extLst>
              <a:ext uri="{FF2B5EF4-FFF2-40B4-BE49-F238E27FC236}">
                <a16:creationId xmlns:a16="http://schemas.microsoft.com/office/drawing/2014/main" id="{AAE18A9B-E1A6-47BB-BBF6-217671439E95}"/>
              </a:ext>
            </a:extLst>
          </p:cNvPr>
          <p:cNvPicPr>
            <a:picLocks noChangeAspect="1"/>
          </p:cNvPicPr>
          <p:nvPr/>
        </p:nvPicPr>
        <p:blipFill>
          <a:blip r:embed="rId2"/>
          <a:stretch>
            <a:fillRect/>
          </a:stretch>
        </p:blipFill>
        <p:spPr>
          <a:xfrm>
            <a:off x="0" y="119270"/>
            <a:ext cx="13004800" cy="642299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7306-B895-4BDE-A009-A84696E48CA8}"/>
              </a:ext>
            </a:extLst>
          </p:cNvPr>
          <p:cNvSpPr>
            <a:spLocks noGrp="1"/>
          </p:cNvSpPr>
          <p:nvPr>
            <p:ph type="title"/>
          </p:nvPr>
        </p:nvSpPr>
        <p:spPr/>
        <p:txBody>
          <a:bodyPr/>
          <a:lstStyle/>
          <a:p>
            <a:r>
              <a:rPr lang="en-US" dirty="0"/>
              <a:t>Techniques used for spam classifier</a:t>
            </a:r>
          </a:p>
        </p:txBody>
      </p:sp>
      <p:sp>
        <p:nvSpPr>
          <p:cNvPr id="3" name="Text Placeholder 2">
            <a:extLst>
              <a:ext uri="{FF2B5EF4-FFF2-40B4-BE49-F238E27FC236}">
                <a16:creationId xmlns:a16="http://schemas.microsoft.com/office/drawing/2014/main" id="{16C8569D-FAFA-43A0-96A0-7D0159100FAA}"/>
              </a:ext>
            </a:extLst>
          </p:cNvPr>
          <p:cNvSpPr>
            <a:spLocks noGrp="1"/>
          </p:cNvSpPr>
          <p:nvPr>
            <p:ph type="body"/>
          </p:nvPr>
        </p:nvSpPr>
        <p:spPr>
          <a:xfrm>
            <a:off x="507960" y="2584175"/>
            <a:ext cx="11988360" cy="3829878"/>
          </a:xfrm>
        </p:spPr>
        <p:txBody>
          <a:bodyPr/>
          <a:lstStyle/>
          <a:p>
            <a:r>
              <a:rPr lang="en-US" b="1" dirty="0"/>
              <a:t>TD-IF method : </a:t>
            </a:r>
            <a:r>
              <a:rPr lang="en-US" dirty="0"/>
              <a:t>Tf-idf stands for term frequency-inverse document frequency</a:t>
            </a:r>
          </a:p>
          <a:p>
            <a:endParaRPr lang="en-US" b="1" dirty="0"/>
          </a:p>
          <a:p>
            <a:r>
              <a:rPr lang="en-US" b="1" dirty="0"/>
              <a:t>Bag of words method :</a:t>
            </a:r>
            <a:r>
              <a:rPr lang="en-US" dirty="0"/>
              <a:t>  Bag of Words model is used to preprocess the text by converting it into a bag of words, which keeps a count of the total occurrences of most frequently</a:t>
            </a:r>
            <a:endParaRPr lang="en-US" b="1" dirty="0"/>
          </a:p>
          <a:p>
            <a:endParaRPr lang="en-US" dirty="0"/>
          </a:p>
        </p:txBody>
      </p:sp>
    </p:spTree>
    <p:extLst>
      <p:ext uri="{BB962C8B-B14F-4D97-AF65-F5344CB8AC3E}">
        <p14:creationId xmlns:p14="http://schemas.microsoft.com/office/powerpoint/2010/main" val="425765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7960" y="810720"/>
            <a:ext cx="11988360" cy="1218960"/>
          </a:xfrm>
          <a:prstGeom prst="rect">
            <a:avLst/>
          </a:prstGeom>
          <a:noFill/>
          <a:ln w="12600">
            <a:noFill/>
          </a:ln>
        </p:spPr>
        <p:txBody>
          <a:bodyPr lIns="50760" tIns="50760" rIns="50760" bIns="50760" anchor="ctr">
            <a:normAutofit/>
          </a:bodyPr>
          <a:lstStyle/>
          <a:p>
            <a:pPr algn="ctr">
              <a:lnSpc>
                <a:spcPct val="90000"/>
              </a:lnSpc>
              <a:spcBef>
                <a:spcPts val="1599"/>
              </a:spcBef>
            </a:pPr>
            <a:r>
              <a:rPr lang="en-US" sz="3600" b="1" dirty="0"/>
              <a:t>Bag of Words</a:t>
            </a:r>
            <a:endParaRPr lang="en-IN" sz="3600" b="0" strike="noStrike" spc="-1" dirty="0">
              <a:solidFill>
                <a:srgbClr val="414141"/>
              </a:solidFill>
              <a:latin typeface="Palatino"/>
            </a:endParaRPr>
          </a:p>
        </p:txBody>
      </p:sp>
      <p:sp>
        <p:nvSpPr>
          <p:cNvPr id="97" name="CustomShape 2"/>
          <p:cNvSpPr/>
          <p:nvPr/>
        </p:nvSpPr>
        <p:spPr>
          <a:xfrm>
            <a:off x="4568760" y="2475360"/>
            <a:ext cx="3866760" cy="46656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sp>
        <p:nvSpPr>
          <p:cNvPr id="2" name="TextBox 1">
            <a:extLst>
              <a:ext uri="{FF2B5EF4-FFF2-40B4-BE49-F238E27FC236}">
                <a16:creationId xmlns:a16="http://schemas.microsoft.com/office/drawing/2014/main" id="{3813F932-13FC-4210-B917-C2A937034904}"/>
              </a:ext>
            </a:extLst>
          </p:cNvPr>
          <p:cNvSpPr txBox="1"/>
          <p:nvPr/>
        </p:nvSpPr>
        <p:spPr>
          <a:xfrm>
            <a:off x="265043" y="3445565"/>
            <a:ext cx="12231277" cy="2062103"/>
          </a:xfrm>
          <a:prstGeom prst="rect">
            <a:avLst/>
          </a:prstGeom>
          <a:noFill/>
        </p:spPr>
        <p:txBody>
          <a:bodyPr wrap="square" rtlCol="0">
            <a:spAutoFit/>
          </a:bodyPr>
          <a:lstStyle/>
          <a:p>
            <a:r>
              <a:rPr lang="en-US" sz="3200" dirty="0"/>
              <a:t> In Bag of words model we find the ‘term frequency’, i.e. number of occurrences of each word in the dataset. Thus for word w,</a:t>
            </a:r>
          </a:p>
          <a:p>
            <a:r>
              <a:rPr lang="en-US" sz="3200" dirty="0"/>
              <a:t>P(w)= (Total number of occurrence of w in dataset)/(Total number word in data sheet)</a:t>
            </a:r>
          </a:p>
        </p:txBody>
      </p:sp>
      <p:pic>
        <p:nvPicPr>
          <p:cNvPr id="1028" name="Picture 4" descr="https://miro.medium.com/max/714/1*wArU3CMFB9kqhQaZUYt-1w.png">
            <a:extLst>
              <a:ext uri="{FF2B5EF4-FFF2-40B4-BE49-F238E27FC236}">
                <a16:creationId xmlns:a16="http://schemas.microsoft.com/office/drawing/2014/main" id="{4F3DCA4A-779B-403A-AF27-CCAB288D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558" y="6109839"/>
            <a:ext cx="8388626" cy="1231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7960" y="810720"/>
            <a:ext cx="11988360" cy="1218960"/>
          </a:xfrm>
          <a:prstGeom prst="rect">
            <a:avLst/>
          </a:prstGeom>
          <a:noFill/>
          <a:ln w="12600">
            <a:noFill/>
          </a:ln>
        </p:spPr>
        <p:txBody>
          <a:bodyPr lIns="50760" tIns="50760" rIns="50760" bIns="50760" anchor="ctr">
            <a:normAutofit/>
          </a:bodyPr>
          <a:lstStyle/>
          <a:p>
            <a:pPr algn="ctr">
              <a:lnSpc>
                <a:spcPct val="90000"/>
              </a:lnSpc>
              <a:spcBef>
                <a:spcPts val="1599"/>
              </a:spcBef>
            </a:pPr>
            <a:r>
              <a:rPr lang="en-US" sz="3600" b="1" strike="noStrike" spc="-1" dirty="0">
                <a:solidFill>
                  <a:srgbClr val="414141"/>
                </a:solidFill>
                <a:latin typeface="Palatino"/>
              </a:rPr>
              <a:t>TF-IDF</a:t>
            </a:r>
            <a:endParaRPr lang="en-IN" sz="3600" b="0" strike="noStrike" spc="-1" dirty="0">
              <a:solidFill>
                <a:srgbClr val="414141"/>
              </a:solidFill>
              <a:latin typeface="Palatino"/>
            </a:endParaRPr>
          </a:p>
        </p:txBody>
      </p:sp>
      <p:sp>
        <p:nvSpPr>
          <p:cNvPr id="97" name="CustomShape 2"/>
          <p:cNvSpPr/>
          <p:nvPr/>
        </p:nvSpPr>
        <p:spPr>
          <a:xfrm>
            <a:off x="4568760" y="2475360"/>
            <a:ext cx="3866760" cy="46656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sp>
        <p:nvSpPr>
          <p:cNvPr id="2" name="TextBox 1">
            <a:extLst>
              <a:ext uri="{FF2B5EF4-FFF2-40B4-BE49-F238E27FC236}">
                <a16:creationId xmlns:a16="http://schemas.microsoft.com/office/drawing/2014/main" id="{3813F932-13FC-4210-B917-C2A937034904}"/>
              </a:ext>
            </a:extLst>
          </p:cNvPr>
          <p:cNvSpPr txBox="1"/>
          <p:nvPr/>
        </p:nvSpPr>
        <p:spPr>
          <a:xfrm>
            <a:off x="265043" y="3445565"/>
            <a:ext cx="12231277" cy="4339650"/>
          </a:xfrm>
          <a:prstGeom prst="rect">
            <a:avLst/>
          </a:prstGeom>
          <a:noFill/>
        </p:spPr>
        <p:txBody>
          <a:bodyPr wrap="square" rtlCol="0">
            <a:spAutoFit/>
          </a:bodyPr>
          <a:lstStyle/>
          <a:p>
            <a:r>
              <a:rPr lang="en-US" sz="2400" dirty="0"/>
              <a:t> TF-IDF stands for Term Frequency-Inverse Document Frequency. In addition to Term Frequency we compute Inverse document frequency.</a:t>
            </a:r>
          </a:p>
          <a:p>
            <a:endParaRPr lang="en-US" sz="2400" dirty="0"/>
          </a:p>
          <a:p>
            <a:endParaRPr lang="en-US" sz="2400" dirty="0"/>
          </a:p>
          <a:p>
            <a:endParaRPr lang="en-US" sz="2400" dirty="0"/>
          </a:p>
          <a:p>
            <a:endParaRPr lang="en-US" sz="2400" dirty="0"/>
          </a:p>
          <a:p>
            <a:endParaRPr lang="en-US" sz="2400" dirty="0"/>
          </a:p>
          <a:p>
            <a:r>
              <a:rPr lang="en-US" sz="2400" dirty="0"/>
              <a:t>For example, </a:t>
            </a:r>
            <a:r>
              <a:rPr lang="en-US" dirty="0"/>
              <a:t>there are two messages in the dataset. ‘hello world’ and ‘hello foo bar’. TF(‘hello’) is 2. IDF(‘hello’) is log(2/2). If a word occurs a lot, it means that the word gives less information.</a:t>
            </a:r>
          </a:p>
          <a:p>
            <a:endParaRPr lang="en-US" sz="2400" dirty="0"/>
          </a:p>
          <a:p>
            <a:r>
              <a:rPr lang="en-US" dirty="0"/>
              <a:t>In this model each word has a score, which is TF(w)*IDF(w). Probability of each word is counted as:</a:t>
            </a:r>
          </a:p>
          <a:p>
            <a:endParaRPr lang="en-US" sz="2400" dirty="0"/>
          </a:p>
        </p:txBody>
      </p:sp>
      <p:pic>
        <p:nvPicPr>
          <p:cNvPr id="2050" name="Picture 2" descr="https://miro.medium.com/max/578/1*WHwfRvjRyHEH5kPOom9bOg.png">
            <a:extLst>
              <a:ext uri="{FF2B5EF4-FFF2-40B4-BE49-F238E27FC236}">
                <a16:creationId xmlns:a16="http://schemas.microsoft.com/office/drawing/2014/main" id="{1D3F7EFC-208D-4BE5-ABEE-50EDE406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252" y="4619624"/>
            <a:ext cx="8534400" cy="861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73/1*lf0OnFZZBGw5jXOYPPGsRw.png">
            <a:extLst>
              <a:ext uri="{FF2B5EF4-FFF2-40B4-BE49-F238E27FC236}">
                <a16:creationId xmlns:a16="http://schemas.microsoft.com/office/drawing/2014/main" id="{E892EBF0-F12F-41DE-9322-F92E03A84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7537564"/>
            <a:ext cx="6745357" cy="7512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594/1*1fs2l79_ivrA2QbpLjzi2Q.png">
            <a:extLst>
              <a:ext uri="{FF2B5EF4-FFF2-40B4-BE49-F238E27FC236}">
                <a16:creationId xmlns:a16="http://schemas.microsoft.com/office/drawing/2014/main" id="{127A0CF0-8AE9-4D58-9CB0-34095959F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426" y="8574157"/>
            <a:ext cx="6493565" cy="84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373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4000" b="1" strike="noStrike" spc="-1" dirty="0">
                <a:solidFill>
                  <a:srgbClr val="61566F"/>
                </a:solidFill>
                <a:latin typeface="Arial"/>
                <a:ea typeface="Arial"/>
              </a:rPr>
              <a:t>Conclusion</a:t>
            </a:r>
            <a:endParaRPr lang="en-IN" sz="4000" b="0" strike="noStrike" spc="-1" dirty="0">
              <a:solidFill>
                <a:srgbClr val="414141"/>
              </a:solidFill>
              <a:latin typeface="Palatino"/>
            </a:endParaRPr>
          </a:p>
        </p:txBody>
      </p:sp>
      <p:sp>
        <p:nvSpPr>
          <p:cNvPr id="149" name="TextShape 2"/>
          <p:cNvSpPr txBox="1"/>
          <p:nvPr/>
        </p:nvSpPr>
        <p:spPr>
          <a:xfrm>
            <a:off x="2840343" y="1736034"/>
            <a:ext cx="7907170" cy="7217285"/>
          </a:xfrm>
          <a:prstGeom prst="rect">
            <a:avLst/>
          </a:prstGeom>
          <a:noFill/>
          <a:ln w="12600">
            <a:noFill/>
          </a:ln>
        </p:spPr>
        <p:txBody>
          <a:bodyPr lIns="50760" tIns="50760" rIns="50760" bIns="50760" anchor="ctr">
            <a:normAutofit/>
          </a:bodyPr>
          <a:lstStyle/>
          <a:p>
            <a:pPr marL="514350" indent="-514350">
              <a:buAutoNum type="arabicPeriod"/>
            </a:pPr>
            <a:r>
              <a:rPr lang="en-US" sz="2800" dirty="0"/>
              <a:t>With TD - IF method</a:t>
            </a:r>
          </a:p>
          <a:p>
            <a:endParaRPr lang="en-US" sz="2800" dirty="0"/>
          </a:p>
          <a:p>
            <a:pPr marL="457200" indent="-457200">
              <a:buFont typeface="Arial" panose="020B0604020202020204" pitchFamily="34" charset="0"/>
              <a:buChar char="•"/>
            </a:pPr>
            <a:r>
              <a:rPr lang="en-US" sz="2800" dirty="0"/>
              <a:t> Precision: 0.8888888888888888</a:t>
            </a:r>
          </a:p>
          <a:p>
            <a:pPr marL="457200" indent="-457200">
              <a:buFont typeface="Arial" panose="020B0604020202020204" pitchFamily="34" charset="0"/>
              <a:buChar char="•"/>
            </a:pPr>
            <a:r>
              <a:rPr lang="en-US" sz="2800" dirty="0"/>
              <a:t>Recall: 0.718562874251497</a:t>
            </a:r>
          </a:p>
          <a:p>
            <a:pPr marL="457200" indent="-457200">
              <a:buFont typeface="Arial" panose="020B0604020202020204" pitchFamily="34" charset="0"/>
              <a:buChar char="•"/>
            </a:pPr>
            <a:r>
              <a:rPr lang="en-US" sz="2800" dirty="0"/>
              <a:t>F-score: 0.794701986754967</a:t>
            </a:r>
          </a:p>
          <a:p>
            <a:pPr marL="457200" indent="-457200">
              <a:buFont typeface="Arial" panose="020B0604020202020204" pitchFamily="34" charset="0"/>
              <a:buChar char="•"/>
            </a:pPr>
            <a:r>
              <a:rPr lang="en-US" sz="2800" dirty="0"/>
              <a:t>Accuracy: 0.9538690476190477</a:t>
            </a:r>
          </a:p>
          <a:p>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4000" b="1" strike="noStrike" spc="-1" dirty="0">
                <a:solidFill>
                  <a:srgbClr val="61566F"/>
                </a:solidFill>
                <a:latin typeface="Arial"/>
                <a:ea typeface="Arial"/>
              </a:rPr>
              <a:t>Conclusion</a:t>
            </a:r>
            <a:endParaRPr lang="en-IN" sz="4000" b="0" strike="noStrike" spc="-1" dirty="0">
              <a:solidFill>
                <a:srgbClr val="414141"/>
              </a:solidFill>
              <a:latin typeface="Palatino"/>
            </a:endParaRPr>
          </a:p>
        </p:txBody>
      </p:sp>
      <p:sp>
        <p:nvSpPr>
          <p:cNvPr id="149" name="TextShape 2"/>
          <p:cNvSpPr txBox="1"/>
          <p:nvPr/>
        </p:nvSpPr>
        <p:spPr>
          <a:xfrm>
            <a:off x="2701215" y="1736035"/>
            <a:ext cx="7907170" cy="6060406"/>
          </a:xfrm>
          <a:prstGeom prst="rect">
            <a:avLst/>
          </a:prstGeom>
          <a:noFill/>
          <a:ln w="12600">
            <a:noFill/>
          </a:ln>
        </p:spPr>
        <p:txBody>
          <a:bodyPr lIns="50760" tIns="50760" rIns="50760" bIns="50760" anchor="ctr">
            <a:normAutofit/>
          </a:bodyPr>
          <a:lstStyle/>
          <a:p>
            <a:r>
              <a:rPr lang="en-US" sz="2800" dirty="0"/>
              <a:t>2.  With Bag of word method</a:t>
            </a:r>
          </a:p>
          <a:p>
            <a:endParaRPr lang="en-US" sz="2800" dirty="0"/>
          </a:p>
          <a:p>
            <a:pPr marL="457200" indent="-457200">
              <a:buFont typeface="Arial" panose="020B0604020202020204" pitchFamily="34" charset="0"/>
              <a:buChar char="•"/>
            </a:pPr>
            <a:r>
              <a:rPr lang="en-US" sz="2800" dirty="0"/>
              <a:t> Precision: 0.864</a:t>
            </a:r>
          </a:p>
          <a:p>
            <a:pPr marL="457200" indent="-457200">
              <a:buFont typeface="Arial" panose="020B0604020202020204" pitchFamily="34" charset="0"/>
              <a:buChar char="•"/>
            </a:pPr>
            <a:r>
              <a:rPr lang="en-US" sz="2800" dirty="0"/>
              <a:t>Recall: 0.5538461538461539</a:t>
            </a:r>
          </a:p>
          <a:p>
            <a:pPr marL="457200" indent="-457200">
              <a:buFont typeface="Arial" panose="020B0604020202020204" pitchFamily="34" charset="0"/>
              <a:buChar char="•"/>
            </a:pPr>
            <a:r>
              <a:rPr lang="en-US" sz="2800" dirty="0"/>
              <a:t>F-score: 0.6749999999999999</a:t>
            </a:r>
          </a:p>
          <a:p>
            <a:pPr marL="457200" indent="-457200">
              <a:buFont typeface="Arial" panose="020B0604020202020204" pitchFamily="34" charset="0"/>
              <a:buChar char="•"/>
            </a:pPr>
            <a:r>
              <a:rPr lang="en-US" sz="2800" dirty="0"/>
              <a:t>Accuracy: 0.9268121041520057</a:t>
            </a:r>
          </a:p>
          <a:p>
            <a:endParaRPr lang="en-US" dirty="0"/>
          </a:p>
        </p:txBody>
      </p:sp>
      <p:sp>
        <p:nvSpPr>
          <p:cNvPr id="2" name="Rectangle 1">
            <a:extLst>
              <a:ext uri="{FF2B5EF4-FFF2-40B4-BE49-F238E27FC236}">
                <a16:creationId xmlns:a16="http://schemas.microsoft.com/office/drawing/2014/main" id="{4D9E1EF9-6773-40D0-B18C-E5F235BC73FD}"/>
              </a:ext>
            </a:extLst>
          </p:cNvPr>
          <p:cNvSpPr>
            <a:spLocks noChangeArrowheads="1"/>
          </p:cNvSpPr>
          <p:nvPr/>
        </p:nvSpPr>
        <p:spPr bwMode="auto">
          <a:xfrm>
            <a:off x="0" y="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C95014B-F8F0-49B1-BBF8-9EC04D2CCF84}"/>
              </a:ext>
            </a:extLst>
          </p:cNvPr>
          <p:cNvSpPr>
            <a:spLocks noChangeArrowheads="1"/>
          </p:cNvSpPr>
          <p:nvPr/>
        </p:nvSpPr>
        <p:spPr bwMode="auto">
          <a:xfrm>
            <a:off x="152400" y="15240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59C1B98-7D9E-4198-8FA6-82AEC9663B02}"/>
              </a:ext>
            </a:extLst>
          </p:cNvPr>
          <p:cNvSpPr>
            <a:spLocks noChangeArrowheads="1"/>
          </p:cNvSpPr>
          <p:nvPr/>
        </p:nvSpPr>
        <p:spPr bwMode="auto">
          <a:xfrm>
            <a:off x="304800" y="30480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15250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4000" b="1" strike="noStrike" spc="-1" dirty="0">
                <a:solidFill>
                  <a:srgbClr val="61566F"/>
                </a:solidFill>
                <a:latin typeface="Arial"/>
                <a:ea typeface="Arial"/>
              </a:rPr>
              <a:t>Conclusion</a:t>
            </a:r>
            <a:endParaRPr lang="en-IN" sz="4000" b="0" strike="noStrike" spc="-1" dirty="0">
              <a:solidFill>
                <a:srgbClr val="414141"/>
              </a:solidFill>
              <a:latin typeface="Palatino"/>
            </a:endParaRPr>
          </a:p>
        </p:txBody>
      </p:sp>
      <p:sp>
        <p:nvSpPr>
          <p:cNvPr id="149" name="TextShape 2"/>
          <p:cNvSpPr txBox="1"/>
          <p:nvPr/>
        </p:nvSpPr>
        <p:spPr>
          <a:xfrm>
            <a:off x="1378226" y="1736034"/>
            <a:ext cx="10787270" cy="7865165"/>
          </a:xfrm>
          <a:prstGeom prst="rect">
            <a:avLst/>
          </a:prstGeom>
          <a:noFill/>
          <a:ln w="12600">
            <a:noFill/>
          </a:ln>
        </p:spPr>
        <p:txBody>
          <a:bodyPr lIns="50760" tIns="50760" rIns="50760" bIns="50760" anchor="ctr">
            <a:normAutofit/>
          </a:bodyPr>
          <a:lstStyle/>
          <a:p>
            <a:r>
              <a:rPr lang="en-US" sz="2800" dirty="0"/>
              <a:t>** precision, recall, F-score and Accuracy is greater with TD - IF method</a:t>
            </a:r>
          </a:p>
          <a:p>
            <a:r>
              <a:rPr lang="en-US" sz="2800" dirty="0"/>
              <a:t>In email spam detection, a false positive means that an email that is non-spam (actual negative) has been identified as spam (predicted spam). The email user might lose important emails if the precision is not high for the spam detection model.</a:t>
            </a:r>
          </a:p>
          <a:p>
            <a:r>
              <a:rPr lang="en-US" sz="2800" dirty="0"/>
              <a:t>In our case precision is more in case of </a:t>
            </a:r>
            <a:r>
              <a:rPr lang="en-US" sz="2800" b="1" dirty="0"/>
              <a:t>TD - IF method</a:t>
            </a:r>
            <a:endParaRPr lang="en-US" sz="2800" dirty="0"/>
          </a:p>
          <a:p>
            <a:endParaRPr lang="en-US" dirty="0"/>
          </a:p>
        </p:txBody>
      </p:sp>
      <p:sp>
        <p:nvSpPr>
          <p:cNvPr id="2" name="Rectangle 1">
            <a:extLst>
              <a:ext uri="{FF2B5EF4-FFF2-40B4-BE49-F238E27FC236}">
                <a16:creationId xmlns:a16="http://schemas.microsoft.com/office/drawing/2014/main" id="{4D9E1EF9-6773-40D0-B18C-E5F235BC73FD}"/>
              </a:ext>
            </a:extLst>
          </p:cNvPr>
          <p:cNvSpPr>
            <a:spLocks noChangeArrowheads="1"/>
          </p:cNvSpPr>
          <p:nvPr/>
        </p:nvSpPr>
        <p:spPr bwMode="auto">
          <a:xfrm>
            <a:off x="0" y="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C95014B-F8F0-49B1-BBF8-9EC04D2CCF84}"/>
              </a:ext>
            </a:extLst>
          </p:cNvPr>
          <p:cNvSpPr>
            <a:spLocks noChangeArrowheads="1"/>
          </p:cNvSpPr>
          <p:nvPr/>
        </p:nvSpPr>
        <p:spPr bwMode="auto">
          <a:xfrm>
            <a:off x="152400" y="15240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59C1B98-7D9E-4198-8FA6-82AEC9663B02}"/>
              </a:ext>
            </a:extLst>
          </p:cNvPr>
          <p:cNvSpPr>
            <a:spLocks noChangeArrowheads="1"/>
          </p:cNvSpPr>
          <p:nvPr/>
        </p:nvSpPr>
        <p:spPr bwMode="auto">
          <a:xfrm>
            <a:off x="304800" y="30480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304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4000" b="1" spc="-1" dirty="0">
                <a:solidFill>
                  <a:srgbClr val="61566F"/>
                </a:solidFill>
                <a:latin typeface="Arial"/>
              </a:rPr>
              <a:t>Recommendation</a:t>
            </a:r>
            <a:endParaRPr lang="en-IN" sz="4000" b="0" strike="noStrike" spc="-1" dirty="0">
              <a:solidFill>
                <a:srgbClr val="414141"/>
              </a:solidFill>
              <a:latin typeface="Palatino"/>
            </a:endParaRPr>
          </a:p>
        </p:txBody>
      </p:sp>
      <p:sp>
        <p:nvSpPr>
          <p:cNvPr id="149" name="TextShape 2"/>
          <p:cNvSpPr txBox="1"/>
          <p:nvPr/>
        </p:nvSpPr>
        <p:spPr>
          <a:xfrm>
            <a:off x="1378226" y="1736034"/>
            <a:ext cx="10787270" cy="7865165"/>
          </a:xfrm>
          <a:prstGeom prst="rect">
            <a:avLst/>
          </a:prstGeom>
          <a:noFill/>
          <a:ln w="12600">
            <a:noFill/>
          </a:ln>
        </p:spPr>
        <p:txBody>
          <a:bodyPr lIns="50760" tIns="50760" rIns="50760" bIns="50760" anchor="ctr">
            <a:normAutofit/>
          </a:bodyPr>
          <a:lstStyle/>
          <a:p>
            <a:r>
              <a:rPr lang="en-US" sz="3200" dirty="0"/>
              <a:t>In order to create a spam detector most recommended model is TD-IF method. This model can be used to build a spam detector with high precision.</a:t>
            </a:r>
          </a:p>
        </p:txBody>
      </p:sp>
      <p:sp>
        <p:nvSpPr>
          <p:cNvPr id="2" name="Rectangle 1">
            <a:extLst>
              <a:ext uri="{FF2B5EF4-FFF2-40B4-BE49-F238E27FC236}">
                <a16:creationId xmlns:a16="http://schemas.microsoft.com/office/drawing/2014/main" id="{4D9E1EF9-6773-40D0-B18C-E5F235BC73FD}"/>
              </a:ext>
            </a:extLst>
          </p:cNvPr>
          <p:cNvSpPr>
            <a:spLocks noChangeArrowheads="1"/>
          </p:cNvSpPr>
          <p:nvPr/>
        </p:nvSpPr>
        <p:spPr bwMode="auto">
          <a:xfrm>
            <a:off x="0" y="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C95014B-F8F0-49B1-BBF8-9EC04D2CCF84}"/>
              </a:ext>
            </a:extLst>
          </p:cNvPr>
          <p:cNvSpPr>
            <a:spLocks noChangeArrowheads="1"/>
          </p:cNvSpPr>
          <p:nvPr/>
        </p:nvSpPr>
        <p:spPr bwMode="auto">
          <a:xfrm>
            <a:off x="152400" y="15240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59C1B98-7D9E-4198-8FA6-82AEC9663B02}"/>
              </a:ext>
            </a:extLst>
          </p:cNvPr>
          <p:cNvSpPr>
            <a:spLocks noChangeArrowheads="1"/>
          </p:cNvSpPr>
          <p:nvPr/>
        </p:nvSpPr>
        <p:spPr bwMode="auto">
          <a:xfrm>
            <a:off x="304800" y="30480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0.5538461538461539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70717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7000" b="0" strike="noStrike" spc="-1">
                <a:solidFill>
                  <a:srgbClr val="61566F"/>
                </a:solidFill>
                <a:latin typeface="Arial"/>
                <a:ea typeface="Arial"/>
              </a:rPr>
              <a:t>1. Introduction</a:t>
            </a:r>
            <a:endParaRPr lang="en-IN" sz="7000" b="0" strike="noStrike" spc="-1">
              <a:solidFill>
                <a:srgbClr val="414141"/>
              </a:solidFill>
              <a:latin typeface="Palatino"/>
            </a:endParaRPr>
          </a:p>
        </p:txBody>
      </p:sp>
      <p:sp>
        <p:nvSpPr>
          <p:cNvPr id="89" name="TextShape 2"/>
          <p:cNvSpPr txBox="1"/>
          <p:nvPr/>
        </p:nvSpPr>
        <p:spPr>
          <a:xfrm>
            <a:off x="507960" y="2177999"/>
            <a:ext cx="11988360" cy="6899739"/>
          </a:xfrm>
          <a:prstGeom prst="rect">
            <a:avLst/>
          </a:prstGeom>
          <a:noFill/>
          <a:ln w="12600">
            <a:noFill/>
          </a:ln>
        </p:spPr>
        <p:txBody>
          <a:bodyPr lIns="50760" tIns="50760" rIns="50760" bIns="50760" anchor="ctr"/>
          <a:lstStyle/>
          <a:p>
            <a:r>
              <a:rPr lang="en-US" sz="3600" spc="-1" dirty="0">
                <a:solidFill>
                  <a:srgbClr val="414141"/>
                </a:solidFill>
                <a:latin typeface="Arial"/>
              </a:rPr>
              <a:t>Now a days every one is using email as mode of communication, lots of marketing agencies are also using that for selling there product, idea, etc.. Imagine the number of mails you have to go through every day for identifying genuine mail.</a:t>
            </a:r>
          </a:p>
          <a:p>
            <a:r>
              <a:rPr lang="en-US" sz="3600" spc="-1" dirty="0">
                <a:solidFill>
                  <a:srgbClr val="414141"/>
                </a:solidFill>
                <a:latin typeface="Arial"/>
              </a:rPr>
              <a:t>Have you ever looked into your spam folder of your mailbox. Imagine the time you need to spend to find out an important mail in your inbox.</a:t>
            </a:r>
          </a:p>
          <a:p>
            <a:r>
              <a:rPr lang="en-US" sz="3600" spc="-1" dirty="0">
                <a:solidFill>
                  <a:srgbClr val="414141"/>
                </a:solidFill>
                <a:latin typeface="Arial"/>
              </a:rPr>
              <a:t>Let’s build a spam classifier program in python which can tell whether a given message is spam or not! We can do this by using a simple, yet powerful theorem from probability theory called Baye’s Theorem.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7000" b="0" strike="noStrike" spc="-1">
                <a:solidFill>
                  <a:srgbClr val="61566F"/>
                </a:solidFill>
                <a:latin typeface="Arial"/>
                <a:ea typeface="Arial"/>
              </a:rPr>
              <a:t>DataSet Overview</a:t>
            </a:r>
            <a:endParaRPr lang="en-IN" sz="7000" b="0" strike="noStrike" spc="-1">
              <a:solidFill>
                <a:srgbClr val="414141"/>
              </a:solidFill>
              <a:latin typeface="Palatino"/>
            </a:endParaRPr>
          </a:p>
        </p:txBody>
      </p:sp>
      <p:sp>
        <p:nvSpPr>
          <p:cNvPr id="91" name="TextShape 2"/>
          <p:cNvSpPr txBox="1"/>
          <p:nvPr/>
        </p:nvSpPr>
        <p:spPr>
          <a:xfrm>
            <a:off x="507960" y="2324160"/>
            <a:ext cx="11988360" cy="6095520"/>
          </a:xfrm>
          <a:prstGeom prst="rect">
            <a:avLst/>
          </a:prstGeom>
          <a:noFill/>
          <a:ln w="12600">
            <a:noFill/>
          </a:ln>
        </p:spPr>
        <p:txBody>
          <a:bodyPr lIns="50760" tIns="50760" rIns="50760" bIns="50760" anchor="ctr"/>
          <a:lstStyle/>
          <a:p>
            <a:pPr marL="571500" indent="-571500">
              <a:lnSpc>
                <a:spcPct val="100000"/>
              </a:lnSpc>
              <a:spcBef>
                <a:spcPts val="2401"/>
              </a:spcBef>
              <a:buFontTx/>
              <a:buChar char="-"/>
            </a:pPr>
            <a:r>
              <a:rPr lang="en-US" sz="3600" spc="-1" dirty="0">
                <a:solidFill>
                  <a:srgbClr val="414141"/>
                </a:solidFill>
                <a:ea typeface="Arial"/>
              </a:rPr>
              <a:t>The SMS Spam Collection is a set of SMS tagged messages that have been collected for SMS Spam research. It contains one set of SMS messages in English of 5,574 messages, tagged according being ham (legitimate) or spam.</a:t>
            </a:r>
          </a:p>
          <a:p>
            <a:pPr marL="571500" indent="-571500">
              <a:lnSpc>
                <a:spcPct val="100000"/>
              </a:lnSpc>
              <a:spcBef>
                <a:spcPts val="2401"/>
              </a:spcBef>
              <a:buFontTx/>
              <a:buChar char="-"/>
            </a:pPr>
            <a:r>
              <a:rPr lang="en-US" sz="3600" spc="-1" dirty="0">
                <a:solidFill>
                  <a:srgbClr val="414141"/>
                </a:solidFill>
                <a:ea typeface="Arial"/>
              </a:rPr>
              <a:t>- The dataset contain one message per line. Each line is composed by two columns: v1 contains the label (ham or spam) and v2 contains the raw text.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7960" y="800280"/>
            <a:ext cx="11988360" cy="1028520"/>
          </a:xfrm>
          <a:prstGeom prst="rect">
            <a:avLst/>
          </a:prstGeom>
          <a:noFill/>
          <a:ln w="12600">
            <a:noFill/>
          </a:ln>
        </p:spPr>
        <p:txBody>
          <a:bodyPr lIns="50760" tIns="50760" rIns="50760" bIns="50760" anchor="ctr">
            <a:normAutofit lnSpcReduction="10000"/>
          </a:bodyPr>
          <a:lstStyle/>
          <a:p>
            <a:pPr algn="ctr">
              <a:lnSpc>
                <a:spcPct val="90000"/>
              </a:lnSpc>
              <a:spcBef>
                <a:spcPts val="1599"/>
              </a:spcBef>
            </a:pPr>
            <a:r>
              <a:rPr lang="en-IN" sz="7000" b="0" strike="noStrike" spc="-1">
                <a:solidFill>
                  <a:srgbClr val="61566F"/>
                </a:solidFill>
                <a:latin typeface="Arial"/>
                <a:ea typeface="Arial"/>
              </a:rPr>
              <a:t>Columns </a:t>
            </a:r>
            <a:endParaRPr lang="en-IN" sz="7000" b="0" strike="noStrike" spc="-1">
              <a:solidFill>
                <a:srgbClr val="414141"/>
              </a:solidFill>
              <a:latin typeface="Palatino"/>
            </a:endParaRPr>
          </a:p>
        </p:txBody>
      </p:sp>
      <p:sp>
        <p:nvSpPr>
          <p:cNvPr id="93" name="TextShape 2"/>
          <p:cNvSpPr txBox="1"/>
          <p:nvPr/>
        </p:nvSpPr>
        <p:spPr>
          <a:xfrm>
            <a:off x="507960" y="2080440"/>
            <a:ext cx="11988360" cy="6339240"/>
          </a:xfrm>
          <a:prstGeom prst="rect">
            <a:avLst/>
          </a:prstGeom>
          <a:noFill/>
          <a:ln w="12600">
            <a:noFill/>
          </a:ln>
        </p:spPr>
        <p:txBody>
          <a:bodyPr lIns="50760" tIns="50760" rIns="50760" bIns="50760" anchor="ctr">
            <a:normAutofit/>
          </a:bodyPr>
          <a:lstStyle/>
          <a:p>
            <a:pPr>
              <a:lnSpc>
                <a:spcPct val="100000"/>
              </a:lnSpc>
              <a:spcBef>
                <a:spcPts val="2401"/>
              </a:spcBef>
            </a:pPr>
            <a:r>
              <a:rPr lang="en-IN" sz="3600" b="0" strike="noStrike" spc="-1" dirty="0">
                <a:solidFill>
                  <a:srgbClr val="414141"/>
                </a:solidFill>
                <a:latin typeface="Palatino"/>
                <a:ea typeface="Palatino"/>
              </a:rPr>
              <a:t> </a:t>
            </a:r>
            <a:endParaRPr lang="en-IN" sz="3600" b="0" strike="noStrike" spc="-1" dirty="0">
              <a:solidFill>
                <a:srgbClr val="414141"/>
              </a:solidFill>
              <a:latin typeface="Palatino"/>
            </a:endParaRPr>
          </a:p>
          <a:p>
            <a:pPr>
              <a:lnSpc>
                <a:spcPct val="100000"/>
              </a:lnSpc>
              <a:spcBef>
                <a:spcPts val="2401"/>
              </a:spcBef>
            </a:pPr>
            <a:endParaRPr lang="en-IN" sz="3600" b="0" strike="noStrike" spc="-1" dirty="0">
              <a:solidFill>
                <a:srgbClr val="414141"/>
              </a:solidFill>
              <a:latin typeface="Palatino"/>
            </a:endParaRPr>
          </a:p>
        </p:txBody>
      </p:sp>
      <p:graphicFrame>
        <p:nvGraphicFramePr>
          <p:cNvPr id="3" name="Table 2">
            <a:extLst>
              <a:ext uri="{FF2B5EF4-FFF2-40B4-BE49-F238E27FC236}">
                <a16:creationId xmlns:a16="http://schemas.microsoft.com/office/drawing/2014/main" id="{C5FEC2CB-CF00-4A69-9A25-2A73BA17549F}"/>
              </a:ext>
            </a:extLst>
          </p:cNvPr>
          <p:cNvGraphicFramePr>
            <a:graphicFrameLocks noGrp="1"/>
          </p:cNvGraphicFramePr>
          <p:nvPr>
            <p:extLst>
              <p:ext uri="{D42A27DB-BD31-4B8C-83A1-F6EECF244321}">
                <p14:modId xmlns:p14="http://schemas.microsoft.com/office/powerpoint/2010/main" val="985413561"/>
              </p:ext>
            </p:extLst>
          </p:nvPr>
        </p:nvGraphicFramePr>
        <p:xfrm>
          <a:off x="2167466" y="3816626"/>
          <a:ext cx="8669868" cy="2756452"/>
        </p:xfrm>
        <a:graphic>
          <a:graphicData uri="http://schemas.openxmlformats.org/drawingml/2006/table">
            <a:tbl>
              <a:tblPr firstRow="1" bandRow="1">
                <a:tableStyleId>{5C22544A-7EE6-4342-B048-85BDC9FD1C3A}</a:tableStyleId>
              </a:tblPr>
              <a:tblGrid>
                <a:gridCol w="4167073">
                  <a:extLst>
                    <a:ext uri="{9D8B030D-6E8A-4147-A177-3AD203B41FA5}">
                      <a16:colId xmlns:a16="http://schemas.microsoft.com/office/drawing/2014/main" val="3622285896"/>
                    </a:ext>
                  </a:extLst>
                </a:gridCol>
                <a:gridCol w="4502795">
                  <a:extLst>
                    <a:ext uri="{9D8B030D-6E8A-4147-A177-3AD203B41FA5}">
                      <a16:colId xmlns:a16="http://schemas.microsoft.com/office/drawing/2014/main" val="3993970372"/>
                    </a:ext>
                  </a:extLst>
                </a:gridCol>
              </a:tblGrid>
              <a:tr h="1378226">
                <a:tc>
                  <a:txBody>
                    <a:bodyPr/>
                    <a:lstStyle/>
                    <a:p>
                      <a:pPr algn="ctr"/>
                      <a:r>
                        <a:rPr lang="en-US" sz="4800" dirty="0"/>
                        <a:t>v1</a:t>
                      </a:r>
                    </a:p>
                  </a:txBody>
                  <a:tcPr/>
                </a:tc>
                <a:tc>
                  <a:txBody>
                    <a:bodyPr/>
                    <a:lstStyle/>
                    <a:p>
                      <a:pPr algn="ctr"/>
                      <a:r>
                        <a:rPr lang="en-IN" sz="2800" b="0" strike="noStrike" spc="-1" dirty="0">
                          <a:solidFill>
                            <a:srgbClr val="414141"/>
                          </a:solidFill>
                          <a:latin typeface="Palatino"/>
                          <a:ea typeface="Palatino"/>
                        </a:rPr>
                        <a:t>Spam or ham </a:t>
                      </a:r>
                      <a:endParaRPr lang="en-US" sz="2800" dirty="0"/>
                    </a:p>
                  </a:txBody>
                  <a:tcPr/>
                </a:tc>
                <a:extLst>
                  <a:ext uri="{0D108BD9-81ED-4DB2-BD59-A6C34878D82A}">
                    <a16:rowId xmlns:a16="http://schemas.microsoft.com/office/drawing/2014/main" val="2869296333"/>
                  </a:ext>
                </a:extLst>
              </a:tr>
              <a:tr h="1378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t>v2</a:t>
                      </a:r>
                    </a:p>
                    <a:p>
                      <a:endParaRPr lang="en-US" dirty="0"/>
                    </a:p>
                  </a:txBody>
                  <a:tcPr/>
                </a:tc>
                <a:tc>
                  <a:txBody>
                    <a:bodyPr/>
                    <a:lstStyle/>
                    <a:p>
                      <a:pPr algn="ctr"/>
                      <a:r>
                        <a:rPr lang="en-US" sz="2800" dirty="0"/>
                        <a:t>message</a:t>
                      </a:r>
                    </a:p>
                  </a:txBody>
                  <a:tcPr/>
                </a:tc>
                <a:extLst>
                  <a:ext uri="{0D108BD9-81ED-4DB2-BD59-A6C34878D82A}">
                    <a16:rowId xmlns:a16="http://schemas.microsoft.com/office/drawing/2014/main" val="13415727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7000" b="0" strike="noStrike" spc="-1">
                <a:solidFill>
                  <a:srgbClr val="61566F"/>
                </a:solidFill>
                <a:latin typeface="Arial"/>
                <a:ea typeface="Arial"/>
              </a:rPr>
              <a:t>Problem Statement</a:t>
            </a:r>
            <a:endParaRPr lang="en-IN" sz="7000" b="0" strike="noStrike" spc="-1">
              <a:solidFill>
                <a:srgbClr val="414141"/>
              </a:solidFill>
              <a:latin typeface="Palatino"/>
            </a:endParaRPr>
          </a:p>
        </p:txBody>
      </p:sp>
      <p:sp>
        <p:nvSpPr>
          <p:cNvPr id="95" name="TextShape 2"/>
          <p:cNvSpPr txBox="1"/>
          <p:nvPr/>
        </p:nvSpPr>
        <p:spPr>
          <a:xfrm>
            <a:off x="507960" y="2286000"/>
            <a:ext cx="11988360" cy="5987520"/>
          </a:xfrm>
          <a:prstGeom prst="rect">
            <a:avLst/>
          </a:prstGeom>
          <a:noFill/>
          <a:ln w="12600">
            <a:noFill/>
          </a:ln>
        </p:spPr>
        <p:txBody>
          <a:bodyPr lIns="50760" tIns="50760" rIns="50760" bIns="50760" anchor="ctr"/>
          <a:lstStyle/>
          <a:p>
            <a:pPr marL="385200" indent="-384840">
              <a:lnSpc>
                <a:spcPct val="100000"/>
              </a:lnSpc>
              <a:spcBef>
                <a:spcPts val="1899"/>
              </a:spcBef>
              <a:buClr>
                <a:srgbClr val="929292"/>
              </a:buClr>
              <a:buSzPct val="60000"/>
              <a:buFont typeface="Zapf Dingbats"/>
              <a:buChar char="❖"/>
            </a:pPr>
            <a:r>
              <a:rPr lang="en-US" sz="3600" spc="-1" dirty="0">
                <a:solidFill>
                  <a:srgbClr val="414141"/>
                </a:solidFill>
                <a:latin typeface="Palatino"/>
              </a:rPr>
              <a:t>We all face the problem of spams in our inboxes, in order to work efficiently and reduce probability of missing any important mails this solution is built, which will hep in identification of spam emails</a:t>
            </a:r>
            <a:r>
              <a:rPr lang="en-IN" sz="3600" spc="-1" dirty="0">
                <a:solidFill>
                  <a:srgbClr val="414141"/>
                </a:solidFill>
                <a:latin typeface="Palatino"/>
              </a:rPr>
              <a:t> using simple yet powerful naive </a:t>
            </a:r>
            <a:r>
              <a:rPr lang="en-IN" sz="3600" spc="-1" dirty="0" err="1">
                <a:solidFill>
                  <a:srgbClr val="414141"/>
                </a:solidFill>
                <a:latin typeface="Palatino"/>
              </a:rPr>
              <a:t>baye’s</a:t>
            </a:r>
            <a:r>
              <a:rPr lang="en-IN" sz="3600" spc="-1" dirty="0">
                <a:solidFill>
                  <a:srgbClr val="414141"/>
                </a:solidFill>
                <a:latin typeface="Palatino"/>
              </a:rPr>
              <a:t> algorithm.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7960" y="80028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7000" b="0" strike="noStrike" spc="-1" dirty="0" err="1">
                <a:solidFill>
                  <a:srgbClr val="61566F"/>
                </a:solidFill>
                <a:latin typeface="Arial"/>
                <a:ea typeface="Arial"/>
              </a:rPr>
              <a:t>Baye’s</a:t>
            </a:r>
            <a:r>
              <a:rPr lang="en-IN" sz="7000" b="0" strike="noStrike" spc="-1" dirty="0">
                <a:solidFill>
                  <a:srgbClr val="61566F"/>
                </a:solidFill>
                <a:latin typeface="Arial"/>
                <a:ea typeface="Arial"/>
              </a:rPr>
              <a:t> Theorem</a:t>
            </a:r>
            <a:endParaRPr lang="en-IN" sz="7000" b="0" strike="noStrike" spc="-1" dirty="0">
              <a:solidFill>
                <a:srgbClr val="414141"/>
              </a:solidFill>
              <a:latin typeface="Palatino"/>
            </a:endParaRPr>
          </a:p>
        </p:txBody>
      </p:sp>
      <p:sp>
        <p:nvSpPr>
          <p:cNvPr id="95" name="TextShape 2"/>
          <p:cNvSpPr txBox="1"/>
          <p:nvPr/>
        </p:nvSpPr>
        <p:spPr>
          <a:xfrm>
            <a:off x="507960" y="2286000"/>
            <a:ext cx="11988360" cy="5987520"/>
          </a:xfrm>
          <a:prstGeom prst="rect">
            <a:avLst/>
          </a:prstGeom>
          <a:noFill/>
          <a:ln w="12600">
            <a:noFill/>
          </a:ln>
        </p:spPr>
        <p:txBody>
          <a:bodyPr lIns="50760" tIns="50760" rIns="50760" bIns="50760" anchor="ctr"/>
          <a:lstStyle/>
          <a:p>
            <a:pPr marL="385200" indent="-384840">
              <a:lnSpc>
                <a:spcPct val="100000"/>
              </a:lnSpc>
              <a:spcBef>
                <a:spcPts val="1899"/>
              </a:spcBef>
              <a:buClr>
                <a:srgbClr val="929292"/>
              </a:buClr>
              <a:buSzPct val="60000"/>
              <a:buFont typeface="Zapf Dingbats"/>
              <a:buChar char="❖"/>
            </a:pPr>
            <a:endParaRPr lang="en-IN" sz="3600" spc="-1" dirty="0">
              <a:solidFill>
                <a:srgbClr val="414141"/>
              </a:solidFill>
              <a:latin typeface="Palatino"/>
            </a:endParaRPr>
          </a:p>
        </p:txBody>
      </p:sp>
      <p:pic>
        <p:nvPicPr>
          <p:cNvPr id="2" name="Picture 1">
            <a:extLst>
              <a:ext uri="{FF2B5EF4-FFF2-40B4-BE49-F238E27FC236}">
                <a16:creationId xmlns:a16="http://schemas.microsoft.com/office/drawing/2014/main" id="{9435AA26-2C42-4666-A04C-587229E422AF}"/>
              </a:ext>
            </a:extLst>
          </p:cNvPr>
          <p:cNvPicPr>
            <a:picLocks noChangeAspect="1"/>
          </p:cNvPicPr>
          <p:nvPr/>
        </p:nvPicPr>
        <p:blipFill>
          <a:blip r:embed="rId3"/>
          <a:stretch>
            <a:fillRect/>
          </a:stretch>
        </p:blipFill>
        <p:spPr>
          <a:xfrm>
            <a:off x="0" y="2286001"/>
            <a:ext cx="12881113" cy="4737652"/>
          </a:xfrm>
          <a:prstGeom prst="rect">
            <a:avLst/>
          </a:prstGeom>
        </p:spPr>
      </p:pic>
      <p:sp>
        <p:nvSpPr>
          <p:cNvPr id="3" name="TextBox 2">
            <a:extLst>
              <a:ext uri="{FF2B5EF4-FFF2-40B4-BE49-F238E27FC236}">
                <a16:creationId xmlns:a16="http://schemas.microsoft.com/office/drawing/2014/main" id="{31104DAB-6472-43BE-9D11-D9C4562A861C}"/>
              </a:ext>
            </a:extLst>
          </p:cNvPr>
          <p:cNvSpPr txBox="1"/>
          <p:nvPr/>
        </p:nvSpPr>
        <p:spPr>
          <a:xfrm>
            <a:off x="159026" y="7290415"/>
            <a:ext cx="12337294" cy="954107"/>
          </a:xfrm>
          <a:prstGeom prst="rect">
            <a:avLst/>
          </a:prstGeom>
          <a:noFill/>
        </p:spPr>
        <p:txBody>
          <a:bodyPr wrap="square" rtlCol="0">
            <a:spAutoFit/>
          </a:bodyPr>
          <a:lstStyle/>
          <a:p>
            <a:r>
              <a:rPr lang="en-US" sz="2800" dirty="0"/>
              <a:t>If we assume that occurrence of a word are independent of all other words, we can simplify the above expression to</a:t>
            </a:r>
          </a:p>
        </p:txBody>
      </p:sp>
      <p:pic>
        <p:nvPicPr>
          <p:cNvPr id="2050" name="Picture 2" descr="https://miro.medium.com/max/525/1*OqHDrEIoRdCL2FeoiMwquQ.png">
            <a:extLst>
              <a:ext uri="{FF2B5EF4-FFF2-40B4-BE49-F238E27FC236}">
                <a16:creationId xmlns:a16="http://schemas.microsoft.com/office/drawing/2014/main" id="{FF71228A-A31D-46F2-87EA-FB2C9FD24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21706"/>
            <a:ext cx="12496320" cy="133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8267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48934" y="81624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IN" sz="7000" b="0" strike="noStrike" spc="-1" dirty="0" err="1">
                <a:solidFill>
                  <a:srgbClr val="61566F"/>
                </a:solidFill>
                <a:latin typeface="Arial"/>
                <a:ea typeface="Arial"/>
              </a:rPr>
              <a:t>Baye’s</a:t>
            </a:r>
            <a:r>
              <a:rPr lang="en-IN" sz="7000" b="0" strike="noStrike" spc="-1" dirty="0">
                <a:solidFill>
                  <a:srgbClr val="61566F"/>
                </a:solidFill>
                <a:latin typeface="Arial"/>
                <a:ea typeface="Arial"/>
              </a:rPr>
              <a:t> Theorem</a:t>
            </a:r>
            <a:endParaRPr lang="en-IN" sz="7000" b="0" strike="noStrike" spc="-1" dirty="0">
              <a:solidFill>
                <a:srgbClr val="414141"/>
              </a:solidFill>
              <a:latin typeface="Palatino"/>
            </a:endParaRPr>
          </a:p>
        </p:txBody>
      </p:sp>
      <p:sp>
        <p:nvSpPr>
          <p:cNvPr id="95" name="TextShape 2"/>
          <p:cNvSpPr txBox="1"/>
          <p:nvPr/>
        </p:nvSpPr>
        <p:spPr>
          <a:xfrm>
            <a:off x="826012" y="-344556"/>
            <a:ext cx="11988360" cy="5987520"/>
          </a:xfrm>
          <a:prstGeom prst="rect">
            <a:avLst/>
          </a:prstGeom>
          <a:noFill/>
          <a:ln w="12600">
            <a:noFill/>
          </a:ln>
        </p:spPr>
        <p:txBody>
          <a:bodyPr lIns="50760" tIns="50760" rIns="50760" bIns="50760" anchor="ctr"/>
          <a:lstStyle/>
          <a:p>
            <a:pPr marL="360">
              <a:lnSpc>
                <a:spcPct val="100000"/>
              </a:lnSpc>
              <a:spcBef>
                <a:spcPts val="1899"/>
              </a:spcBef>
              <a:buClr>
                <a:srgbClr val="929292"/>
              </a:buClr>
              <a:buSzPct val="60000"/>
            </a:pPr>
            <a:r>
              <a:rPr lang="en-US" sz="2800" dirty="0"/>
              <a:t>In order to classify we have to determine which is greater</a:t>
            </a:r>
          </a:p>
        </p:txBody>
      </p:sp>
      <p:pic>
        <p:nvPicPr>
          <p:cNvPr id="1028" name="Picture 4" descr="https://miro.medium.com/max/641/1*ynulTj72f1Z2we927udlRQ.png">
            <a:extLst>
              <a:ext uri="{FF2B5EF4-FFF2-40B4-BE49-F238E27FC236}">
                <a16:creationId xmlns:a16="http://schemas.microsoft.com/office/drawing/2014/main" id="{4C3D6C35-C933-4387-9491-73FDB37FF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65" y="3366052"/>
            <a:ext cx="8852452" cy="59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7704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48934" y="81624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US" sz="3200" spc="-1" dirty="0">
                <a:solidFill>
                  <a:srgbClr val="414141"/>
                </a:solidFill>
                <a:latin typeface="Palatino"/>
              </a:rPr>
              <a:t>M</a:t>
            </a:r>
            <a:r>
              <a:rPr lang="en-US" sz="3200" b="0" strike="noStrike" spc="-1" dirty="0">
                <a:solidFill>
                  <a:srgbClr val="414141"/>
                </a:solidFill>
                <a:latin typeface="Palatino"/>
              </a:rPr>
              <a:t>ost repeated words in spam mails</a:t>
            </a:r>
            <a:endParaRPr lang="en-IN" sz="3200" b="0" strike="noStrike" spc="-1" dirty="0">
              <a:solidFill>
                <a:srgbClr val="414141"/>
              </a:solidFill>
              <a:latin typeface="Palatino"/>
            </a:endParaRPr>
          </a:p>
        </p:txBody>
      </p:sp>
      <p:pic>
        <p:nvPicPr>
          <p:cNvPr id="2" name="Picture 1">
            <a:extLst>
              <a:ext uri="{FF2B5EF4-FFF2-40B4-BE49-F238E27FC236}">
                <a16:creationId xmlns:a16="http://schemas.microsoft.com/office/drawing/2014/main" id="{FA21FED1-9959-4658-902E-0124F84BE22E}"/>
              </a:ext>
            </a:extLst>
          </p:cNvPr>
          <p:cNvPicPr>
            <a:picLocks noChangeAspect="1"/>
          </p:cNvPicPr>
          <p:nvPr/>
        </p:nvPicPr>
        <p:blipFill>
          <a:blip r:embed="rId2"/>
          <a:stretch>
            <a:fillRect/>
          </a:stretch>
        </p:blipFill>
        <p:spPr>
          <a:xfrm>
            <a:off x="516835" y="2222638"/>
            <a:ext cx="11988360" cy="7296150"/>
          </a:xfrm>
          <a:prstGeom prst="rect">
            <a:avLst/>
          </a:prstGeom>
        </p:spPr>
      </p:pic>
    </p:spTree>
    <p:extLst>
      <p:ext uri="{BB962C8B-B14F-4D97-AF65-F5344CB8AC3E}">
        <p14:creationId xmlns:p14="http://schemas.microsoft.com/office/powerpoint/2010/main" val="15816412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48934" y="816240"/>
            <a:ext cx="11988360" cy="1218960"/>
          </a:xfrm>
          <a:prstGeom prst="rect">
            <a:avLst/>
          </a:prstGeom>
          <a:noFill/>
          <a:ln w="12600">
            <a:noFill/>
          </a:ln>
        </p:spPr>
        <p:txBody>
          <a:bodyPr lIns="50760" tIns="50760" rIns="50760" bIns="50760" anchor="ctr"/>
          <a:lstStyle/>
          <a:p>
            <a:pPr algn="ctr">
              <a:lnSpc>
                <a:spcPct val="90000"/>
              </a:lnSpc>
              <a:spcBef>
                <a:spcPts val="1599"/>
              </a:spcBef>
            </a:pPr>
            <a:r>
              <a:rPr lang="en-US" sz="3200" spc="-1" dirty="0">
                <a:solidFill>
                  <a:srgbClr val="414141"/>
                </a:solidFill>
                <a:latin typeface="Palatino"/>
              </a:rPr>
              <a:t>M</a:t>
            </a:r>
            <a:r>
              <a:rPr lang="en-US" sz="3200" b="0" strike="noStrike" spc="-1" dirty="0">
                <a:solidFill>
                  <a:srgbClr val="414141"/>
                </a:solidFill>
                <a:latin typeface="Palatino"/>
              </a:rPr>
              <a:t>ost repeated words in ham mails</a:t>
            </a:r>
            <a:endParaRPr lang="en-IN" sz="3200" b="0" strike="noStrike" spc="-1" dirty="0">
              <a:solidFill>
                <a:srgbClr val="414141"/>
              </a:solidFill>
              <a:latin typeface="Palatino"/>
            </a:endParaRPr>
          </a:p>
        </p:txBody>
      </p:sp>
      <p:pic>
        <p:nvPicPr>
          <p:cNvPr id="3" name="Picture 2">
            <a:extLst>
              <a:ext uri="{FF2B5EF4-FFF2-40B4-BE49-F238E27FC236}">
                <a16:creationId xmlns:a16="http://schemas.microsoft.com/office/drawing/2014/main" id="{24E05C7C-2035-42AA-BC0B-44BC57B7E408}"/>
              </a:ext>
            </a:extLst>
          </p:cNvPr>
          <p:cNvPicPr>
            <a:picLocks noChangeAspect="1"/>
          </p:cNvPicPr>
          <p:nvPr/>
        </p:nvPicPr>
        <p:blipFill>
          <a:blip r:embed="rId2"/>
          <a:stretch>
            <a:fillRect/>
          </a:stretch>
        </p:blipFill>
        <p:spPr>
          <a:xfrm>
            <a:off x="530087" y="2186609"/>
            <a:ext cx="12324522" cy="7566991"/>
          </a:xfrm>
          <a:prstGeom prst="rect">
            <a:avLst/>
          </a:prstGeom>
        </p:spPr>
      </p:pic>
    </p:spTree>
    <p:extLst>
      <p:ext uri="{BB962C8B-B14F-4D97-AF65-F5344CB8AC3E}">
        <p14:creationId xmlns:p14="http://schemas.microsoft.com/office/powerpoint/2010/main" val="33272134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826</TotalTime>
  <Words>477</Words>
  <Application>Microsoft Office PowerPoint</Application>
  <PresentationFormat>Custom</PresentationFormat>
  <Paragraphs>74</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Bodoni SvtyTwo ITC TT-Book</vt:lpstr>
      <vt:lpstr>Calibri</vt:lpstr>
      <vt:lpstr>Courier New</vt:lpstr>
      <vt:lpstr>DejaVu Sans</vt:lpstr>
      <vt:lpstr>Palatino</vt:lpstr>
      <vt:lpstr>Times New Roman</vt:lpstr>
      <vt:lpstr>Zapf Dingbats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Techniques used for spam classifier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Administrator</dc:creator>
  <dc:description/>
  <cp:lastModifiedBy>Sahu, Ashish</cp:lastModifiedBy>
  <cp:revision>181</cp:revision>
  <dcterms:modified xsi:type="dcterms:W3CDTF">2019-08-27T18:07:34Z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