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4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0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FAE3-2AEA-4515-B6A5-B0B0CB07047B}" type="datetimeFigureOut">
              <a:rPr lang="en-US" smtClean="0"/>
              <a:t>2016-08-13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396B-05CF-4356-B2E9-D6E28946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4179" y="2221973"/>
            <a:ext cx="2361544" cy="1015663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6000" b="1" cap="none" spc="1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IAND</a:t>
            </a:r>
            <a:endParaRPr lang="en-US" sz="6000" b="1" cap="none" spc="1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3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2964" y="753035"/>
            <a:ext cx="2622177" cy="26221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First time?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27811" y="753034"/>
            <a:ext cx="2622177" cy="26221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Immigration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2963" y="3872752"/>
            <a:ext cx="2622177" cy="26221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Upcoming events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7810" y="3872751"/>
            <a:ext cx="2622177" cy="262217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Join the team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3" y="952500"/>
            <a:ext cx="4953000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1454" y="5007957"/>
            <a:ext cx="4034117" cy="52322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INCOMING STUDENT?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54" y="952500"/>
            <a:ext cx="4953000" cy="495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3895" y="5007957"/>
            <a:ext cx="4034117" cy="52322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IMMIGRATION ISSUES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03" y="952500"/>
            <a:ext cx="4964906" cy="495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3" y="952500"/>
            <a:ext cx="4945749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1454" y="5007957"/>
            <a:ext cx="4034117" cy="52322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UPCOMING EVENTS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3895" y="5007957"/>
            <a:ext cx="4034117" cy="52322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JOIN THE TEAM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11</cp:revision>
  <dcterms:created xsi:type="dcterms:W3CDTF">2016-08-13T02:20:13Z</dcterms:created>
  <dcterms:modified xsi:type="dcterms:W3CDTF">2016-08-14T03:20:41Z</dcterms:modified>
</cp:coreProperties>
</file>