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8" r:id="rId9"/>
    <p:sldId id="265" r:id="rId10"/>
    <p:sldId id="2146847057" r:id="rId11"/>
    <p:sldId id="2146847060" r:id="rId12"/>
    <p:sldId id="2146847062" r:id="rId13"/>
    <p:sldId id="2146847061" r:id="rId14"/>
    <p:sldId id="2146847055" r:id="rId15"/>
    <p:sldId id="214684705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906" y="6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shishkumar-arX/Breast_Cancer_Predic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76523" y="3888275"/>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Milan Jena &amp; Ashish Kumar Sahoo</a:t>
            </a:r>
          </a:p>
          <a:p>
            <a:r>
              <a:rPr lang="en-US" sz="2000" b="1" dirty="0">
                <a:solidFill>
                  <a:schemeClr val="accent1">
                    <a:lumMod val="75000"/>
                  </a:schemeClr>
                </a:solidFill>
                <a:latin typeface="Arial" pitchFamily="34" charset="0"/>
                <a:cs typeface="Arial" pitchFamily="34" charset="0"/>
              </a:rPr>
              <a:t>Faculty name : </a:t>
            </a:r>
            <a:r>
              <a:rPr lang="en-US" sz="2000" b="1" dirty="0" err="1">
                <a:solidFill>
                  <a:schemeClr val="accent1">
                    <a:lumMod val="75000"/>
                  </a:schemeClr>
                </a:solidFill>
                <a:latin typeface="Arial" pitchFamily="34" charset="0"/>
                <a:cs typeface="Arial" pitchFamily="34" charset="0"/>
              </a:rPr>
              <a:t>Deepneel</a:t>
            </a:r>
            <a:r>
              <a:rPr lang="en-US" sz="2000" b="1" dirty="0">
                <a:solidFill>
                  <a:schemeClr val="accent1">
                    <a:lumMod val="75000"/>
                  </a:schemeClr>
                </a:solidFill>
                <a:latin typeface="Arial" pitchFamily="34" charset="0"/>
                <a:cs typeface="Arial" pitchFamily="34" charset="0"/>
              </a:rPr>
              <a:t> Majumdar</a:t>
            </a:r>
          </a:p>
          <a:p>
            <a:r>
              <a:rPr lang="en-US" sz="2000" b="1" dirty="0">
                <a:solidFill>
                  <a:schemeClr val="accent1">
                    <a:lumMod val="75000"/>
                  </a:schemeClr>
                </a:solidFill>
                <a:latin typeface="Arial"/>
                <a:cs typeface="Arial"/>
              </a:rPr>
              <a:t>Student Name_1 : Milan Jena</a:t>
            </a:r>
          </a:p>
          <a:p>
            <a:r>
              <a:rPr lang="en-US" sz="2000" b="1" dirty="0">
                <a:solidFill>
                  <a:schemeClr val="accent1">
                    <a:lumMod val="75000"/>
                  </a:schemeClr>
                </a:solidFill>
                <a:latin typeface="Arial"/>
                <a:cs typeface="Arial"/>
              </a:rPr>
              <a:t>Student Name_2 : Ashish Kumar Sahoo</a:t>
            </a:r>
          </a:p>
          <a:p>
            <a:r>
              <a:rPr lang="en-US" sz="2000" b="1" dirty="0">
                <a:solidFill>
                  <a:schemeClr val="accent1">
                    <a:lumMod val="75000"/>
                  </a:schemeClr>
                </a:solidFill>
                <a:latin typeface="Arial"/>
                <a:cs typeface="Arial"/>
              </a:rPr>
              <a:t>College Name &amp; Department : Veer Surendra Sai University Of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https://github.com/ashishkumar-arX/Breast_Cancer_Prediction</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10000"/>
          </a:bodyPr>
          <a:lstStyle/>
          <a:p>
            <a:pPr marL="305435" indent="-305435"/>
            <a:r>
              <a:rPr lang="en-US" dirty="0"/>
              <a:t>Enhanced AI Accuracy – Continuous improvement of AI models using larger datasets to increase detection precision and reduce false positives/negatives.</a:t>
            </a:r>
          </a:p>
          <a:p>
            <a:pPr marL="305435" indent="-305435"/>
            <a:r>
              <a:rPr lang="en-US" dirty="0"/>
              <a:t>Integration with Wearable Technology – Developing AI-powered wearable devices for real-time breast cancer screening and early warning systems.</a:t>
            </a:r>
          </a:p>
          <a:p>
            <a:pPr marL="305435" indent="-305435"/>
            <a:r>
              <a:rPr lang="en-US" dirty="0"/>
              <a:t>Personalized Treatment Plans – Advancing AI-driven treatment recommendations based on genetic, lifestyle, and medical history data.</a:t>
            </a:r>
          </a:p>
          <a:p>
            <a:pPr marL="305435" indent="-305435"/>
            <a:r>
              <a:rPr lang="en-US" dirty="0"/>
              <a:t>Global Accessibility – Expanding the reach of AI-based diagnostic tools to remote and underdeveloped areas, improving healthcare equity.</a:t>
            </a:r>
          </a:p>
          <a:p>
            <a:pPr marL="305435" indent="-305435"/>
            <a:r>
              <a:rPr lang="en-US" dirty="0"/>
              <a:t>Collaboration with Healthcare Systems – Integrating AI models into hospital workflows for faster, more efficient diagnosis and treatment planning.</a:t>
            </a:r>
          </a:p>
          <a:p>
            <a:pPr marL="305435" indent="-305435"/>
            <a:r>
              <a:rPr lang="en-US" dirty="0"/>
              <a:t>Multimodal Diagnosis – Combining AI with imaging, blood biomarkers, and genomic data for a more comprehensive breast cancer detection approach.</a:t>
            </a:r>
          </a:p>
          <a:p>
            <a:pPr marL="305435" indent="-305435"/>
            <a:r>
              <a:rPr lang="en-US" dirty="0"/>
              <a:t>Regulatory Approvals &amp; Standardization – Working towards obtaining medical certifications and regulatory approvals to ensure widespread clinical </a:t>
            </a:r>
            <a:r>
              <a:rPr lang="en-US" dirty="0" err="1"/>
              <a:t>adoption.This</a:t>
            </a:r>
            <a:r>
              <a:rPr lang="en-US" dirty="0"/>
              <a:t> project has the potential to revolutionize breast cancer detection and treatment, making healthcare more precise, accessible, and patient-centric</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a:p>
            <a:r>
              <a:rPr lang="en-IN" dirty="0"/>
              <a:t>Student 1 &amp; student 2</a:t>
            </a:r>
          </a:p>
        </p:txBody>
      </p:sp>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ea typeface="+mn-lt"/>
                <a:cs typeface="+mn-lt"/>
              </a:rPr>
              <a:t>Improvements in patient outcomes can only come from early and precise detection of breast cancer, although there are limitations with the procedures used today. There is a need for more dependable, non-invasive, and easily accessible diagnostic methods, and using artificial intelligence to predict breast cancer offers a promising way to improve diagnostic efficiency and accuracy. For early detection and </a:t>
            </a:r>
            <a:r>
              <a:rPr lang="en-US" sz="2800" dirty="0" err="1">
                <a:solidFill>
                  <a:srgbClr val="0F0F0F"/>
                </a:solidFill>
                <a:ea typeface="+mn-lt"/>
                <a:cs typeface="+mn-lt"/>
              </a:rPr>
              <a:t>individualised</a:t>
            </a:r>
            <a:r>
              <a:rPr lang="en-US" sz="2800" dirty="0">
                <a:solidFill>
                  <a:srgbClr val="0F0F0F"/>
                </a:solidFill>
                <a:ea typeface="+mn-lt"/>
                <a:cs typeface="+mn-lt"/>
              </a:rPr>
              <a:t> treatment plans to advance, reliable AI models must be developed.</a:t>
            </a:r>
            <a:endParaRPr lang="en-IN" sz="1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IBM CLOUD</a:t>
            </a:r>
          </a:p>
          <a:p>
            <a:pPr marL="0" indent="0">
              <a:buNone/>
            </a:pPr>
            <a:r>
              <a:rPr lang="en-IN" dirty="0"/>
              <a:t>Python</a:t>
            </a:r>
          </a:p>
          <a:p>
            <a:pPr marL="0" indent="0">
              <a:buNone/>
            </a:pPr>
            <a:r>
              <a:rPr lang="en-IN" dirty="0" err="1"/>
              <a:t>Juypter</a:t>
            </a:r>
            <a:r>
              <a:rPr lang="en-IN" dirty="0"/>
              <a:t> Notebook</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0" indent="0">
              <a:buNone/>
            </a:pPr>
            <a:r>
              <a:rPr lang="en-IN" b="1" u="sng" dirty="0"/>
              <a:t>AI / Machine Learning</a:t>
            </a:r>
          </a:p>
          <a:p>
            <a:r>
              <a:rPr lang="en-IN" dirty="0"/>
              <a:t>Watsonx.ai Studio-</a:t>
            </a:r>
            <a:r>
              <a:rPr lang="en-IN" dirty="0" err="1"/>
              <a:t>ul</a:t>
            </a:r>
            <a:endParaRPr lang="en-IN" dirty="0"/>
          </a:p>
          <a:p>
            <a:r>
              <a:rPr lang="en-IN" dirty="0"/>
              <a:t>Watson.ai Runtime-</a:t>
            </a:r>
            <a:r>
              <a:rPr lang="en-IN" dirty="0" err="1"/>
              <a:t>fm</a:t>
            </a:r>
            <a:endParaRPr lang="en-IN" dirty="0"/>
          </a:p>
          <a:p>
            <a:endParaRPr lang="en-IN" dirty="0"/>
          </a:p>
          <a:p>
            <a:pPr marL="0" indent="0">
              <a:buNone/>
            </a:pPr>
            <a:r>
              <a:rPr lang="en-IN" b="1" u="sng" dirty="0"/>
              <a:t>Storage</a:t>
            </a:r>
          </a:p>
          <a:p>
            <a:r>
              <a:rPr lang="en-IN" dirty="0"/>
              <a:t>Cloud Object Storage-</a:t>
            </a:r>
            <a:r>
              <a:rPr lang="en-IN" dirty="0" err="1"/>
              <a:t>lw</a:t>
            </a:r>
            <a:endParaRPr lang="en-IN" dirty="0"/>
          </a:p>
          <a:p>
            <a:pPr marL="0" indent="0">
              <a:buNone/>
            </a:pPr>
            <a:endParaRPr lang="en-IN" dirty="0"/>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000" dirty="0">
                <a:solidFill>
                  <a:srgbClr val="0F0F0F"/>
                </a:solidFill>
              </a:rPr>
              <a:t>This project focuses on improving breast cancer detection and treatment by leveraging artificial intelligence (AI). What makes it unique is its emphasis on:</a:t>
            </a:r>
          </a:p>
          <a:p>
            <a:pPr marL="457200" indent="-457200">
              <a:buAutoNum type="arabicPeriod"/>
            </a:pPr>
            <a:r>
              <a:rPr lang="en-US" sz="2000" dirty="0">
                <a:solidFill>
                  <a:srgbClr val="0F0F0F"/>
                </a:solidFill>
              </a:rPr>
              <a:t>Early and precise detection – Addressing the limitations of current diagnostic procedures.</a:t>
            </a:r>
          </a:p>
          <a:p>
            <a:pPr marL="457200" indent="-457200">
              <a:buAutoNum type="arabicPeriod"/>
            </a:pPr>
            <a:r>
              <a:rPr lang="en-US" sz="2000" dirty="0">
                <a:solidFill>
                  <a:srgbClr val="0F0F0F"/>
                </a:solidFill>
              </a:rPr>
              <a:t>Non-invasive and accessible methods – Aiming to develop more patient-friendly diagnostic solutions.</a:t>
            </a:r>
          </a:p>
          <a:p>
            <a:pPr marL="457200" indent="-457200">
              <a:buAutoNum type="arabicPeriod"/>
            </a:pPr>
            <a:r>
              <a:rPr lang="en-US" sz="2000" dirty="0">
                <a:solidFill>
                  <a:srgbClr val="0F0F0F"/>
                </a:solidFill>
              </a:rPr>
              <a:t>AI-driven prediction – Utilizing artificial intelligence to enhance accuracy and efficiency.</a:t>
            </a:r>
          </a:p>
          <a:p>
            <a:pPr marL="457200" indent="-457200">
              <a:buAutoNum type="arabicPeriod"/>
            </a:pPr>
            <a:r>
              <a:rPr lang="en-US" sz="2000" dirty="0">
                <a:solidFill>
                  <a:srgbClr val="0F0F0F"/>
                </a:solidFill>
              </a:rPr>
              <a:t>Individualized treatment plans – Tailoring treatment based on AI predictions for better patient </a:t>
            </a:r>
            <a:r>
              <a:rPr lang="en-US" sz="2000" dirty="0" err="1">
                <a:solidFill>
                  <a:srgbClr val="0F0F0F"/>
                </a:solidFill>
              </a:rPr>
              <a:t>outcomes.By</a:t>
            </a:r>
            <a:r>
              <a:rPr lang="en-US" sz="2000" dirty="0">
                <a:solidFill>
                  <a:srgbClr val="0F0F0F"/>
                </a:solidFill>
              </a:rPr>
              <a:t> combining AI with non-invasive diagnostics, the project seeks to make breast cancer detection more reliable and accessible while improving personalized treatment approaches.</a:t>
            </a:r>
            <a:endParaRPr lang="en-IN" sz="20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lnSpcReduction="10000"/>
          </a:bodyPr>
          <a:lstStyle/>
          <a:p>
            <a:pPr marL="0" indent="0">
              <a:buNone/>
            </a:pPr>
            <a:r>
              <a:rPr lang="en-US" sz="2000" b="1" i="1" dirty="0"/>
              <a:t>The end users of this project would include:</a:t>
            </a:r>
          </a:p>
          <a:p>
            <a:r>
              <a:rPr lang="en-US" sz="2000" dirty="0"/>
              <a:t>Patients – Especially those at risk of or diagnosed with breast cancer, benefiting from early detection and personalized treatment plans.</a:t>
            </a:r>
          </a:p>
          <a:p>
            <a:r>
              <a:rPr lang="en-US" sz="2000" dirty="0"/>
              <a:t>Oncologists &amp; Radiologists – Medical professionals who will use AI-driven tools to enhance diagnostic accuracy and treatment planning.</a:t>
            </a:r>
          </a:p>
          <a:p>
            <a:r>
              <a:rPr lang="en-US" sz="2000" dirty="0"/>
              <a:t>Hospitals &amp; Diagnostic Centers – Healthcare institutions that will integrate AI-powered solutions into their diagnostic workflows.</a:t>
            </a:r>
          </a:p>
          <a:p>
            <a:r>
              <a:rPr lang="en-US" sz="2000" dirty="0"/>
              <a:t>Medical Researchers – Scientists and AI specialists working on improving breast cancer detection and treatment methodologies.</a:t>
            </a:r>
          </a:p>
          <a:p>
            <a:r>
              <a:rPr lang="en-US" sz="2000" dirty="0"/>
              <a:t>Healthcare Policymakers – Authorities who can use the findings to improve cancer screening programs and healthcare </a:t>
            </a:r>
            <a:r>
              <a:rPr lang="en-US" sz="2000" dirty="0" err="1"/>
              <a:t>policies.Would</a:t>
            </a:r>
            <a:r>
              <a:rPr lang="en-US" sz="2000" dirty="0"/>
              <a:t> you like a more detailed breakdown of how each user group benefits from this project?</a:t>
            </a: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D50A9D1E-0EBD-A8A9-8CF9-A3D0CEE1A58E}"/>
              </a:ext>
            </a:extLst>
          </p:cNvPr>
          <p:cNvPicPr>
            <a:picLocks noGrp="1" noChangeAspect="1"/>
          </p:cNvPicPr>
          <p:nvPr>
            <p:ph idx="1"/>
          </p:nvPr>
        </p:nvPicPr>
        <p:blipFill>
          <a:blip r:embed="rId2"/>
          <a:stretch>
            <a:fillRect/>
          </a:stretch>
        </p:blipFill>
        <p:spPr>
          <a:xfrm>
            <a:off x="6752466" y="1306740"/>
            <a:ext cx="4858342" cy="2360565"/>
          </a:xfrm>
        </p:spPr>
      </p:pic>
      <p:pic>
        <p:nvPicPr>
          <p:cNvPr id="7" name="Picture 6">
            <a:extLst>
              <a:ext uri="{FF2B5EF4-FFF2-40B4-BE49-F238E27FC236}">
                <a16:creationId xmlns:a16="http://schemas.microsoft.com/office/drawing/2014/main" id="{4B29D00A-A0EC-EDAA-4714-EE9DB2318A9E}"/>
              </a:ext>
            </a:extLst>
          </p:cNvPr>
          <p:cNvPicPr>
            <a:picLocks noChangeAspect="1"/>
          </p:cNvPicPr>
          <p:nvPr/>
        </p:nvPicPr>
        <p:blipFill>
          <a:blip r:embed="rId3"/>
          <a:stretch>
            <a:fillRect/>
          </a:stretch>
        </p:blipFill>
        <p:spPr>
          <a:xfrm>
            <a:off x="3641782" y="4045843"/>
            <a:ext cx="4908436" cy="2360565"/>
          </a:xfrm>
          <a:prstGeom prst="rect">
            <a:avLst/>
          </a:prstGeom>
        </p:spPr>
      </p:pic>
      <p:pic>
        <p:nvPicPr>
          <p:cNvPr id="9" name="Picture 8">
            <a:extLst>
              <a:ext uri="{FF2B5EF4-FFF2-40B4-BE49-F238E27FC236}">
                <a16:creationId xmlns:a16="http://schemas.microsoft.com/office/drawing/2014/main" id="{A4D4E6AF-9D9F-EB21-420F-E77F77A2FF3C}"/>
              </a:ext>
            </a:extLst>
          </p:cNvPr>
          <p:cNvPicPr>
            <a:picLocks noChangeAspect="1"/>
          </p:cNvPicPr>
          <p:nvPr/>
        </p:nvPicPr>
        <p:blipFill>
          <a:blip r:embed="rId4"/>
          <a:stretch>
            <a:fillRect/>
          </a:stretch>
        </p:blipFill>
        <p:spPr>
          <a:xfrm>
            <a:off x="595854" y="1306740"/>
            <a:ext cx="4876800" cy="236056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000" dirty="0"/>
              <a:t>Early and accurate detection of breast cancer is crucial for improving patient outcomes. However, current diagnostic methods have limitations, highlighting the need for more reliable, non-invasive, and accessible solutions. This project aims to leverage artificial intelligence (AI) to enhance diagnostic precision, efficiency, and individualized treatment planning. By integrating AI-driven models into breast cancer detection, we can significantly improve early diagnosis, reduce invasive procedures, and provide personalized care. Ultimately, this innovation has the potential to revolutionize breast cancer management, benefiting patients, healthcare professionals, and the medical community as a whole.</a:t>
            </a:r>
            <a:endParaRPr lang="en-IN" sz="20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Words>714</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IBM cloud services used</vt:lpstr>
      <vt:lpstr>Wow factors</vt:lpstr>
      <vt:lpstr>End users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Chandra Sekhar Tung</cp:lastModifiedBy>
  <cp:revision>25</cp:revision>
  <dcterms:created xsi:type="dcterms:W3CDTF">2021-05-26T16:50:10Z</dcterms:created>
  <dcterms:modified xsi:type="dcterms:W3CDTF">2025-02-01T11:19:41Z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