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7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65EBC-088F-4026-B6DA-3252573EE39D}" v="1" dt="2025-04-19T13:09:22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9ACF-B693-BB85-06A6-5416CF804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F00C-40CF-FE16-85E1-83B6BC02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A414-A947-D3C1-EDCE-9BD1A197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F44A-11E2-24EC-0019-3648D6A9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AF60-6B38-5BDB-A3B7-0415C919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D372-F0CF-1BE9-B085-E69AD0F5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3D57E-4364-FBDB-FCE3-7814B335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1747-C98C-5146-A08A-5CDE149A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1F06-5B7A-75ED-1007-D51C7B9E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6D9B-6AD5-CD89-C638-F7679B1D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5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C7EAB-2FDD-C4E7-F8A8-BF220C011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6CBF3-58D3-8EF8-F2FB-60602EC25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4404-4C99-BB4B-1C33-081564D4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4756-920B-76F7-18B2-8F65106A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A8EA-C917-1BDA-68A1-269F3E55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4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56F9-6227-FE36-97FB-4D9D7F85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98BC-19DF-69AB-7C98-F29FBBA4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8942-7067-5979-E42E-2DB1301C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588C6-360F-BB66-730E-216AECE0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5FB4-39F9-6917-71FC-1DC64A1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9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3E62-A83E-D81C-627E-F122052E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A7F8-0612-04ED-F895-6BEEC3D78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CD14-DEBD-5149-BD0C-36C62898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A7EA-729B-E36A-EA9E-C0D6F47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45BC-C4EC-9BFC-F1CB-F798D706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0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A809-0C90-29AE-1E70-85E146E5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144E-F27E-9089-2DED-5B39D0A7B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DF620-76B8-1964-08D3-54806161E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4DAE-F690-2A02-0DE8-FCFFBB15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274FC-74E6-426C-D888-ECE13F89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931DB-4AC4-94E7-8EA2-28A9851F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8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3D99-509C-C8F4-C5ED-95C5829E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16CF0-CA55-11B8-2467-E837B680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D4D9E-9DC4-6850-E143-B6C0BA088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CA0D0-4B58-A6CF-6DAC-7F0615822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9AE37-CB01-2BA4-9697-24F9EEC10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28A04-5D28-1A27-6591-3F91DD20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B7820-7098-5F7E-3BF7-7470F318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8024A-85EA-7B4B-A912-151AE5E0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9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5D6A-3F14-2917-A670-A43D24C2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DB71A-B234-4661-2295-2626748D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EA92A-4172-C3C0-26D1-9347DB58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871F6-A811-7B00-7975-9335ADE6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1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349B0-94C5-1DB2-88B9-3852C347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CF59-B8FC-6438-DB22-CFD73F3E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38AD6-B878-8640-AA02-B57D4413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5677-FC05-91E7-C14F-AB12C8EF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F8FD-502F-6F15-7EEE-0A956AAD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08222-EDEB-345A-39D8-11021C72F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FF999-29E0-6180-B3B9-F572317E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7A0FC-A494-1169-8B08-5676277D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4D537-6973-FD65-5A34-4E7917ED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7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A78E-8D2B-1A9E-D967-DAEB15AE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670F9-18D6-6865-6C64-127B74189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47450-CF23-0E4D-8FA0-AECE00BF2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9FE03-63D5-1D63-1907-EF75BBFD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1CE1-2B50-AB32-1AA5-2C1E3C5A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FC375-4372-E59A-F9C2-703DE4ED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5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2A55E-C643-A801-059E-91DEF214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6833-CCF1-9A63-5A99-7497B362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47D3-EACE-739D-E3FD-4CEB0DC62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8076-3DA4-4A42-9788-099DC0673F1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B342-22FD-E150-AEDC-46886522C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A2E2-DCEE-9F04-9CEC-7EB9F2263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CA136-FE52-47D1-B517-2050AFCA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ishkumar43/AI-Recipe-Genera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66AE-3DFD-4C3E-23BB-CCC93FDF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F139C-A982-0883-187F-3C15CBC6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6845"/>
          </a:xfrm>
        </p:spPr>
      </p:pic>
    </p:spTree>
    <p:extLst>
      <p:ext uri="{BB962C8B-B14F-4D97-AF65-F5344CB8AC3E}">
        <p14:creationId xmlns:p14="http://schemas.microsoft.com/office/powerpoint/2010/main" val="334800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3D550-7FAC-E9F0-0B0F-9F8B8DC32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EE9C-1467-A02B-18FF-32CC94EA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Cooking can be stressful when you don’t know what to make.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users struggle to create recipes using the ingredients they already have.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goal is to Build an AI-powered tool that generates recipes from natural  language input.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cooking easier, faster, and more personalized using NLP.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01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C9109-18AB-2CF0-C300-583D936EA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AD18-502E-6641-48E3-EB11E5E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Recipe Generator built using Python and NLP techniques.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user’s natural language input into complete recipes.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home cooks, diet planners, and fitness apps.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7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DCE03-7E9B-F202-8410-37CAC571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3EC6-CFDE-9A2E-06CC-2E429FAC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Ingredients or meal preference in plain text.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Tokenization, POS tagging, and NER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and map extracted ingredients.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 Generation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to a predefined recipe template.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recipe with ingredients &amp; steps.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84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6EED-4114-97F2-AA51-C5168177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GitHub Link Here: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https://github.com/ashishkumar43/AI-Recipe-Generator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63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ADCE0-1919-988A-53FA-3079B0602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2DE1-FA32-A387-9A52-DFB629BB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Scope</a:t>
            </a:r>
          </a:p>
          <a:p>
            <a:pPr>
              <a:buNone/>
            </a:pPr>
            <a:endParaRPr lang="en-US" sz="32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Rasa for chatbot-based interaction.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vision model to extract ingredients from food images.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recipe accuracy using ML-based recommendation.</a:t>
            </a:r>
          </a:p>
          <a:p>
            <a:pPr marL="0" indent="0">
              <a:buNone/>
            </a:pPr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1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97FF2-84C6-6595-CEF9-5AF9EF2A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kumar</dc:creator>
  <cp:lastModifiedBy>Ashish kumar</cp:lastModifiedBy>
  <cp:revision>6</cp:revision>
  <dcterms:created xsi:type="dcterms:W3CDTF">2025-04-19T12:58:53Z</dcterms:created>
  <dcterms:modified xsi:type="dcterms:W3CDTF">2025-04-19T13:22:11Z</dcterms:modified>
</cp:coreProperties>
</file>