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5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adityakadiwal/water-potability/dat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private.us-south.ml.cloud.ibm.com/ml/v4/deployments/d7f8abb5-e033-4032-b8c7-47814a342b1d/predictions?version=2021-05-01https://private.us-south.ml.cloud.ibm.com/ml/v4/deployments/d7f8abb5-e033-4032-b8c7-47814a342b1d/predictions?version=2021-05-0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3258979"/>
            <a:ext cx="7415927" cy="9463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452"/>
              </a:lnSpc>
              <a:buNone/>
            </a:pPr>
            <a:r>
              <a:rPr lang="en-US" sz="5962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HydroSafe Monitor</a:t>
            </a:r>
            <a:endParaRPr lang="en-US" sz="5962" dirty="0"/>
          </a:p>
        </p:txBody>
      </p:sp>
      <p:sp>
        <p:nvSpPr>
          <p:cNvPr id="7" name="Text 2"/>
          <p:cNvSpPr/>
          <p:nvPr/>
        </p:nvSpPr>
        <p:spPr>
          <a:xfrm>
            <a:off x="864037" y="4575572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2007751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5" name="Text 2"/>
          <p:cNvSpPr/>
          <p:nvPr/>
        </p:nvSpPr>
        <p:spPr>
          <a:xfrm>
            <a:off x="1321356" y="2680454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4572000" y="3445788"/>
            <a:ext cx="548640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Thank You</a:t>
            </a:r>
            <a:endParaRPr lang="en-US" sz="4320" dirty="0"/>
          </a:p>
        </p:txBody>
      </p:sp>
      <p:sp>
        <p:nvSpPr>
          <p:cNvPr id="7" name="Text 4"/>
          <p:cNvSpPr/>
          <p:nvPr/>
        </p:nvSpPr>
        <p:spPr>
          <a:xfrm>
            <a:off x="1321356" y="4501872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569625" y="5267206"/>
            <a:ext cx="3491032" cy="4114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0"/>
              </a:lnSpc>
              <a:buNone/>
            </a:pPr>
            <a:r>
              <a:rPr lang="en-US" sz="2592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BY </a:t>
            </a:r>
            <a:r>
              <a:rPr lang="en-US" sz="2592" b="1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TEAM PERFORMER</a:t>
            </a:r>
            <a:endParaRPr lang="en-US" sz="2592" dirty="0"/>
          </a:p>
        </p:txBody>
      </p:sp>
      <p:sp>
        <p:nvSpPr>
          <p:cNvPr id="9" name="Text 6"/>
          <p:cNvSpPr/>
          <p:nvPr/>
        </p:nvSpPr>
        <p:spPr>
          <a:xfrm>
            <a:off x="1321356" y="6048970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932259"/>
            <a:ext cx="7415927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Problem Statement and Rationale</a:t>
            </a:r>
            <a:endParaRPr lang="en-US" sz="4320" dirty="0"/>
          </a:p>
        </p:txBody>
      </p:sp>
      <p:sp>
        <p:nvSpPr>
          <p:cNvPr id="7" name="Text 2"/>
          <p:cNvSpPr/>
          <p:nvPr/>
        </p:nvSpPr>
        <p:spPr>
          <a:xfrm>
            <a:off x="6350437" y="2674144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Develop a machine learning model to monitor water quality in real-time using sensor data from various sources. The solution aims to detect contaminants early and provide timely warnings to prevent waterborne diseases, ensuring access to safe drinking water.</a:t>
            </a:r>
            <a:endParaRPr lang="en-US" sz="1944" dirty="0"/>
          </a:p>
        </p:txBody>
      </p:sp>
      <p:sp>
        <p:nvSpPr>
          <p:cNvPr id="8" name="Text 3"/>
          <p:cNvSpPr/>
          <p:nvPr/>
        </p:nvSpPr>
        <p:spPr>
          <a:xfrm>
            <a:off x="6350437" y="4531995"/>
            <a:ext cx="7415927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Rationale: Water quality monitoring is crucial for public health. Contaminants in water can lead to serious health issues and outbreaks of waterborne diseases. Traditional methods of water quality testing are time-consuming and often fail to provide real-time data, which delays the response to potential hazards. By leveraging machine learning, we can automate the detection process, allowing for real-time monitoring and prompt action to ensure water safety.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1594247"/>
            <a:ext cx="8022312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Why We Chose This Problem?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1321356" y="2650331"/>
            <a:ext cx="3291840" cy="4114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0"/>
              </a:lnSpc>
              <a:buNone/>
            </a:pPr>
            <a:r>
              <a:rPr lang="en-US" sz="2592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 Why This Problem?</a:t>
            </a:r>
            <a:endParaRPr lang="en-US" sz="2592" dirty="0"/>
          </a:p>
        </p:txBody>
      </p:sp>
      <p:sp>
        <p:nvSpPr>
          <p:cNvPr id="6" name="Text 3"/>
          <p:cNvSpPr/>
          <p:nvPr/>
        </p:nvSpPr>
        <p:spPr>
          <a:xfrm>
            <a:off x="1321356" y="3432096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Public Health Impact: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Ensuring safe drinking water can significantly reduce the incidence of waterborne diseases. 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321356" y="4104799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Technological Feasibility: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Advances in sensor technology and machine learning provide an opportunity to develop a real-time monitoring system. 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1321356" y="5172551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Scalability: 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 machine learning model can be scaled to monitor multiple water sources and regions, providing widespread benefits.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321356" y="6240304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Preventive Measures: 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Early detection of contaminants allows for timely intervention, reducing potential health risks.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2315289"/>
            <a:ext cx="548640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Tools Used</a:t>
            </a:r>
            <a:endParaRPr lang="en-US" sz="4320" dirty="0"/>
          </a:p>
        </p:txBody>
      </p:sp>
      <p:sp>
        <p:nvSpPr>
          <p:cNvPr id="6" name="Text 2"/>
          <p:cNvSpPr/>
          <p:nvPr/>
        </p:nvSpPr>
        <p:spPr>
          <a:xfrm>
            <a:off x="6745367" y="3371374"/>
            <a:ext cx="70209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IBM Watson Studio: 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For developing, training, and deploying the machine learning model. </a:t>
            </a: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6745367" y="4247793"/>
            <a:ext cx="70209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2"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AutoAI: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For automated machine learning model generation, including hyperparameter optimization and model selection.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6745367" y="5124212"/>
            <a:ext cx="70209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3"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IBM Watson Machine Learning: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For managing and deploying the machine learning model in a scalable and secure environment.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1396722"/>
            <a:ext cx="7941588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Model Overview and Solution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1321356" y="2452807"/>
            <a:ext cx="5978247" cy="4114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0"/>
              </a:lnSpc>
              <a:buNone/>
            </a:pPr>
            <a:r>
              <a:rPr lang="en-US" sz="2592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How This Model Solves the Problem: </a:t>
            </a:r>
            <a:endParaRPr lang="en-US" sz="2592" dirty="0"/>
          </a:p>
        </p:txBody>
      </p:sp>
      <p:sp>
        <p:nvSpPr>
          <p:cNvPr id="6" name="Text 3"/>
          <p:cNvSpPr/>
          <p:nvPr/>
        </p:nvSpPr>
        <p:spPr>
          <a:xfrm>
            <a:off x="1321356" y="3234571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</a:t>
            </a: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eal-Time Data Processing: 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model processes real-time sensor data to monitor water quality continuously. 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321356" y="3907274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Contaminant Detection: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Using machine learning algorithms like XGBoost, the model identifies patterns and detects contaminants effectively.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1321356" y="4975027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Early Warnings: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By analyzing trends and anomalies in the data, the model provides early warnings to relevant authorities, enabling swift action to mitigate risks. 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321356" y="6042779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Reliability and Accuracy: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Despite achieving an accuracy of 67%, the model's performance can be improved with additional data and fine-tuning, making it a reliable tool for water quality monitoring.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1725811"/>
            <a:ext cx="7941588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Model Overview and Solution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1321356" y="2905363"/>
            <a:ext cx="119876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Why It Will Work: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1321356" y="3578066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Data-Driven Approach: 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Leveraging large datasets for training enhances the model's ability to generalize and detect contaminants. Scalable Infrastructure: 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1321356" y="4645819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IBM Cloud provides a robust and scalable platform to deploy and manage the model, ensuring it can handle large volumes of data.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1321356" y="5713571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Continuous Improvement: 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model can be continually updated with new data and re-trained to improve accuracy and adapt to new types of contaminants.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654022"/>
            <a:ext cx="4869061" cy="292143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926431"/>
            <a:ext cx="548640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Data Sources</a:t>
            </a:r>
            <a:endParaRPr lang="en-US" sz="4320" dirty="0"/>
          </a:p>
        </p:txBody>
      </p:sp>
      <p:sp>
        <p:nvSpPr>
          <p:cNvPr id="7" name="Text 2"/>
          <p:cNvSpPr/>
          <p:nvPr/>
        </p:nvSpPr>
        <p:spPr>
          <a:xfrm>
            <a:off x="6350437" y="2982516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Dataset: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Kaggle Water Quality Analysis Dataset </a:t>
            </a:r>
            <a:endParaRPr lang="en-US" sz="1944" dirty="0"/>
          </a:p>
        </p:txBody>
      </p:sp>
      <p:sp>
        <p:nvSpPr>
          <p:cNvPr id="8" name="Text 3"/>
          <p:cNvSpPr/>
          <p:nvPr/>
        </p:nvSpPr>
        <p:spPr>
          <a:xfrm>
            <a:off x="6350437" y="365521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Description: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The dataset includes various water quality parameters such as pH, turbidity, conductivity, dissolved oxygen, and presence of contaminants. Usage: The dataset was used to train the machine learning model, providing a comprehensive basis for detecting water quality issues. </a:t>
            </a:r>
            <a:endParaRPr lang="en-US" sz="1944" dirty="0"/>
          </a:p>
        </p:txBody>
      </p:sp>
      <p:sp>
        <p:nvSpPr>
          <p:cNvPr id="9" name="Text 4"/>
          <p:cNvSpPr/>
          <p:nvPr/>
        </p:nvSpPr>
        <p:spPr>
          <a:xfrm>
            <a:off x="6350437" y="5908119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Data Link:</a:t>
            </a:r>
            <a:r>
              <a:rPr lang="en-US" sz="1944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944" u="sng" dirty="0">
                <a:solidFill>
                  <a:srgbClr val="A95B95"/>
                </a:solidFill>
                <a:latin typeface="Mukta" pitchFamily="34" charset="0"/>
                <a:ea typeface="Mukta" pitchFamily="34" charset="-122"/>
                <a:cs typeface="Mukta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Water Quality Analysis Dataset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408432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119437" y="475178"/>
            <a:ext cx="5303877" cy="480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780"/>
              </a:lnSpc>
              <a:buNone/>
            </a:pPr>
            <a:r>
              <a:rPr lang="en-US" sz="302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Model Link and Screenshots</a:t>
            </a:r>
            <a:endParaRPr lang="en-US" sz="3024" dirty="0"/>
          </a:p>
        </p:txBody>
      </p:sp>
      <p:sp>
        <p:nvSpPr>
          <p:cNvPr id="5" name="Text 2"/>
          <p:cNvSpPr/>
          <p:nvPr/>
        </p:nvSpPr>
        <p:spPr>
          <a:xfrm>
            <a:off x="3119437" y="1214438"/>
            <a:ext cx="839140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Model Link:</a:t>
            </a:r>
            <a:r>
              <a:rPr lang="en-US" sz="136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endParaRPr lang="en-US" sz="1361" dirty="0"/>
          </a:p>
        </p:txBody>
      </p:sp>
      <p:sp>
        <p:nvSpPr>
          <p:cNvPr id="6" name="Text 3"/>
          <p:cNvSpPr/>
          <p:nvPr/>
        </p:nvSpPr>
        <p:spPr>
          <a:xfrm>
            <a:off x="3119437" y="1685330"/>
            <a:ext cx="8391406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IBM Cloud Model Link:</a:t>
            </a:r>
            <a:r>
              <a:rPr lang="en-US" sz="136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361" u="sng" dirty="0">
                <a:solidFill>
                  <a:srgbClr val="A95B95"/>
                </a:solidFill>
                <a:latin typeface="Mukta" pitchFamily="34" charset="0"/>
                <a:ea typeface="Mukta" pitchFamily="34" charset="-122"/>
                <a:cs typeface="Mukta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https://private.us-south.ml.cloud.ibm.com/ml/v4/deployments/d7f8abb5-e033-4032-b8c7-47814a342b1d/predictions?version=2021-05-01https://private.us-south.ml.cloud.ibm.com/ml/v4/deployments/d7f8abb5-e033-4032-b8c7-47814a342b1d/predictions?version=2021-05-01</a:t>
            </a:r>
            <a:r>
              <a:rPr lang="en-US" sz="1361" dirty="0">
                <a:solidFill>
                  <a:srgbClr val="A95B95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endParaRPr lang="en-US" sz="1361" dirty="0"/>
          </a:p>
        </p:txBody>
      </p:sp>
      <p:sp>
        <p:nvSpPr>
          <p:cNvPr id="7" name="Text 4"/>
          <p:cNvSpPr/>
          <p:nvPr/>
        </p:nvSpPr>
        <p:spPr>
          <a:xfrm>
            <a:off x="3119437" y="2985968"/>
            <a:ext cx="839140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Screenshots: </a:t>
            </a:r>
            <a:endParaRPr lang="en-US" sz="1361" dirty="0"/>
          </a:p>
        </p:txBody>
      </p:sp>
      <p:sp>
        <p:nvSpPr>
          <p:cNvPr id="8" name="Text 5"/>
          <p:cNvSpPr/>
          <p:nvPr/>
        </p:nvSpPr>
        <p:spPr>
          <a:xfrm>
            <a:off x="3119437" y="3456861"/>
            <a:ext cx="839140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Model Training Interface:</a:t>
            </a:r>
            <a:endParaRPr lang="en-US" sz="1361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437" y="3927753"/>
            <a:ext cx="8391406" cy="4005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864037"/>
            <a:ext cx="3930848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 Model Performance Metrics: </a:t>
            </a:r>
            <a:endParaRPr lang="en-US" sz="21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56" y="1484590"/>
            <a:ext cx="9948624" cy="5880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Custom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Mukta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Gaurav Kumar Chaurasiya</cp:lastModifiedBy>
  <cp:revision>2</cp:revision>
  <dcterms:created xsi:type="dcterms:W3CDTF">2024-06-30T18:24:31Z</dcterms:created>
  <dcterms:modified xsi:type="dcterms:W3CDTF">2024-06-30T18:29:02Z</dcterms:modified>
</cp:coreProperties>
</file>