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328E-FE83-A4FF-654E-D14FAC846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9BC07-4BD0-9E65-5161-528372D79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DD13-D689-1BD0-A832-FC602609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24BD-C691-0D41-E777-6B524599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AC0-10C8-8B7B-6F20-BF5E64E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6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CD0A-DC6F-1873-2144-C4C83B3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C19FC-06B0-AF7B-302D-00C72590D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5B6F-003A-F32B-4CD5-B354EAF9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0447-C51F-113A-F7B8-4B2ECCFC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B726-3F11-0873-9C7A-B73C071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9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6C30B-FAEA-EE33-BD5A-949E9A3E3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CEAE6-4550-76C4-875E-D9262194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776F-43FA-5089-9B0C-2CDF09EE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26A5-C187-F594-1508-FED6F183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7D30-4FEC-FF60-AFBB-D2CA949D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8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94D5-149D-B071-8DC4-5BA679CD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3223-C7A8-10D8-447E-F64831E4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0B06-2180-8BB6-412F-B1C722B4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BAD2-9ABB-1185-38BD-E10A14F3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86F5-30F9-9828-B6A0-51525512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4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3B81-D21D-D78F-62C4-38076475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72B3-8804-6EFF-406E-FC8CDB16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7E59-5C1B-960C-22BE-2FE5F3F2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C8F6-5F79-37EB-8C4B-787DF998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FFE6-6E7F-2CEC-8E77-319CBB33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64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103-9FAD-7875-8F7B-842D0443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56A4-6AA7-3F86-D5B9-2EABED38B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B28A1-CFD9-A297-F583-456EB024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39C6-398A-659E-5801-32E40E2E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613B5-367C-423A-61DF-21B43AAC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35F96-E749-7228-4F65-5F2B643C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EABA-25B2-C993-4BB3-F109FAF8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D860-4F67-A86B-C75D-1C3F1BFA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B2322-414C-5AAF-D4E1-348CD79F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7F6D9-17DA-B964-523C-1F0F377F1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DEFAE-D1A6-24D1-830F-C1B91AA86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BA3C6-F333-5795-0C1B-C824EFC0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EDF1B-64D0-135E-8731-A3C3E6C8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21986-5394-F497-99BA-29A85D8C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03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31C1-1F45-B1B4-100C-AD4587E0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6D320-5D8C-4CE9-21B1-C139E369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1DAC9-6020-9568-6FE5-FACAFB69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002F5-FA67-EF28-5CB3-747B0A6D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5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5388-1607-C14B-424F-24AB9973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3DA9E-3E32-5D47-462D-B96102CC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2E4C2-1A10-0758-E4FE-FFF298AF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41B1-80CB-F648-8135-71CED808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BDAE-92BD-C2AC-B9FA-C4E32C67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87E6C-0EDE-EB1E-04D9-B0998537B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B0E8C-D550-8005-7506-7ADF76D2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B7001-490C-072B-5DF1-41A5A568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D6BE-A967-7F9E-BED3-B2E64DF3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8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D9B2-5790-5787-49DD-BE3BE187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8B9BD-3253-13FD-492F-CFDCF9763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DE4F3-0D97-7F7D-29B6-771F48A0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848FA-C32B-5D03-76E0-FB74882B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EF91A-7C38-ACAB-6299-E297BAFE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D6F9C-3779-AEFE-E458-11EE7B47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8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494D8-6406-173D-E7E5-CEEB6F8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700D-164B-CA5C-375F-D87CA9BC4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2FC1-DA96-6996-4C85-576E96277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75A08-1279-47A5-8066-F848223CF515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8CB6-24CE-EE41-9CBA-C0A8D4472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DD60-141B-28BD-F15B-C94DCFAE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FCCD-B3B2-4BEF-8C63-954752FC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DCE4-BCF0-BA2A-C6A3-807AF6C44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F5815-049F-0562-3EDA-15822B759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899AE-46D7-FAA2-4028-BF9E57B0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2056-A3B4-B1F2-8BE1-83F6C0DD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A85C5-4EEA-ACB9-1B82-FA13154A3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30528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81A14-85C6-653D-41A6-11B0AB5A7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E024D-1FBD-AD48-1CE4-D169F3778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7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B5FFF7-B4D3-B589-FFBE-EE65192D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97785-41A3-E546-B590-A095AE434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5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2E2A6-EC12-37DF-F4B4-69308CC5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5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D64D6-7B79-1694-53A8-DEF4F1B5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40823" y="7128768"/>
            <a:ext cx="3861787" cy="2575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EDB86B-6D4A-E618-A6C8-E2DE861EF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94FCF-F3C5-588B-7719-777B6303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0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59601-418E-FB46-D366-B6696DCB2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7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anmol</dc:creator>
  <cp:lastModifiedBy>aayush anmol</cp:lastModifiedBy>
  <cp:revision>1</cp:revision>
  <dcterms:created xsi:type="dcterms:W3CDTF">2023-01-07T20:25:01Z</dcterms:created>
  <dcterms:modified xsi:type="dcterms:W3CDTF">2023-01-07T22:09:01Z</dcterms:modified>
</cp:coreProperties>
</file>