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916453-DDFB-4D4E-B656-0823757DB502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7C52D5-CB68-4AE9-95C3-59CD2F030A7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381000" y="152400"/>
            <a:ext cx="51054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#include&lt;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iostream.h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#include&lt;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conio.h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#include&lt;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string.h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#include&lt;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stdio.h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class student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{ private: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char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[20];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public: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assigndata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sid,char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[20])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this-&gt;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strcpy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(this-&gt;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sname,sname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void show(){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&lt;&lt;"\n student id:-"&lt;&lt;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&lt;&lt;"\n student name:-";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puts(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sname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 }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};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5600" y="533400"/>
            <a:ext cx="1524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Header files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276600" y="381000"/>
            <a:ext cx="3429000" cy="2286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rot="10800000">
            <a:off x="3048000" y="685800"/>
            <a:ext cx="3657600" cy="1524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3048000" y="914400"/>
            <a:ext cx="3810000" cy="76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3048000" y="1066800"/>
            <a:ext cx="3581400" cy="7620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1800" y="1219200"/>
            <a:ext cx="137160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Class declaration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2362200" y="1524000"/>
            <a:ext cx="441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0" y="2057400"/>
            <a:ext cx="129540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Instance variables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2362200" y="2133600"/>
            <a:ext cx="44196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58000" y="2895600"/>
            <a:ext cx="121920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Member functions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rot="10800000">
            <a:off x="4572000" y="2895600"/>
            <a:ext cx="2362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10800000" flipV="1">
            <a:off x="2667000" y="3352800"/>
            <a:ext cx="426720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858000" y="3733800"/>
            <a:ext cx="1828800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operation using this pointer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10800000">
            <a:off x="4038600" y="3733800"/>
            <a:ext cx="2743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58000" y="5029200"/>
            <a:ext cx="1828800" cy="9233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Print instance variable after assignment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>
          <a:xfrm rot="10800000">
            <a:off x="4648200" y="50292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681877"/>
            <a:ext cx="3276600" cy="25853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void main()</a:t>
            </a:r>
          </a:p>
          <a:p>
            <a:r>
              <a:rPr lang="en-US" dirty="0"/>
              <a:t> {</a:t>
            </a:r>
            <a:r>
              <a:rPr lang="en-US" dirty="0" err="1"/>
              <a:t>clrscr</a:t>
            </a:r>
            <a:r>
              <a:rPr lang="en-US" dirty="0"/>
              <a:t>();</a:t>
            </a:r>
          </a:p>
          <a:p>
            <a:r>
              <a:rPr lang="en-US" dirty="0"/>
              <a:t> student </a:t>
            </a:r>
            <a:r>
              <a:rPr lang="en-US" dirty="0" err="1"/>
              <a:t>s,w</a:t>
            </a:r>
            <a:r>
              <a:rPr lang="en-US" dirty="0"/>
              <a:t>;</a:t>
            </a:r>
          </a:p>
          <a:p>
            <a:r>
              <a:rPr lang="en-US" dirty="0"/>
              <a:t> </a:t>
            </a:r>
            <a:r>
              <a:rPr lang="en-US" dirty="0" err="1"/>
              <a:t>s.studen</a:t>
            </a:r>
            <a:r>
              <a:rPr lang="en-US" dirty="0"/>
              <a:t>(5,"ashish");</a:t>
            </a:r>
          </a:p>
          <a:p>
            <a:r>
              <a:rPr lang="en-US" dirty="0"/>
              <a:t> </a:t>
            </a:r>
            <a:r>
              <a:rPr lang="en-US" dirty="0" err="1"/>
              <a:t>s.show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w.studen</a:t>
            </a:r>
            <a:r>
              <a:rPr lang="en-US" dirty="0"/>
              <a:t>(22,"sagar");</a:t>
            </a:r>
          </a:p>
          <a:p>
            <a:r>
              <a:rPr lang="en-US" dirty="0"/>
              <a:t> </a:t>
            </a:r>
            <a:r>
              <a:rPr lang="en-US" dirty="0" err="1"/>
              <a:t>w.show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getch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0" y="2819400"/>
            <a:ext cx="1371600" cy="646331"/>
          </a:xfrm>
          <a:prstGeom prst="rect">
            <a:avLst/>
          </a:prstGeom>
          <a:solidFill>
            <a:srgbClr val="FF66FF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Main function 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4267200" y="1910478"/>
            <a:ext cx="2590800" cy="1232089"/>
          </a:xfrm>
          <a:prstGeom prst="straightConnector1">
            <a:avLst/>
          </a:prstGeom>
          <a:ln w="3810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381000"/>
            <a:ext cx="5257800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void main()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{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clrscr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char a[20],b[20];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c,d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&lt;&lt;"enter 2 name:"&lt;&lt;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&gt;&gt;a&gt;&gt;b;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&lt;&lt;"enter 2 number:"&lt;&lt;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&gt;&gt;c&gt;&gt;d;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student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s,w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s.studen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c,a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s.show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w.studen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d,b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w.show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getch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();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 }</a:t>
            </a: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914400"/>
            <a:ext cx="16764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Main function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rot="10800000">
            <a:off x="5867400" y="762000"/>
            <a:ext cx="1295400" cy="337066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</TotalTime>
  <Words>198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Apex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pc</cp:lastModifiedBy>
  <cp:revision>4</cp:revision>
  <dcterms:created xsi:type="dcterms:W3CDTF">2020-08-19T14:40:18Z</dcterms:created>
  <dcterms:modified xsi:type="dcterms:W3CDTF">2020-08-19T15:17:36Z</dcterms:modified>
</cp:coreProperties>
</file>