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4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E95F4-5586-468D-BFBD-7B99AA8B501B}" type="datetimeFigureOut">
              <a:rPr lang="en-US" smtClean="0"/>
              <a:t>6/9/22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287561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95F4-5586-468D-BFBD-7B99AA8B501B}" type="datetimeFigureOut">
              <a:rPr lang="en-US" smtClean="0"/>
              <a:t>6/9/22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77210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95F4-5586-468D-BFBD-7B99AA8B501B}" type="datetimeFigureOut">
              <a:rPr lang="en-US" smtClean="0"/>
              <a:t>6/9/22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148673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95F4-5586-468D-BFBD-7B99AA8B501B}" type="datetimeFigureOut">
              <a:rPr lang="en-US" smtClean="0"/>
              <a:t>6/9/22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274721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8E95F4-5586-468D-BFBD-7B99AA8B501B}" type="datetimeFigureOut">
              <a:rPr lang="en-US" smtClean="0"/>
              <a:t>6/9/22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59973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E95F4-5586-468D-BFBD-7B99AA8B501B}" type="datetimeFigureOut">
              <a:rPr lang="en-US" smtClean="0"/>
              <a:t>6/9/22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384658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E95F4-5586-468D-BFBD-7B99AA8B501B}" type="datetimeFigureOut">
              <a:rPr lang="en-US" smtClean="0"/>
              <a:t>6/9/22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34442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E95F4-5586-468D-BFBD-7B99AA8B501B}" type="datetimeFigureOut">
              <a:rPr lang="en-US" smtClean="0"/>
              <a:t>6/9/22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405767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E95F4-5586-468D-BFBD-7B99AA8B501B}" type="datetimeFigureOut">
              <a:rPr lang="en-US" smtClean="0"/>
              <a:t>6/9/22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35358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E95F4-5586-468D-BFBD-7B99AA8B501B}" type="datetimeFigureOut">
              <a:rPr lang="en-US" smtClean="0"/>
              <a:t>6/9/22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401817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E95F4-5586-468D-BFBD-7B99AA8B501B}" type="datetimeFigureOut">
              <a:rPr lang="en-US" smtClean="0"/>
              <a:t>6/9/22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D6A24-01C8-476B-AAEE-D2E72BAD672E}" type="slidenum">
              <a:rPr lang="en-US" smtClean="0"/>
              <a:t>‹#›</a:t>
            </a:fld>
            <a:endParaRPr lang="en-US"/>
          </a:p>
        </p:txBody>
      </p:sp>
    </p:spTree>
    <p:extLst>
      <p:ext uri="{BB962C8B-B14F-4D97-AF65-F5344CB8AC3E}">
        <p14:creationId xmlns:p14="http://schemas.microsoft.com/office/powerpoint/2010/main" val="428628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E95F4-5586-468D-BFBD-7B99AA8B501B}" type="datetimeFigureOut">
              <a:rPr lang="en-US" smtClean="0"/>
              <a:t>6/9/22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D6A24-01C8-476B-AAEE-D2E72BAD672E}" type="slidenum">
              <a:rPr lang="en-US" smtClean="0"/>
              <a:t>‹#›</a:t>
            </a:fld>
            <a:endParaRPr lang="en-US"/>
          </a:p>
        </p:txBody>
      </p:sp>
    </p:spTree>
    <p:extLst>
      <p:ext uri="{BB962C8B-B14F-4D97-AF65-F5344CB8AC3E}">
        <p14:creationId xmlns:p14="http://schemas.microsoft.com/office/powerpoint/2010/main" val="244614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shkushwah083@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Downloads/Major%20project%20final.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0668000" cy="4188178"/>
          </a:xfrm>
        </p:spPr>
        <p:txBody>
          <a:bodyPr>
            <a:normAutofit fontScale="90000"/>
          </a:bodyPr>
          <a:lstStyle/>
          <a:p>
            <a:r>
              <a:rPr lang="en-US" b="1" u="sng" dirty="0"/>
              <a:t> PROJECT TITLE-PREDICTION OF LOAN ELIGIBILITY</a:t>
            </a:r>
            <a:br>
              <a:rPr lang="en-US" b="1" u="sng" dirty="0"/>
            </a:br>
            <a:r>
              <a:rPr lang="en-US" b="1" u="sng" dirty="0"/>
              <a:t>COURSE NAME-DATA ANALYTICS</a:t>
            </a:r>
            <a:br>
              <a:rPr lang="en-US" b="1" u="sng" dirty="0"/>
            </a:br>
            <a:r>
              <a:rPr lang="en-US" b="1" u="sng" dirty="0"/>
              <a:t>BATCH CODE-2021-6780</a:t>
            </a:r>
            <a:r>
              <a:rPr lang="en-US" dirty="0"/>
              <a:t/>
            </a:r>
            <a:br>
              <a:rPr lang="en-US" dirty="0"/>
            </a:br>
            <a:endParaRPr lang="en-US" dirty="0"/>
          </a:p>
        </p:txBody>
      </p:sp>
      <p:sp>
        <p:nvSpPr>
          <p:cNvPr id="3" name="Subtitle 2"/>
          <p:cNvSpPr>
            <a:spLocks noGrp="1"/>
          </p:cNvSpPr>
          <p:nvPr>
            <p:ph type="subTitle" idx="1"/>
          </p:nvPr>
        </p:nvSpPr>
        <p:spPr>
          <a:xfrm>
            <a:off x="1" y="3454401"/>
            <a:ext cx="8827910" cy="2198511"/>
          </a:xfrm>
        </p:spPr>
        <p:txBody>
          <a:bodyPr>
            <a:normAutofit/>
          </a:bodyPr>
          <a:lstStyle/>
          <a:p>
            <a:r>
              <a:rPr lang="en-US" sz="3200" b="1" u="sng" dirty="0" smtClean="0"/>
              <a:t>Email id:- </a:t>
            </a:r>
            <a:r>
              <a:rPr lang="en-US" sz="3200" b="1" u="sng" dirty="0" smtClean="0">
                <a:hlinkClick r:id="rId2"/>
              </a:rPr>
              <a:t>ashishkushwah083@gmail.com</a:t>
            </a:r>
            <a:endParaRPr lang="en-US" sz="3200" b="1" u="sng" dirty="0" smtClean="0"/>
          </a:p>
          <a:p>
            <a:r>
              <a:rPr lang="en-US" sz="3200" b="1" u="sng" dirty="0" smtClean="0"/>
              <a:t>Presented by :- Ashish </a:t>
            </a:r>
            <a:r>
              <a:rPr lang="en-US" sz="3200" b="1" u="sng" dirty="0" err="1" smtClean="0"/>
              <a:t>Kushwah</a:t>
            </a:r>
            <a:endParaRPr lang="en-US" sz="3200" b="1" u="sng" dirty="0" smtClean="0"/>
          </a:p>
          <a:p>
            <a:r>
              <a:rPr lang="en-US" dirty="0" smtClean="0"/>
              <a:t>                                                                                                                                                           </a:t>
            </a:r>
            <a:endParaRPr lang="en-US" dirty="0"/>
          </a:p>
        </p:txBody>
      </p:sp>
    </p:spTree>
    <p:extLst>
      <p:ext uri="{BB962C8B-B14F-4D97-AF65-F5344CB8AC3E}">
        <p14:creationId xmlns:p14="http://schemas.microsoft.com/office/powerpoint/2010/main" val="3549971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89" y="365125"/>
            <a:ext cx="11037711" cy="1325563"/>
          </a:xfrm>
        </p:spPr>
        <p:txBody>
          <a:bodyPr>
            <a:normAutofit/>
          </a:bodyPr>
          <a:lstStyle/>
          <a:p>
            <a:r>
              <a:rPr lang="en-US" sz="4800" b="1" i="1" dirty="0" smtClean="0"/>
              <a:t>Q. What is loan prediction?</a:t>
            </a:r>
            <a:endParaRPr lang="en-US" sz="4800" b="1" i="1" dirty="0"/>
          </a:p>
        </p:txBody>
      </p:sp>
      <p:sp>
        <p:nvSpPr>
          <p:cNvPr id="3" name="Content Placeholder 2"/>
          <p:cNvSpPr>
            <a:spLocks noGrp="1"/>
          </p:cNvSpPr>
          <p:nvPr>
            <p:ph idx="1"/>
          </p:nvPr>
        </p:nvSpPr>
        <p:spPr>
          <a:xfrm>
            <a:off x="316089" y="1690688"/>
            <a:ext cx="11037711" cy="4486275"/>
          </a:xfrm>
        </p:spPr>
        <p:txBody>
          <a:bodyPr>
            <a:normAutofit/>
          </a:bodyPr>
          <a:lstStyle/>
          <a:p>
            <a:r>
              <a:rPr lang="en-US" sz="3600" dirty="0" smtClean="0"/>
              <a:t>Loan Prediction system is a system which provides you a interface for loan approval to the applicants application of loan. Applicants provides the system about their personal information and according to their information system gives his status of availability of loan.</a:t>
            </a:r>
            <a:endParaRPr lang="en-US" sz="3600" dirty="0"/>
          </a:p>
        </p:txBody>
      </p:sp>
    </p:spTree>
    <p:extLst>
      <p:ext uri="{BB962C8B-B14F-4D97-AF65-F5344CB8AC3E}">
        <p14:creationId xmlns:p14="http://schemas.microsoft.com/office/powerpoint/2010/main" val="2958069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 y="0"/>
            <a:ext cx="12101689" cy="6858000"/>
          </a:xfrm>
          <a:prstGeom prst="rect">
            <a:avLst/>
          </a:prstGeom>
        </p:spPr>
      </p:pic>
    </p:spTree>
    <p:extLst>
      <p:ext uri="{BB962C8B-B14F-4D97-AF65-F5344CB8AC3E}">
        <p14:creationId xmlns:p14="http://schemas.microsoft.com/office/powerpoint/2010/main" val="283729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3" y="252237"/>
            <a:ext cx="10515600" cy="1325563"/>
          </a:xfrm>
        </p:spPr>
        <p:txBody>
          <a:bodyPr>
            <a:normAutofit/>
          </a:bodyPr>
          <a:lstStyle/>
          <a:p>
            <a:r>
              <a:rPr lang="en-US" sz="4800" b="1" dirty="0" smtClean="0"/>
              <a:t>Objectives</a:t>
            </a:r>
            <a:endParaRPr lang="en-US" sz="4800" b="1" dirty="0"/>
          </a:p>
        </p:txBody>
      </p:sp>
      <p:sp>
        <p:nvSpPr>
          <p:cNvPr id="3" name="Content Placeholder 2"/>
          <p:cNvSpPr>
            <a:spLocks noGrp="1"/>
          </p:cNvSpPr>
          <p:nvPr>
            <p:ph idx="1"/>
          </p:nvPr>
        </p:nvSpPr>
        <p:spPr>
          <a:xfrm>
            <a:off x="203200" y="1478844"/>
            <a:ext cx="11150600" cy="4698119"/>
          </a:xfrm>
        </p:spPr>
        <p:txBody>
          <a:bodyPr/>
          <a:lstStyle/>
          <a:p>
            <a:pPr>
              <a:buFont typeface="Wingdings" panose="05000000000000000000" pitchFamily="2" charset="2"/>
              <a:buChar char="q"/>
            </a:pPr>
            <a:r>
              <a:rPr lang="en-US" dirty="0" smtClean="0"/>
              <a:t>Mainly two objective</a:t>
            </a:r>
          </a:p>
          <a:p>
            <a:pPr>
              <a:buFont typeface="Courier New" panose="02070309020205020404" pitchFamily="49" charset="0"/>
              <a:buChar char="o"/>
            </a:pPr>
            <a:r>
              <a:rPr lang="en-US" dirty="0" smtClean="0"/>
              <a:t> Identification of relevant attributes</a:t>
            </a:r>
          </a:p>
          <a:p>
            <a:pPr>
              <a:buFont typeface="Courier New" panose="02070309020205020404" pitchFamily="49" charset="0"/>
              <a:buChar char="o"/>
            </a:pPr>
            <a:r>
              <a:rPr lang="en-US" dirty="0" smtClean="0"/>
              <a:t> Determining the best model</a:t>
            </a:r>
          </a:p>
          <a:p>
            <a:pPr marL="0" indent="0">
              <a:buNone/>
            </a:pPr>
            <a:endParaRPr lang="en-US" dirty="0"/>
          </a:p>
        </p:txBody>
      </p:sp>
    </p:spTree>
    <p:extLst>
      <p:ext uri="{BB962C8B-B14F-4D97-AF65-F5344CB8AC3E}">
        <p14:creationId xmlns:p14="http://schemas.microsoft.com/office/powerpoint/2010/main" val="1711981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9867" y="259645"/>
            <a:ext cx="7763933" cy="1431044"/>
          </a:xfrm>
        </p:spPr>
        <p:txBody>
          <a:bodyPr>
            <a:normAutofit/>
          </a:bodyPr>
          <a:lstStyle/>
          <a:p>
            <a:r>
              <a:rPr lang="en-US" sz="5400" b="1" u="sng" dirty="0" smtClean="0">
                <a:solidFill>
                  <a:schemeClr val="accent1">
                    <a:lumMod val="50000"/>
                  </a:schemeClr>
                </a:solidFill>
              </a:rPr>
              <a:t>TOOLS USED</a:t>
            </a:r>
            <a:endParaRPr lang="en-US" sz="5400" b="1" u="sng" dirty="0">
              <a:solidFill>
                <a:schemeClr val="accent1">
                  <a:lumMod val="50000"/>
                </a:schemeClr>
              </a:solidFill>
            </a:endParaRPr>
          </a:p>
        </p:txBody>
      </p:sp>
      <p:sp>
        <p:nvSpPr>
          <p:cNvPr id="3" name="Content Placeholder 2"/>
          <p:cNvSpPr>
            <a:spLocks noGrp="1"/>
          </p:cNvSpPr>
          <p:nvPr>
            <p:ph idx="1"/>
          </p:nvPr>
        </p:nvSpPr>
        <p:spPr>
          <a:xfrm>
            <a:off x="79022" y="1690689"/>
            <a:ext cx="11274778" cy="4486274"/>
          </a:xfrm>
        </p:spPr>
        <p:txBody>
          <a:bodyPr/>
          <a:lstStyle/>
          <a:p>
            <a:r>
              <a:rPr lang="en-US" b="1" dirty="0" smtClean="0"/>
              <a:t>Language used -    Python</a:t>
            </a:r>
          </a:p>
          <a:p>
            <a:endParaRPr lang="en-US" b="1" dirty="0"/>
          </a:p>
          <a:p>
            <a:r>
              <a:rPr lang="en-US" b="1" dirty="0" smtClean="0"/>
              <a:t>Software  - </a:t>
            </a:r>
            <a:r>
              <a:rPr lang="en-US" b="1" dirty="0" err="1" smtClean="0"/>
              <a:t>Jupyter</a:t>
            </a:r>
            <a:endParaRPr lang="en-US" b="1" dirty="0" smtClean="0"/>
          </a:p>
          <a:p>
            <a:endParaRPr lang="en-US" b="1" dirty="0"/>
          </a:p>
          <a:p>
            <a:r>
              <a:rPr lang="en-US" b="1" dirty="0" smtClean="0"/>
              <a:t>Process used - Exploratory Data Analysis (EDA)</a:t>
            </a:r>
          </a:p>
          <a:p>
            <a:pPr marL="0" indent="0">
              <a:buNone/>
            </a:pPr>
            <a:r>
              <a:rPr lang="en-US" b="1" dirty="0" smtClean="0"/>
              <a:t>                           - Visualization</a:t>
            </a:r>
          </a:p>
          <a:p>
            <a:pPr marL="0" indent="0">
              <a:buNone/>
            </a:pPr>
            <a:r>
              <a:rPr lang="en-US" b="1" dirty="0" smtClean="0"/>
              <a:t>                           -Machine learning</a:t>
            </a:r>
          </a:p>
          <a:p>
            <a:endParaRPr lang="en-US" b="1" dirty="0"/>
          </a:p>
          <a:p>
            <a:pPr marL="0" indent="0">
              <a:buNone/>
            </a:pPr>
            <a:endParaRPr lang="en-US" b="1" dirty="0" smtClean="0"/>
          </a:p>
          <a:p>
            <a:pPr marL="0" indent="0">
              <a:buNone/>
            </a:pPr>
            <a:endParaRPr lang="en-US" b="1" dirty="0" smtClean="0"/>
          </a:p>
          <a:p>
            <a:pPr marL="0" indent="0">
              <a:buNone/>
            </a:pPr>
            <a:endParaRPr lang="en-US" dirty="0" smtClean="0"/>
          </a:p>
          <a:p>
            <a:endParaRPr lang="en-US" dirty="0"/>
          </a:p>
        </p:txBody>
      </p:sp>
    </p:spTree>
    <p:extLst>
      <p:ext uri="{BB962C8B-B14F-4D97-AF65-F5344CB8AC3E}">
        <p14:creationId xmlns:p14="http://schemas.microsoft.com/office/powerpoint/2010/main" val="2879955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3957"/>
            <a:ext cx="11389078" cy="3375379"/>
          </a:xfrm>
        </p:spPr>
        <p:txBody>
          <a:bodyPr>
            <a:normAutofit/>
          </a:bodyPr>
          <a:lstStyle/>
          <a:p>
            <a:r>
              <a:rPr lang="en-US" sz="4400" b="1" dirty="0" smtClean="0"/>
              <a:t>Add your link to show your coding -:</a:t>
            </a:r>
            <a:endParaRPr lang="en-US" sz="4400" b="1" dirty="0"/>
          </a:p>
        </p:txBody>
      </p:sp>
      <p:sp>
        <p:nvSpPr>
          <p:cNvPr id="3" name="Text Placeholder 2"/>
          <p:cNvSpPr>
            <a:spLocks noGrp="1"/>
          </p:cNvSpPr>
          <p:nvPr>
            <p:ph type="body" idx="1"/>
          </p:nvPr>
        </p:nvSpPr>
        <p:spPr>
          <a:xfrm>
            <a:off x="316089" y="2088445"/>
            <a:ext cx="11031361" cy="4001206"/>
          </a:xfrm>
        </p:spPr>
        <p:txBody>
          <a:bodyPr>
            <a:normAutofit/>
          </a:bodyPr>
          <a:lstStyle/>
          <a:p>
            <a:r>
              <a:rPr lang="en-US" sz="4400" dirty="0" smtClean="0">
                <a:hlinkClick r:id="rId2" action="ppaction://hlinkfile"/>
              </a:rPr>
              <a:t>https:/python.code</a:t>
            </a:r>
            <a:endParaRPr lang="en-US" sz="4400" dirty="0"/>
          </a:p>
        </p:txBody>
      </p:sp>
    </p:spTree>
    <p:extLst>
      <p:ext uri="{BB962C8B-B14F-4D97-AF65-F5344CB8AC3E}">
        <p14:creationId xmlns:p14="http://schemas.microsoft.com/office/powerpoint/2010/main" val="941538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989" y="0"/>
            <a:ext cx="12168011" cy="6858000"/>
          </a:xfrm>
          <a:prstGeom prst="rect">
            <a:avLst/>
          </a:prstGeom>
        </p:spPr>
      </p:pic>
    </p:spTree>
    <p:extLst>
      <p:ext uri="{BB962C8B-B14F-4D97-AF65-F5344CB8AC3E}">
        <p14:creationId xmlns:p14="http://schemas.microsoft.com/office/powerpoint/2010/main" val="950304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116</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Wingdings</vt:lpstr>
      <vt:lpstr>Office Theme</vt:lpstr>
      <vt:lpstr> PROJECT TITLE-PREDICTION OF LOAN ELIGIBILITY COURSE NAME-DATA ANALYTICS BATCH CODE-2021-6780 </vt:lpstr>
      <vt:lpstr>Q. What is loan prediction?</vt:lpstr>
      <vt:lpstr>PowerPoint Presentation</vt:lpstr>
      <vt:lpstr>Objectives</vt:lpstr>
      <vt:lpstr>TOOLS USED</vt:lpstr>
      <vt:lpstr>Add your link to show your coding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2022-06-08T02:18:18Z</dcterms:created>
  <dcterms:modified xsi:type="dcterms:W3CDTF">2022-06-10T02:02:04Z</dcterms:modified>
</cp:coreProperties>
</file>