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62" r:id="rId4"/>
    <p:sldId id="263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ish Manhanda" initials="AM" lastIdx="1" clrIdx="0">
    <p:extLst>
      <p:ext uri="{19B8F6BF-5375-455C-9EA6-DF929625EA0E}">
        <p15:presenceInfo xmlns:p15="http://schemas.microsoft.com/office/powerpoint/2012/main" userId="cae0a238f1b64d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39DB2A-3765-4A59-8E34-60251CEAD891}" v="11" dt="2019-04-08T03:52:03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ish Manhanda" userId="cae0a238f1b64d45" providerId="LiveId" clId="{3239DB2A-3765-4A59-8E34-60251CEAD891}"/>
    <pc:docChg chg="undo custSel addSld delSld modSld">
      <pc:chgData name="Ashish Manhanda" userId="cae0a238f1b64d45" providerId="LiveId" clId="{3239DB2A-3765-4A59-8E34-60251CEAD891}" dt="2019-04-08T04:23:33.172" v="2228" actId="20577"/>
      <pc:docMkLst>
        <pc:docMk/>
      </pc:docMkLst>
      <pc:sldChg chg="addSp delSp modSp">
        <pc:chgData name="Ashish Manhanda" userId="cae0a238f1b64d45" providerId="LiveId" clId="{3239DB2A-3765-4A59-8E34-60251CEAD891}" dt="2019-04-08T03:52:03.178" v="2046"/>
        <pc:sldMkLst>
          <pc:docMk/>
          <pc:sldMk cId="3936981084" sldId="256"/>
        </pc:sldMkLst>
        <pc:spChg chg="mod">
          <ac:chgData name="Ashish Manhanda" userId="cae0a238f1b64d45" providerId="LiveId" clId="{3239DB2A-3765-4A59-8E34-60251CEAD891}" dt="2019-04-08T01:55:09.486" v="42" actId="20577"/>
          <ac:spMkLst>
            <pc:docMk/>
            <pc:sldMk cId="3936981084" sldId="256"/>
            <ac:spMk id="3" creationId="{44EEE901-E9C1-47E4-AFD3-1B5472902361}"/>
          </ac:spMkLst>
        </pc:spChg>
        <pc:picChg chg="add del">
          <ac:chgData name="Ashish Manhanda" userId="cae0a238f1b64d45" providerId="LiveId" clId="{3239DB2A-3765-4A59-8E34-60251CEAD891}" dt="2019-04-08T03:52:03.178" v="2046"/>
          <ac:picMkLst>
            <pc:docMk/>
            <pc:sldMk cId="3936981084" sldId="256"/>
            <ac:picMk id="8" creationId="{7DCE5A67-DDAE-4437-8696-AB3074748FD0}"/>
          </ac:picMkLst>
        </pc:picChg>
      </pc:sldChg>
      <pc:sldChg chg="modSp">
        <pc:chgData name="Ashish Manhanda" userId="cae0a238f1b64d45" providerId="LiveId" clId="{3239DB2A-3765-4A59-8E34-60251CEAD891}" dt="2019-04-08T02:16:43.128" v="474" actId="20577"/>
        <pc:sldMkLst>
          <pc:docMk/>
          <pc:sldMk cId="2469762082" sldId="257"/>
        </pc:sldMkLst>
        <pc:spChg chg="mod">
          <ac:chgData name="Ashish Manhanda" userId="cae0a238f1b64d45" providerId="LiveId" clId="{3239DB2A-3765-4A59-8E34-60251CEAD891}" dt="2019-04-08T02:16:43.128" v="474" actId="20577"/>
          <ac:spMkLst>
            <pc:docMk/>
            <pc:sldMk cId="2469762082" sldId="257"/>
            <ac:spMk id="2" creationId="{EC5096AE-7BC5-486E-A58D-3B960AA64B61}"/>
          </ac:spMkLst>
        </pc:spChg>
      </pc:sldChg>
      <pc:sldChg chg="delSp modSp del">
        <pc:chgData name="Ashish Manhanda" userId="cae0a238f1b64d45" providerId="LiveId" clId="{3239DB2A-3765-4A59-8E34-60251CEAD891}" dt="2019-04-08T03:25:15.844" v="1680" actId="2696"/>
        <pc:sldMkLst>
          <pc:docMk/>
          <pc:sldMk cId="1436286783" sldId="258"/>
        </pc:sldMkLst>
        <pc:spChg chg="del mod">
          <ac:chgData name="Ashish Manhanda" userId="cae0a238f1b64d45" providerId="LiveId" clId="{3239DB2A-3765-4A59-8E34-60251CEAD891}" dt="2019-04-08T03:25:15.215" v="1679"/>
          <ac:spMkLst>
            <pc:docMk/>
            <pc:sldMk cId="1436286783" sldId="258"/>
            <ac:spMk id="2" creationId="{856DF7CD-42FE-4D82-8ACA-1CF5E4509BBC}"/>
          </ac:spMkLst>
        </pc:spChg>
      </pc:sldChg>
      <pc:sldChg chg="delSp del delCm">
        <pc:chgData name="Ashish Manhanda" userId="cae0a238f1b64d45" providerId="LiveId" clId="{3239DB2A-3765-4A59-8E34-60251CEAD891}" dt="2019-04-08T03:25:38.694" v="1681" actId="2696"/>
        <pc:sldMkLst>
          <pc:docMk/>
          <pc:sldMk cId="3234980286" sldId="259"/>
        </pc:sldMkLst>
        <pc:picChg chg="del">
          <ac:chgData name="Ashish Manhanda" userId="cae0a238f1b64d45" providerId="LiveId" clId="{3239DB2A-3765-4A59-8E34-60251CEAD891}" dt="2019-04-08T03:01:10.944" v="1672"/>
          <ac:picMkLst>
            <pc:docMk/>
            <pc:sldMk cId="3234980286" sldId="259"/>
            <ac:picMk id="4" creationId="{2AE166EF-E93D-4F25-A809-1CAED6738B71}"/>
          </ac:picMkLst>
        </pc:picChg>
      </pc:sldChg>
      <pc:sldChg chg="delSp del">
        <pc:chgData name="Ashish Manhanda" userId="cae0a238f1b64d45" providerId="LiveId" clId="{3239DB2A-3765-4A59-8E34-60251CEAD891}" dt="2019-04-08T03:26:12.591" v="1685" actId="2696"/>
        <pc:sldMkLst>
          <pc:docMk/>
          <pc:sldMk cId="1263638487" sldId="260"/>
        </pc:sldMkLst>
        <pc:picChg chg="del">
          <ac:chgData name="Ashish Manhanda" userId="cae0a238f1b64d45" providerId="LiveId" clId="{3239DB2A-3765-4A59-8E34-60251CEAD891}" dt="2019-04-08T03:25:45.623" v="1682"/>
          <ac:picMkLst>
            <pc:docMk/>
            <pc:sldMk cId="1263638487" sldId="260"/>
            <ac:picMk id="4" creationId="{C7D8DCEB-AC41-482F-8DD5-679A63B8AD48}"/>
          </ac:picMkLst>
        </pc:picChg>
      </pc:sldChg>
      <pc:sldChg chg="modSp">
        <pc:chgData name="Ashish Manhanda" userId="cae0a238f1b64d45" providerId="LiveId" clId="{3239DB2A-3765-4A59-8E34-60251CEAD891}" dt="2019-04-08T04:23:33.172" v="2228" actId="20577"/>
        <pc:sldMkLst>
          <pc:docMk/>
          <pc:sldMk cId="2016114931" sldId="261"/>
        </pc:sldMkLst>
        <pc:spChg chg="mod">
          <ac:chgData name="Ashish Manhanda" userId="cae0a238f1b64d45" providerId="LiveId" clId="{3239DB2A-3765-4A59-8E34-60251CEAD891}" dt="2019-04-08T04:23:33.172" v="2228" actId="20577"/>
          <ac:spMkLst>
            <pc:docMk/>
            <pc:sldMk cId="2016114931" sldId="261"/>
            <ac:spMk id="2" creationId="{E693B698-BCFB-49E6-8332-CEB53C2AA4BC}"/>
          </ac:spMkLst>
        </pc:spChg>
      </pc:sldChg>
      <pc:sldChg chg="addSp modSp add">
        <pc:chgData name="Ashish Manhanda" userId="cae0a238f1b64d45" providerId="LiveId" clId="{3239DB2A-3765-4A59-8E34-60251CEAD891}" dt="2019-04-08T03:25:54.422" v="1684" actId="1076"/>
        <pc:sldMkLst>
          <pc:docMk/>
          <pc:sldMk cId="329101432" sldId="262"/>
        </pc:sldMkLst>
        <pc:spChg chg="add mod">
          <ac:chgData name="Ashish Manhanda" userId="cae0a238f1b64d45" providerId="LiveId" clId="{3239DB2A-3765-4A59-8E34-60251CEAD891}" dt="2019-04-08T02:41:56.814" v="1362" actId="5793"/>
          <ac:spMkLst>
            <pc:docMk/>
            <pc:sldMk cId="329101432" sldId="262"/>
            <ac:spMk id="2" creationId="{6EECD1FF-DCAA-49FD-91E7-F8E6BA5FFD88}"/>
          </ac:spMkLst>
        </pc:spChg>
        <pc:picChg chg="add mod">
          <ac:chgData name="Ashish Manhanda" userId="cae0a238f1b64d45" providerId="LiveId" clId="{3239DB2A-3765-4A59-8E34-60251CEAD891}" dt="2019-04-08T03:25:54.422" v="1684" actId="1076"/>
          <ac:picMkLst>
            <pc:docMk/>
            <pc:sldMk cId="329101432" sldId="262"/>
            <ac:picMk id="3" creationId="{06395A3D-8EA0-4D26-A06B-D4040DF2E79F}"/>
          </ac:picMkLst>
        </pc:picChg>
      </pc:sldChg>
      <pc:sldChg chg="addSp delSp modSp add">
        <pc:chgData name="Ashish Manhanda" userId="cae0a238f1b64d45" providerId="LiveId" clId="{3239DB2A-3765-4A59-8E34-60251CEAD891}" dt="2019-04-08T03:01:28.227" v="1676" actId="14100"/>
        <pc:sldMkLst>
          <pc:docMk/>
          <pc:sldMk cId="3894974137" sldId="263"/>
        </pc:sldMkLst>
        <pc:spChg chg="add del mod">
          <ac:chgData name="Ashish Manhanda" userId="cae0a238f1b64d45" providerId="LiveId" clId="{3239DB2A-3765-4A59-8E34-60251CEAD891}" dt="2019-04-08T02:44:54.090" v="1615" actId="47"/>
          <ac:spMkLst>
            <pc:docMk/>
            <pc:sldMk cId="3894974137" sldId="263"/>
            <ac:spMk id="2" creationId="{73322849-8E68-4428-9758-16923D30AF09}"/>
          </ac:spMkLst>
        </pc:spChg>
        <pc:spChg chg="add mod">
          <ac:chgData name="Ashish Manhanda" userId="cae0a238f1b64d45" providerId="LiveId" clId="{3239DB2A-3765-4A59-8E34-60251CEAD891}" dt="2019-04-08T02:45:39.107" v="1670" actId="20577"/>
          <ac:spMkLst>
            <pc:docMk/>
            <pc:sldMk cId="3894974137" sldId="263"/>
            <ac:spMk id="3" creationId="{CCF2B160-CC54-4CE5-9129-CB1D8FF60415}"/>
          </ac:spMkLst>
        </pc:spChg>
        <pc:picChg chg="add mod">
          <ac:chgData name="Ashish Manhanda" userId="cae0a238f1b64d45" providerId="LiveId" clId="{3239DB2A-3765-4A59-8E34-60251CEAD891}" dt="2019-04-08T03:01:28.227" v="1676" actId="14100"/>
          <ac:picMkLst>
            <pc:docMk/>
            <pc:sldMk cId="3894974137" sldId="263"/>
            <ac:picMk id="4" creationId="{3D7A3E98-FDB5-4FFB-855B-5A566EEE85A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13B05-88CB-4CA3-ACED-E69D99937D54}" type="datetimeFigureOut">
              <a:rPr lang="en-AU" smtClean="0"/>
              <a:t>15/04/2019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26F3F-AAFF-49A0-ACC7-189C7A87B4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3546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18C9F32-D67A-4F4D-94B6-F6A5091E6B9C}" type="datetimeFigureOut">
              <a:rPr lang="en-AU" smtClean="0"/>
              <a:t>15/04/2019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570458E-1D52-4B70-9B0B-1539499F3C84}" type="slidenum">
              <a:rPr lang="en-AU" smtClean="0"/>
              <a:t>‹#›</a:t>
            </a:fld>
            <a:endParaRPr lang="en-A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24955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9F32-D67A-4F4D-94B6-F6A5091E6B9C}" type="datetimeFigureOut">
              <a:rPr lang="en-AU" smtClean="0"/>
              <a:t>15/04/2019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458E-1D52-4B70-9B0B-1539499F3C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6797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9F32-D67A-4F4D-94B6-F6A5091E6B9C}" type="datetimeFigureOut">
              <a:rPr lang="en-AU" smtClean="0"/>
              <a:t>15/04/2019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458E-1D52-4B70-9B0B-1539499F3C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284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9F32-D67A-4F4D-94B6-F6A5091E6B9C}" type="datetimeFigureOut">
              <a:rPr lang="en-AU" smtClean="0"/>
              <a:t>15/04/2019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458E-1D52-4B70-9B0B-1539499F3C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640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8C9F32-D67A-4F4D-94B6-F6A5091E6B9C}" type="datetimeFigureOut">
              <a:rPr lang="en-AU" smtClean="0"/>
              <a:t>15/04/2019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70458E-1D52-4B70-9B0B-1539499F3C84}" type="slidenum">
              <a:rPr lang="en-AU" smtClean="0"/>
              <a:t>‹#›</a:t>
            </a:fld>
            <a:endParaRPr lang="en-A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76504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9F32-D67A-4F4D-94B6-F6A5091E6B9C}" type="datetimeFigureOut">
              <a:rPr lang="en-AU" smtClean="0"/>
              <a:t>15/04/2019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458E-1D52-4B70-9B0B-1539499F3C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737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9F32-D67A-4F4D-94B6-F6A5091E6B9C}" type="datetimeFigureOut">
              <a:rPr lang="en-AU" smtClean="0"/>
              <a:t>15/04/2019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458E-1D52-4B70-9B0B-1539499F3C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024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9F32-D67A-4F4D-94B6-F6A5091E6B9C}" type="datetimeFigureOut">
              <a:rPr lang="en-AU" smtClean="0"/>
              <a:t>15/04/2019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458E-1D52-4B70-9B0B-1539499F3C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955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9F32-D67A-4F4D-94B6-F6A5091E6B9C}" type="datetimeFigureOut">
              <a:rPr lang="en-AU" smtClean="0"/>
              <a:t>15/04/2019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458E-1D52-4B70-9B0B-1539499F3C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175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8C9F32-D67A-4F4D-94B6-F6A5091E6B9C}" type="datetimeFigureOut">
              <a:rPr lang="en-AU" smtClean="0"/>
              <a:t>15/04/2019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70458E-1D52-4B70-9B0B-1539499F3C84}" type="slidenum">
              <a:rPr lang="en-AU" smtClean="0"/>
              <a:t>‹#›</a:t>
            </a:fld>
            <a:endParaRPr lang="en-A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071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8C9F32-D67A-4F4D-94B6-F6A5091E6B9C}" type="datetimeFigureOut">
              <a:rPr lang="en-AU" smtClean="0"/>
              <a:t>15/04/2019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70458E-1D52-4B70-9B0B-1539499F3C84}" type="slidenum">
              <a:rPr lang="en-AU" smtClean="0"/>
              <a:t>‹#›</a:t>
            </a:fld>
            <a:endParaRPr lang="en-A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197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18C9F32-D67A-4F4D-94B6-F6A5091E6B9C}" type="datetimeFigureOut">
              <a:rPr lang="en-AU" smtClean="0"/>
              <a:t>15/04/2019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570458E-1D52-4B70-9B0B-1539499F3C84}" type="slidenum">
              <a:rPr lang="en-AU" smtClean="0"/>
              <a:t>‹#›</a:t>
            </a:fld>
            <a:endParaRPr lang="en-A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626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F9743A-D539-47C2-A02F-5726CD6705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26" b="15214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9B53F-C49D-4829-8929-25CD697D3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 robot tracking Person</a:t>
            </a:r>
            <a:endParaRPr lang="en-AU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EE901-E9C1-47E4-AFD3-1B5472902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2100" dirty="0">
                <a:solidFill>
                  <a:schemeClr val="bg2"/>
                </a:solidFill>
              </a:rPr>
              <a:t>A robot which follows a person by tracking his voice by using Amazon Alexa  and let the person know about obstacles in way.</a:t>
            </a:r>
            <a:endParaRPr lang="en-AU" sz="2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98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CFB19F-A458-407A-9762-71A6374A1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404" y="3073212"/>
            <a:ext cx="3222594" cy="33275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5096AE-7BC5-486E-A58D-3B960AA64B61}"/>
              </a:ext>
            </a:extLst>
          </p:cNvPr>
          <p:cNvSpPr txBox="1"/>
          <p:nvPr/>
        </p:nvSpPr>
        <p:spPr>
          <a:xfrm>
            <a:off x="644557" y="0"/>
            <a:ext cx="8517268" cy="630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rgbClr val="00B0F0"/>
                </a:solidFill>
              </a:rPr>
              <a:t>Equipments</a:t>
            </a:r>
            <a:r>
              <a:rPr lang="en-US" sz="4400" dirty="0">
                <a:solidFill>
                  <a:srgbClr val="00B0F0"/>
                </a:solidFill>
              </a:rPr>
              <a:t> needed for this project</a:t>
            </a:r>
          </a:p>
          <a:p>
            <a:pPr marL="514350" indent="-514350">
              <a:buAutoNum type="arabicPeriod"/>
            </a:pPr>
            <a:r>
              <a:rPr lang="en-US" sz="2400" dirty="0"/>
              <a:t>Raspberry pi Model 3B+                                   </a:t>
            </a:r>
          </a:p>
          <a:p>
            <a:pPr marL="514350" indent="-514350">
              <a:buAutoNum type="arabicPeriod"/>
            </a:pPr>
            <a:r>
              <a:rPr lang="en-US" sz="2400" dirty="0"/>
              <a:t>Photon particle                                                    </a:t>
            </a:r>
          </a:p>
          <a:p>
            <a:pPr marL="514350" indent="-514350">
              <a:buAutoNum type="arabicPeriod"/>
            </a:pPr>
            <a:r>
              <a:rPr lang="en-US" sz="2400" dirty="0"/>
              <a:t>Ultrasonic sensor                                     </a:t>
            </a:r>
          </a:p>
          <a:p>
            <a:pPr marL="514350" indent="-514350">
              <a:buAutoNum type="arabicPeriod"/>
            </a:pPr>
            <a:r>
              <a:rPr lang="en-US" sz="2400" dirty="0" err="1"/>
              <a:t>SparkFun</a:t>
            </a:r>
            <a:r>
              <a:rPr lang="en-US" sz="2400" dirty="0"/>
              <a:t> Dual H-Bridge motor drivers L298      </a:t>
            </a:r>
          </a:p>
          <a:p>
            <a:pPr marL="514350" indent="-514350">
              <a:buAutoNum type="arabicPeriod"/>
            </a:pPr>
            <a:r>
              <a:rPr lang="en-US" sz="2400" dirty="0"/>
              <a:t>DC motor generic                                                   </a:t>
            </a:r>
          </a:p>
          <a:p>
            <a:pPr marL="514350" indent="-514350">
              <a:buAutoNum type="arabicPeriod"/>
            </a:pPr>
            <a:r>
              <a:rPr lang="en-US" sz="2400" dirty="0"/>
              <a:t>Breadboard generic </a:t>
            </a:r>
          </a:p>
          <a:p>
            <a:pPr marL="514350" indent="-514350">
              <a:buAutoNum type="arabicPeriod"/>
            </a:pPr>
            <a:r>
              <a:rPr lang="en-US" sz="2400" dirty="0"/>
              <a:t>Connectors or jumper wires  </a:t>
            </a:r>
          </a:p>
          <a:p>
            <a:pPr marL="514350" indent="-514350">
              <a:buAutoNum type="arabicPeriod"/>
            </a:pPr>
            <a:r>
              <a:rPr lang="en-US" sz="2400" dirty="0"/>
              <a:t>Robot classic kit or Car chassis kit</a:t>
            </a:r>
          </a:p>
          <a:p>
            <a:pPr marL="514350" indent="-514350">
              <a:buAutoNum type="arabicPeriod"/>
            </a:pPr>
            <a:endParaRPr lang="en-US" sz="2400" dirty="0"/>
          </a:p>
          <a:p>
            <a:r>
              <a:rPr lang="en-US" sz="3600" dirty="0">
                <a:solidFill>
                  <a:srgbClr val="00B0F0"/>
                </a:solidFill>
              </a:rPr>
              <a:t>Software apps and online services</a:t>
            </a:r>
          </a:p>
          <a:p>
            <a:r>
              <a:rPr lang="en-US" sz="2400" dirty="0"/>
              <a:t>OpenCV, IFTTT Alexa, Robo control(WP8), Robo Control(Android)</a:t>
            </a:r>
          </a:p>
          <a:p>
            <a:endParaRPr lang="en-US" sz="2400" dirty="0"/>
          </a:p>
          <a:p>
            <a:r>
              <a:rPr lang="en-US" sz="3600" dirty="0">
                <a:solidFill>
                  <a:srgbClr val="00B0F0"/>
                </a:solidFill>
              </a:rPr>
              <a:t>Hand tools</a:t>
            </a:r>
          </a:p>
          <a:p>
            <a:r>
              <a:rPr lang="en-US" sz="2400" dirty="0"/>
              <a:t>Python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46976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ECD1FF-DCAA-49FD-91E7-F8E6BA5FFD88}"/>
              </a:ext>
            </a:extLst>
          </p:cNvPr>
          <p:cNvSpPr txBox="1"/>
          <p:nvPr/>
        </p:nvSpPr>
        <p:spPr>
          <a:xfrm>
            <a:off x="726253" y="124468"/>
            <a:ext cx="112810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 I am going to divide my project into 2 components</a:t>
            </a:r>
          </a:p>
          <a:p>
            <a:pPr marL="457200" indent="-457200">
              <a:buAutoNum type="arabicPeriod"/>
            </a:pPr>
            <a:r>
              <a:rPr lang="en-US" sz="2400" dirty="0"/>
              <a:t>By moving the </a:t>
            </a:r>
            <a:r>
              <a:rPr lang="en-US" sz="2400" dirty="0" err="1"/>
              <a:t>robo</a:t>
            </a:r>
            <a:r>
              <a:rPr lang="en-US" sz="2400" dirty="0"/>
              <a:t> car to move and dodge any obstacle that comes it in the way by using ultrasonic sensors with the help of raspberry pi model 3B+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So, Raspberry pi is the main controller of the robot car, the ultrasonic connected to the pi will guide the vehicle to make turn and stop and reverse the direction.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There is one main component used here that is motor driver as we all know that raspberry pi cannot supply as much as current required to drive the motor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 I  are programming raspberry pi by using python IDLE and the library involved in the code for this is </a:t>
            </a:r>
            <a:r>
              <a:rPr lang="en-US" sz="2400" dirty="0" err="1"/>
              <a:t>GPIO.Rpi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4 pins in the ultrasonic sensor </a:t>
            </a:r>
            <a:r>
              <a:rPr lang="en-US" sz="2400" dirty="0" err="1"/>
              <a:t>Vcc</a:t>
            </a:r>
            <a:r>
              <a:rPr lang="en-US" sz="2400" dirty="0"/>
              <a:t>, GND, Echo, Trigger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 </a:t>
            </a:r>
            <a:r>
              <a:rPr lang="en-US" sz="2400" dirty="0" err="1"/>
              <a:t>Vcc</a:t>
            </a:r>
            <a:r>
              <a:rPr lang="en-US" sz="2400" dirty="0"/>
              <a:t> will be connected to the </a:t>
            </a:r>
            <a:r>
              <a:rPr lang="en-US" sz="2400" dirty="0" err="1"/>
              <a:t>powersupply</a:t>
            </a:r>
            <a:r>
              <a:rPr lang="en-US" sz="2400" dirty="0"/>
              <a:t> and GND with ground and the left two will connect to the GPIO pins.</a:t>
            </a:r>
          </a:p>
          <a:p>
            <a:endParaRPr lang="en-US" sz="2400" dirty="0"/>
          </a:p>
          <a:p>
            <a:pPr marL="457200" indent="-457200">
              <a:buAutoNum type="arabicPeriod"/>
            </a:pPr>
            <a:endParaRPr lang="en-AU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395A3D-8EA0-4D26-A06B-D4040DF2E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985" y="4061877"/>
            <a:ext cx="6248400" cy="27961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910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322849-8E68-4428-9758-16923D30AF09}"/>
              </a:ext>
            </a:extLst>
          </p:cNvPr>
          <p:cNvSpPr txBox="1"/>
          <p:nvPr/>
        </p:nvSpPr>
        <p:spPr>
          <a:xfrm>
            <a:off x="5638800" y="297410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2B160-CC54-4CE5-9129-CB1D8FF60415}"/>
              </a:ext>
            </a:extLst>
          </p:cNvPr>
          <p:cNvSpPr txBox="1"/>
          <p:nvPr/>
        </p:nvSpPr>
        <p:spPr>
          <a:xfrm>
            <a:off x="932872" y="212436"/>
            <a:ext cx="11120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let’s start with the connections,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Make sure that </a:t>
            </a:r>
            <a:r>
              <a:rPr lang="en-US" dirty="0" err="1"/>
              <a:t>Vcc</a:t>
            </a:r>
            <a:r>
              <a:rPr lang="en-US" dirty="0"/>
              <a:t> pin of each component i.e. Pi, motor driver, ultrasonic sensor are connected to the common terminal, same as with the ground.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Now we need to configure L293D motor controller IC.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A3E98-FDB5-4FFB-855B-5A566EEE8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31" y="1412765"/>
            <a:ext cx="10582183" cy="52327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9497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93B698-BCFB-49E6-8332-CEB53C2AA4BC}"/>
              </a:ext>
            </a:extLst>
          </p:cNvPr>
          <p:cNvSpPr txBox="1"/>
          <p:nvPr/>
        </p:nvSpPr>
        <p:spPr>
          <a:xfrm>
            <a:off x="752475" y="133350"/>
            <a:ext cx="1162504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 what I am going to do is I will take the  readings from ultrasonic sensors</a:t>
            </a:r>
          </a:p>
          <a:p>
            <a:r>
              <a:rPr lang="en-US" sz="2800" dirty="0"/>
              <a:t>And will design a maze by using Q learning so that robot already knows that </a:t>
            </a:r>
          </a:p>
          <a:p>
            <a:r>
              <a:rPr lang="en-US" sz="2800" dirty="0"/>
              <a:t>There is an obstacle in front of it. In this way these can be used to clean our</a:t>
            </a:r>
          </a:p>
          <a:p>
            <a:r>
              <a:rPr lang="en-US" sz="2800" dirty="0"/>
              <a:t>House or can be used in bars for serving the drinks or any other purposes</a:t>
            </a:r>
          </a:p>
          <a:p>
            <a:endParaRPr lang="en-US" sz="2800" dirty="0"/>
          </a:p>
          <a:p>
            <a:r>
              <a:rPr lang="en-US" sz="2800" dirty="0"/>
              <a:t>The next thing is that I will use the photon particle and connect it with </a:t>
            </a:r>
            <a:r>
              <a:rPr lang="en-US" sz="2800" dirty="0" err="1"/>
              <a:t>alexa</a:t>
            </a:r>
            <a:r>
              <a:rPr lang="en-US" sz="2800" dirty="0"/>
              <a:t> or </a:t>
            </a:r>
            <a:r>
              <a:rPr lang="en-US" sz="2800" dirty="0" err="1"/>
              <a:t>crotona</a:t>
            </a:r>
            <a:r>
              <a:rPr lang="en-US" sz="2800" dirty="0"/>
              <a:t> and I will control this robot using verbal commands this thing is possible with raspberry pi but I will use the photon particle as I want the user to choose that which task he wants the robot to perform like we did by creating the html page </a:t>
            </a:r>
          </a:p>
          <a:p>
            <a:endParaRPr lang="en-US" sz="2800" dirty="0"/>
          </a:p>
          <a:p>
            <a:r>
              <a:rPr lang="en-US" sz="2800" dirty="0"/>
              <a:t>I am going to add more things like I will program in a way that after completing the task robot will send a notification that task is finished.</a:t>
            </a:r>
          </a:p>
        </p:txBody>
      </p:sp>
    </p:spTree>
    <p:extLst>
      <p:ext uri="{BB962C8B-B14F-4D97-AF65-F5344CB8AC3E}">
        <p14:creationId xmlns:p14="http://schemas.microsoft.com/office/powerpoint/2010/main" val="201611493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461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Franklin Gothic Book</vt:lpstr>
      <vt:lpstr>Wingdings</vt:lpstr>
      <vt:lpstr>Crop</vt:lpstr>
      <vt:lpstr>A robot tracking Person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robot tracking Person</dc:title>
  <dc:creator>Ashish Manhanda</dc:creator>
  <cp:lastModifiedBy>Ashish Manhanda</cp:lastModifiedBy>
  <cp:revision>5</cp:revision>
  <dcterms:created xsi:type="dcterms:W3CDTF">2019-04-15T07:13:26Z</dcterms:created>
  <dcterms:modified xsi:type="dcterms:W3CDTF">2019-04-15T12:45:54Z</dcterms:modified>
</cp:coreProperties>
</file>