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09B7785-D636-41A1-82F4-44ECE914836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Sales_insights_project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CC52519-FA0B-493B-8C83-69D92B26A69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08-12-2021 02:58:35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Insights Dashboard" id="2" name="slide2">
            <a:extLst>
              <a:ext uri="{FF2B5EF4-FFF2-40B4-BE49-F238E27FC236}">
                <a16:creationId xmlns:a16="http://schemas.microsoft.com/office/drawing/2014/main" id="{91AD6D55-0CD9-4199-8752-B8DCE9954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619125"/>
            <a:ext cx="108585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2021-12-07T21:28:36Z</dcterms:created>
  <dcterms:modified xsi:type="dcterms:W3CDTF">2021-12-07T21:28:36Z</dcterms:modified>
</cp:coreProperties>
</file>