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0C1CE54-31C5-4C7B-8A9D-AF035652000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Sales_insights_project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4105C40-58EA-4576-B44B-5A60ED0A10B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08-12-2021 17:00:02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10" name="slide10">
            <a:extLst>
              <a:ext uri="{FF2B5EF4-FFF2-40B4-BE49-F238E27FC236}">
                <a16:creationId xmlns:a16="http://schemas.microsoft.com/office/drawing/2014/main" id="{17E3CCF9-B483-47F9-ABFD-B19CCBC529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5" y="2619375"/>
            <a:ext cx="28003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1" name="slide11">
            <a:extLst>
              <a:ext uri="{FF2B5EF4-FFF2-40B4-BE49-F238E27FC236}">
                <a16:creationId xmlns:a16="http://schemas.microsoft.com/office/drawing/2014/main" id="{D76FF4AD-B330-409E-AACB-66DF5C5FBB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819400"/>
            <a:ext cx="68770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" id="12" name="slide12">
            <a:extLst>
              <a:ext uri="{FF2B5EF4-FFF2-40B4-BE49-F238E27FC236}">
                <a16:creationId xmlns:a16="http://schemas.microsoft.com/office/drawing/2014/main" id="{60876870-F81A-4080-8701-D177BF70B2B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1333500"/>
            <a:ext cx="952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Trend" id="13" name="slide13">
            <a:extLst>
              <a:ext uri="{FF2B5EF4-FFF2-40B4-BE49-F238E27FC236}">
                <a16:creationId xmlns:a16="http://schemas.microsoft.com/office/drawing/2014/main" id="{243FE2BF-66C4-4C2C-8DBE-D85AFC08C5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366712"/>
            <a:ext cx="85629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Table" id="14" name="slide14">
            <a:extLst>
              <a:ext uri="{FF2B5EF4-FFF2-40B4-BE49-F238E27FC236}">
                <a16:creationId xmlns:a16="http://schemas.microsoft.com/office/drawing/2014/main" id="{ED6B3E9A-263B-4C80-BA56-9CF7DE34C73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86" y="0"/>
            <a:ext cx="3011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15" name="slide15">
            <a:extLst>
              <a:ext uri="{FF2B5EF4-FFF2-40B4-BE49-F238E27FC236}">
                <a16:creationId xmlns:a16="http://schemas.microsoft.com/office/drawing/2014/main" id="{62B0889A-B143-4E75-BD55-90F8ACBFECD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42950"/>
            <a:ext cx="91630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Dashboard Revenue Analysis" id="16" name="slide16">
            <a:extLst>
              <a:ext uri="{FF2B5EF4-FFF2-40B4-BE49-F238E27FC236}">
                <a16:creationId xmlns:a16="http://schemas.microsoft.com/office/drawing/2014/main" id="{A1FD0810-47CF-4F0B-8609-1B12D6EEE4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619125"/>
            <a:ext cx="108585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 Profit Analysis" id="17" name="slide17">
            <a:extLst>
              <a:ext uri="{FF2B5EF4-FFF2-40B4-BE49-F238E27FC236}">
                <a16:creationId xmlns:a16="http://schemas.microsoft.com/office/drawing/2014/main" id="{69900E77-0895-4E73-BB82-2C91C76D210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619125"/>
            <a:ext cx="108585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2B38602B-58CE-4A73-A8A1-21F2A4C41C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738312"/>
            <a:ext cx="1714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2A91DFB4-FBA7-4357-B60F-0BBD017DB4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981200"/>
            <a:ext cx="1714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" id="4" name="slide4">
            <a:extLst>
              <a:ext uri="{FF2B5EF4-FFF2-40B4-BE49-F238E27FC236}">
                <a16:creationId xmlns:a16="http://schemas.microsoft.com/office/drawing/2014/main" id="{C2F90EE7-00AE-446D-AA1C-1A7EFF27E0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147762"/>
            <a:ext cx="91821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Margin by Market" id="5" name="slide5">
            <a:extLst>
              <a:ext uri="{FF2B5EF4-FFF2-40B4-BE49-F238E27FC236}">
                <a16:creationId xmlns:a16="http://schemas.microsoft.com/office/drawing/2014/main" id="{12100659-DECA-41A9-A170-F7E0CBF850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147762"/>
            <a:ext cx="91821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" id="6" name="slide6">
            <a:extLst>
              <a:ext uri="{FF2B5EF4-FFF2-40B4-BE49-F238E27FC236}">
                <a16:creationId xmlns:a16="http://schemas.microsoft.com/office/drawing/2014/main" id="{6DA6BA30-9EEA-49E0-8774-27C3325C78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081087"/>
            <a:ext cx="91821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" id="7" name="slide7">
            <a:extLst>
              <a:ext uri="{FF2B5EF4-FFF2-40B4-BE49-F238E27FC236}">
                <a16:creationId xmlns:a16="http://schemas.microsoft.com/office/drawing/2014/main" id="{92DD6232-2096-430B-A44E-D54537AB93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37" y="1366837"/>
            <a:ext cx="27527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8" name="slide8">
            <a:extLst>
              <a:ext uri="{FF2B5EF4-FFF2-40B4-BE49-F238E27FC236}">
                <a16:creationId xmlns:a16="http://schemas.microsoft.com/office/drawing/2014/main" id="{787A7D03-8964-453E-840D-4E09893CC2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2014537"/>
            <a:ext cx="91821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9" name="slide9">
            <a:extLst>
              <a:ext uri="{FF2B5EF4-FFF2-40B4-BE49-F238E27FC236}">
                <a16:creationId xmlns:a16="http://schemas.microsoft.com/office/drawing/2014/main" id="{B4B97186-2B2E-4925-AECC-ADEA5974C0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47675"/>
            <a:ext cx="89916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2021-12-08T11:37:52Z</dcterms:created>
  <dcterms:modified xsi:type="dcterms:W3CDTF">2021-12-08T11:37:52Z</dcterms:modified>
</cp:coreProperties>
</file>