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1F0428-A414-4CB1-AF71-C1D6E6F951AF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F2EF65-EE3F-422F-AC74-E97953BBD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428736"/>
            <a:ext cx="8229600" cy="1828800"/>
          </a:xfrm>
        </p:spPr>
        <p:txBody>
          <a:bodyPr/>
          <a:lstStyle/>
          <a:p>
            <a:r>
              <a:rPr lang="en-IN" dirty="0" smtClean="0"/>
              <a:t>BANK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26" y="3214686"/>
            <a:ext cx="8786874" cy="3286148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C00000"/>
                </a:solidFill>
              </a:rPr>
              <a:t>Presented By</a:t>
            </a:r>
            <a:r>
              <a:rPr lang="en-IN" sz="2400" dirty="0" smtClean="0"/>
              <a:t>: </a:t>
            </a:r>
            <a:endParaRPr lang="en-IN" sz="2400" dirty="0" smtClean="0"/>
          </a:p>
          <a:p>
            <a:pPr algn="just"/>
            <a:r>
              <a:rPr lang="en-IN" sz="2400" dirty="0" smtClean="0"/>
              <a:t>BHAVANA </a:t>
            </a:r>
            <a:r>
              <a:rPr lang="en-IN" sz="2400" dirty="0" smtClean="0"/>
              <a:t>S                                       </a:t>
            </a:r>
            <a:r>
              <a:rPr lang="en-IN" sz="2400" dirty="0" smtClean="0"/>
              <a:t> (51914422)</a:t>
            </a:r>
          </a:p>
          <a:p>
            <a:pPr algn="just"/>
            <a:r>
              <a:rPr lang="en-IN" sz="2400" dirty="0" smtClean="0"/>
              <a:t>CHANRA </a:t>
            </a:r>
            <a:r>
              <a:rPr lang="en-IN" sz="2400" dirty="0" smtClean="0"/>
              <a:t>LEKHA Y		     (51913892)</a:t>
            </a:r>
            <a:endParaRPr lang="en-IN" sz="2400" dirty="0" smtClean="0"/>
          </a:p>
          <a:p>
            <a:pPr algn="just"/>
            <a:r>
              <a:rPr lang="en-IN" sz="2400" dirty="0" smtClean="0"/>
              <a:t> </a:t>
            </a:r>
            <a:r>
              <a:rPr lang="en-IN" sz="2400" dirty="0" smtClean="0"/>
              <a:t>NITESH </a:t>
            </a:r>
            <a:r>
              <a:rPr lang="en-IN" sz="2400" dirty="0" smtClean="0"/>
              <a:t>PANDEY 			     (51913995</a:t>
            </a:r>
            <a:r>
              <a:rPr lang="en-IN" sz="2400" dirty="0" smtClean="0"/>
              <a:t>)</a:t>
            </a:r>
          </a:p>
          <a:p>
            <a:pPr algn="just"/>
            <a:r>
              <a:rPr lang="en-IN" sz="2400" dirty="0" smtClean="0"/>
              <a:t> RAM </a:t>
            </a:r>
            <a:r>
              <a:rPr lang="en-IN" sz="2400" dirty="0" smtClean="0"/>
              <a:t>ASHIS MAURYA		     (51913996)</a:t>
            </a:r>
            <a:endParaRPr lang="en-IN" sz="2400" dirty="0" smtClean="0"/>
          </a:p>
          <a:p>
            <a:pPr algn="just"/>
            <a:r>
              <a:rPr lang="en-IN" sz="2400" dirty="0" smtClean="0"/>
              <a:t> </a:t>
            </a:r>
            <a:r>
              <a:rPr lang="en-IN" sz="2400" dirty="0" smtClean="0"/>
              <a:t>S</a:t>
            </a:r>
            <a:r>
              <a:rPr lang="en-IN" sz="2400" dirty="0" smtClean="0"/>
              <a:t>. D. MOHANMURALI		     (51916594</a:t>
            </a:r>
            <a:r>
              <a:rPr lang="en-IN" sz="2400" dirty="0" smtClean="0"/>
              <a:t>)</a:t>
            </a:r>
            <a:r>
              <a:rPr lang="en-IN" sz="2400" dirty="0" smtClean="0"/>
              <a:t>                        </a:t>
            </a:r>
            <a:endParaRPr lang="en-IN" sz="2400" dirty="0" smtClean="0"/>
          </a:p>
          <a:p>
            <a:pPr algn="just"/>
            <a:r>
              <a:rPr lang="en-IN" sz="2400" dirty="0" smtClean="0"/>
              <a:t> SHAIK </a:t>
            </a:r>
            <a:r>
              <a:rPr lang="en-IN" sz="2400" dirty="0" smtClean="0"/>
              <a:t>KALESHA MASTAN VALI (51914073</a:t>
            </a:r>
            <a:r>
              <a:rPr lang="en-IN" sz="2400" dirty="0" smtClean="0"/>
              <a:t>)</a:t>
            </a:r>
          </a:p>
          <a:p>
            <a:pPr algn="just"/>
            <a:endParaRPr lang="en-IN" sz="2400" dirty="0" smtClean="0"/>
          </a:p>
          <a:p>
            <a:endParaRPr lang="en-US" dirty="0"/>
          </a:p>
        </p:txBody>
      </p:sp>
      <p:pic>
        <p:nvPicPr>
          <p:cNvPr id="4" name="Picture 3" descr="https://seekvectorlogo.com/wp-content/uploads/2019/09/hcl-technologies-vector-logo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42852"/>
            <a:ext cx="4572032" cy="168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28625"/>
            <a:ext cx="5472113" cy="58801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MYSQL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Enterprise Edition includes the most comprehensive set of advanced features, management tools and technical support to achieve the highest levels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scalability, security, reliability, and uptime. It reduces the risk, cost, and complexity in developing, deploying, and managing business-critical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applications.</a:t>
            </a: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rgbClr val="C00000"/>
                </a:solidFill>
              </a:rPr>
              <a:t>Java Database Connectivity(JDBC)</a:t>
            </a:r>
          </a:p>
          <a:p>
            <a:pPr algn="just">
              <a:buNone/>
            </a:pPr>
            <a:r>
              <a:rPr lang="en-US" sz="2000" dirty="0" smtClean="0"/>
              <a:t>       JDBC stands for Java Database Connectivity, which is a standard Java API for database-independent connectivity between the Java programming language and a wide range of databases.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857232"/>
            <a:ext cx="271464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 smtClean="0"/>
              <a:t>USE CASE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0034" y="1142960"/>
            <a:ext cx="4038600" cy="57150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case diagrams model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describes functionality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a system using actors and use cases.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cases are a set of actions, services, and functions that the system needs to perform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Bank management, the new user needs to register, to access the main module functionalities.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Registered user can login using email and password and can perform Deposit, Withdrawal, Transfer and Check Balance functionalities.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357298"/>
            <a:ext cx="43577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4" name="Picture 3" descr="regis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3" y="1214422"/>
            <a:ext cx="4429156" cy="5214974"/>
          </a:xfrm>
          <a:prstGeom prst="rect">
            <a:avLst/>
          </a:prstGeom>
        </p:spPr>
      </p:pic>
      <p:pic>
        <p:nvPicPr>
          <p:cNvPr id="5" name="Picture 4" descr="login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214422"/>
            <a:ext cx="4286280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posi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" y="142852"/>
            <a:ext cx="4500594" cy="3161548"/>
          </a:xfrm>
          <a:prstGeom prst="rect">
            <a:avLst/>
          </a:prstGeom>
        </p:spPr>
      </p:pic>
      <p:pic>
        <p:nvPicPr>
          <p:cNvPr id="3" name="Picture 2" descr="withdraw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7" y="142852"/>
            <a:ext cx="4214842" cy="3143272"/>
          </a:xfrm>
          <a:prstGeom prst="rect">
            <a:avLst/>
          </a:prstGeom>
        </p:spPr>
      </p:pic>
      <p:pic>
        <p:nvPicPr>
          <p:cNvPr id="4" name="Picture 3" descr="chechBa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500438"/>
            <a:ext cx="4500594" cy="3143272"/>
          </a:xfrm>
          <a:prstGeom prst="rect">
            <a:avLst/>
          </a:prstGeom>
        </p:spPr>
      </p:pic>
      <p:pic>
        <p:nvPicPr>
          <p:cNvPr id="5" name="Picture 4" descr="transfer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3429000"/>
            <a:ext cx="421481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7091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Automation testing is a type of software testing that involves automated test case execution using an automation tool. So, basically it automates the manual testing process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Selenium testing is done on the created Demo website for the project Bank Management.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Selenium codes are written in eclipse and executed.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60"/>
            <a:ext cx="4572000" cy="537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3"/>
            <a:ext cx="428628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42852"/>
            <a:ext cx="453548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5" y="3428976"/>
            <a:ext cx="435771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429000"/>
            <a:ext cx="442915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214554"/>
            <a:ext cx="8229600" cy="1857388"/>
          </a:xfrm>
        </p:spPr>
        <p:txBody>
          <a:bodyPr/>
          <a:lstStyle/>
          <a:p>
            <a:r>
              <a:rPr lang="en-IN" dirty="0" smtClean="0"/>
              <a:t>QUESTIONS TIME 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86254"/>
          </a:xfrm>
        </p:spPr>
        <p:txBody>
          <a:bodyPr/>
          <a:lstStyle/>
          <a:p>
            <a:r>
              <a:rPr lang="en-IN" dirty="0" smtClean="0"/>
              <a:t>Company Overview</a:t>
            </a:r>
          </a:p>
          <a:p>
            <a:r>
              <a:rPr lang="en-IN" dirty="0" smtClean="0"/>
              <a:t>Overview of project</a:t>
            </a:r>
          </a:p>
          <a:p>
            <a:r>
              <a:rPr lang="en-IN" dirty="0" smtClean="0"/>
              <a:t>Project Description</a:t>
            </a:r>
          </a:p>
          <a:p>
            <a:r>
              <a:rPr lang="en-IN" dirty="0" smtClean="0"/>
              <a:t>Scope and Non-Scope</a:t>
            </a:r>
          </a:p>
          <a:p>
            <a:r>
              <a:rPr lang="en-IN" dirty="0" smtClean="0"/>
              <a:t>Technical Requirements</a:t>
            </a:r>
          </a:p>
          <a:p>
            <a:r>
              <a:rPr lang="en-IN" dirty="0" smtClean="0"/>
              <a:t>Use case </a:t>
            </a:r>
            <a:r>
              <a:rPr lang="en-IN" dirty="0" smtClean="0"/>
              <a:t>Requirements</a:t>
            </a:r>
          </a:p>
          <a:p>
            <a:r>
              <a:rPr lang="en-IN" dirty="0" smtClean="0"/>
              <a:t>Output</a:t>
            </a:r>
          </a:p>
          <a:p>
            <a:r>
              <a:rPr lang="en-IN" dirty="0" smtClean="0"/>
              <a:t>Automation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Company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52149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Started in the year 1976 at Noida, Uttar Pradesh in India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Founder: Shiv Nadar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Indian IT services (hardware company)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the HCL technologies India had only 250 computers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1978, HCL developed the first indigenous micro-computer at the same time as apple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RDBMS in 1983, client-server architecture in 1984, and fine-grained multiprocessor UNIX installation in 1989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R&amp;D division was spun off as HCL Technologies in 1991 to enter the software services arena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Presence in 35 countries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Shiva Nadar initially invested 20 lacks for starting HINDUSTAN COMPUTER LIMITED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The Bank Management system is deployed using the following SDLC model.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SDLC - Agile </a:t>
            </a:r>
            <a:r>
              <a:rPr lang="en-US" dirty="0" smtClean="0">
                <a:solidFill>
                  <a:srgbClr val="C00000"/>
                </a:solidFill>
              </a:rPr>
              <a:t>method :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    Agile method has become a critical part of application lifecycles and has had a significant impact on software development, testing and quality assurance.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    Agile maximizes value throughout the development process and significantly reduces the overall risk of any given project.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4500563" y="642938"/>
            <a:ext cx="4643437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1142984"/>
            <a:ext cx="3686175" cy="542926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Tasks are divided into modules(deposit, transfer, withdraw, check balance), and each module is assigned to a team to perform.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modules are integrated at the end to obtained task/project.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Defect detection is easier to find and resolve.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application for maintaining a person's account in a </a:t>
            </a:r>
            <a:r>
              <a:rPr lang="en-US" b="1" dirty="0" smtClean="0"/>
              <a:t>bank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 Banking</a:t>
            </a:r>
            <a:r>
              <a:rPr lang="en-US" dirty="0" smtClean="0"/>
              <a:t> interface is primarily designed  for balance inquiry, transfer of funds to another account in the same bank, along with deposit and withdrawal. </a:t>
            </a:r>
          </a:p>
          <a:p>
            <a:r>
              <a:rPr lang="en-US" dirty="0" smtClean="0"/>
              <a:t>It enables customers of a </a:t>
            </a:r>
            <a:r>
              <a:rPr lang="en-US" b="1" dirty="0" smtClean="0"/>
              <a:t>bank</a:t>
            </a:r>
            <a:r>
              <a:rPr lang="en-US" dirty="0" smtClean="0"/>
              <a:t> or other financial institution to conduct a range of financial transactions.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project contains the following modules: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Registration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Login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Deposit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Withdrawal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Transfer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Check Balance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Logout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714356"/>
            <a:ext cx="535466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 smtClean="0"/>
              <a:t>SCOPE AND NON-SCOPE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SCOPE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Banking Management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the provision of providing financial services using electronic communication and computation.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many benefits to bank consumers in terms of easy, fast and secure transactions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 transactions are stored in database</a:t>
            </a:r>
            <a:r>
              <a:rPr lang="en-IN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NON-SCOPE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OTP system can be added for authentication, during withdrawal and transfer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E-Payment modules can also be added to make it more useful.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can be made online  mode, to make transactions more efficient.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 smtClean="0"/>
              <a:t>TECHNICAL REQUIREMENTS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0" y="1600200"/>
            <a:ext cx="5329238" cy="470852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C00000"/>
                </a:solidFill>
              </a:rPr>
              <a:t>ECLIPSE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Eclipse is an integrated development environment used in computer programming. It contains a base workspace and an extensible plug-in system for customizing the environment. Eclipse is written mostly in Java and its primary use is for developing Java applications.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357430"/>
            <a:ext cx="285752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420</TotalTime>
  <Words>559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BANK MANAGEMENT system</vt:lpstr>
      <vt:lpstr>CONTENTS</vt:lpstr>
      <vt:lpstr>Company Overview</vt:lpstr>
      <vt:lpstr>OVERVIEW OF PROJECT</vt:lpstr>
      <vt:lpstr>Slide 5</vt:lpstr>
      <vt:lpstr>PROJECT DESCRIPTION</vt:lpstr>
      <vt:lpstr>ARCHITECTURE</vt:lpstr>
      <vt:lpstr>SCOPE AND NON-SCOPE</vt:lpstr>
      <vt:lpstr>TECHNICAL REQUIREMENTS</vt:lpstr>
      <vt:lpstr>Slide 10</vt:lpstr>
      <vt:lpstr>USE CASE REQUIREMENTS</vt:lpstr>
      <vt:lpstr>OUTPUT</vt:lpstr>
      <vt:lpstr>Slide 13</vt:lpstr>
      <vt:lpstr>AUTOMATION TESTING</vt:lpstr>
      <vt:lpstr>Slide 15</vt:lpstr>
      <vt:lpstr>QUESTIONS TIME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 MANAGEMENT sYSTEM</dc:title>
  <dc:creator>admin</dc:creator>
  <cp:lastModifiedBy>admin</cp:lastModifiedBy>
  <cp:revision>23</cp:revision>
  <dcterms:created xsi:type="dcterms:W3CDTF">2021-03-14T04:40:37Z</dcterms:created>
  <dcterms:modified xsi:type="dcterms:W3CDTF">2021-03-16T11:09:43Z</dcterms:modified>
</cp:coreProperties>
</file>