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9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C15B-DA84-4C6B-917C-9F66928016A9}" type="datetimeFigureOut">
              <a:rPr lang="en-IN" smtClean="0"/>
              <a:t>12/06/2024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76580-97F7-40AB-B096-4CE06DE487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548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C15B-DA84-4C6B-917C-9F66928016A9}" type="datetimeFigureOut">
              <a:rPr lang="en-IN" smtClean="0"/>
              <a:t>12/06/2024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76580-97F7-40AB-B096-4CE06DE487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483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C15B-DA84-4C6B-917C-9F66928016A9}" type="datetimeFigureOut">
              <a:rPr lang="en-IN" smtClean="0"/>
              <a:t>12/06/2024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76580-97F7-40AB-B096-4CE06DE487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14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C15B-DA84-4C6B-917C-9F66928016A9}" type="datetimeFigureOut">
              <a:rPr lang="en-IN" smtClean="0"/>
              <a:t>12/06/2024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76580-97F7-40AB-B096-4CE06DE487B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3824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C15B-DA84-4C6B-917C-9F66928016A9}" type="datetimeFigureOut">
              <a:rPr lang="en-IN" smtClean="0"/>
              <a:t>12/06/2024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76580-97F7-40AB-B096-4CE06DE487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646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C15B-DA84-4C6B-917C-9F66928016A9}" type="datetimeFigureOut">
              <a:rPr lang="en-IN" smtClean="0"/>
              <a:t>12/06/2024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76580-97F7-40AB-B096-4CE06DE487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3740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C15B-DA84-4C6B-917C-9F66928016A9}" type="datetimeFigureOut">
              <a:rPr lang="en-IN" smtClean="0"/>
              <a:t>12/06/2024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76580-97F7-40AB-B096-4CE06DE487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4593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C15B-DA84-4C6B-917C-9F66928016A9}" type="datetimeFigureOut">
              <a:rPr lang="en-IN" smtClean="0"/>
              <a:t>12/06/2024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76580-97F7-40AB-B096-4CE06DE487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99830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C15B-DA84-4C6B-917C-9F66928016A9}" type="datetimeFigureOut">
              <a:rPr lang="en-IN" smtClean="0"/>
              <a:t>12/06/2024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76580-97F7-40AB-B096-4CE06DE487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112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C15B-DA84-4C6B-917C-9F66928016A9}" type="datetimeFigureOut">
              <a:rPr lang="en-IN" smtClean="0"/>
              <a:t>12/06/2024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76580-97F7-40AB-B096-4CE06DE487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322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C15B-DA84-4C6B-917C-9F66928016A9}" type="datetimeFigureOut">
              <a:rPr lang="en-IN" smtClean="0"/>
              <a:t>12/06/2024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76580-97F7-40AB-B096-4CE06DE487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980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C15B-DA84-4C6B-917C-9F66928016A9}" type="datetimeFigureOut">
              <a:rPr lang="en-IN" smtClean="0"/>
              <a:t>12/06/2024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76580-97F7-40AB-B096-4CE06DE487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133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C15B-DA84-4C6B-917C-9F66928016A9}" type="datetimeFigureOut">
              <a:rPr lang="en-IN" smtClean="0"/>
              <a:t>12/06/2024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76580-97F7-40AB-B096-4CE06DE487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6557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C15B-DA84-4C6B-917C-9F66928016A9}" type="datetimeFigureOut">
              <a:rPr lang="en-IN" smtClean="0"/>
              <a:t>12/06/2024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76580-97F7-40AB-B096-4CE06DE487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00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C15B-DA84-4C6B-917C-9F66928016A9}" type="datetimeFigureOut">
              <a:rPr lang="en-IN" smtClean="0"/>
              <a:t>12/06/2024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76580-97F7-40AB-B096-4CE06DE487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640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C15B-DA84-4C6B-917C-9F66928016A9}" type="datetimeFigureOut">
              <a:rPr lang="en-IN" smtClean="0"/>
              <a:t>12/06/2024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76580-97F7-40AB-B096-4CE06DE487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358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C15B-DA84-4C6B-917C-9F66928016A9}" type="datetimeFigureOut">
              <a:rPr lang="en-IN" smtClean="0"/>
              <a:t>12/06/2024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76580-97F7-40AB-B096-4CE06DE487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979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752C15B-DA84-4C6B-917C-9F66928016A9}" type="datetimeFigureOut">
              <a:rPr lang="en-IN" smtClean="0"/>
              <a:t>12/06/2024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76580-97F7-40AB-B096-4CE06DE487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4984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6454" y="1764870"/>
            <a:ext cx="625572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Help and organization to improve employee performance and improve employee retention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(reduce attrition) by creating a HR Analytics dashboard</a:t>
            </a:r>
          </a:p>
          <a:p>
            <a:pPr algn="ctr">
              <a:lnSpc>
                <a:spcPct val="150000"/>
              </a:lnSpc>
            </a:pP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HR Analytics: Definition, Importance, Examples &amp; Key Metric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71" t="-1576" b="1"/>
          <a:stretch/>
        </p:blipFill>
        <p:spPr bwMode="auto">
          <a:xfrm>
            <a:off x="6342909" y="904139"/>
            <a:ext cx="5716570" cy="4768450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9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4611" y="778761"/>
            <a:ext cx="7668126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Project Learning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Create interactive dashboard to track and analyze online sakes data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Used complex parameters to drill down in worksheet and customization using filters and slicers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Create connection , join new tables, calculation to manipulate data and enable user driven parameters for visualizations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Used different types of customized visualization ( bar chart , pie char , donut chart, clustered bar chart, scatter chart, line chart, are chart , map , slicers, etc.)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1993173"/>
              </p:ext>
            </p:extLst>
          </p:nvPr>
        </p:nvGraphicFramePr>
        <p:xfrm>
          <a:off x="9160042" y="2181726"/>
          <a:ext cx="2597198" cy="1540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Packager Shell Object" showAsIcon="1" r:id="rId3" imgW="1019880" imgH="515160" progId="Package">
                  <p:embed/>
                </p:oleObj>
              </mc:Choice>
              <mc:Fallback>
                <p:oleObj name="Packager Shell Object" showAsIcon="1" r:id="rId3" imgW="1019880" imgH="5151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60042" y="2181726"/>
                        <a:ext cx="2597198" cy="15400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12959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97</TotalTime>
  <Words>101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Packager Shell Object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6</cp:revision>
  <dcterms:created xsi:type="dcterms:W3CDTF">2024-06-12T06:48:06Z</dcterms:created>
  <dcterms:modified xsi:type="dcterms:W3CDTF">2024-06-12T13:20:01Z</dcterms:modified>
</cp:coreProperties>
</file>