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570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483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43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3824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46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637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7459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98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1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322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980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133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57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00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64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3587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979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9752C15B-DA84-4C6B-917C-9F66928016A9}" type="datetimeFigureOut">
              <a:rPr lang="en-IN" smtClean="0"/>
              <a:t>12/06/2024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76580-97F7-40AB-B096-4CE06DE487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4984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98002" y="1579340"/>
            <a:ext cx="62557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algn="ctr">
              <a:lnSpc>
                <a:spcPct val="150000"/>
              </a:lnSpc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Owner of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hri store wants us to help them create a</a:t>
            </a:r>
          </a:p>
          <a:p>
            <a:pPr>
              <a:lnSpc>
                <a:spcPct val="150000"/>
              </a:lnSpc>
            </a:pPr>
            <a:r>
              <a:rPr lang="en-IN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Dashboard to track and analyse their online sales across India.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Shop Store | Casablanc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8526" y="1273149"/>
            <a:ext cx="4638755" cy="3856666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4611" y="778761"/>
            <a:ext cx="766812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Project Learning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interactive dashboard to track and analyze online sakes data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complex parameters to drill down in worksheet and customization using filters and slicers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Create connection , join new tables, calculation to manipulate data and enable user driven parameters for visualizations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Used different types of customized visualization ( bar chart , pie char , donut chart, clustered bar chart, scatter chart, line chart, are chart , map , slicers, etc.)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993173"/>
              </p:ext>
            </p:extLst>
          </p:nvPr>
        </p:nvGraphicFramePr>
        <p:xfrm>
          <a:off x="9160042" y="2181726"/>
          <a:ext cx="2597198" cy="1540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Packager Shell Object" showAsIcon="1" r:id="rId3" imgW="1019880" imgH="515160" progId="Package">
                  <p:embed/>
                </p:oleObj>
              </mc:Choice>
              <mc:Fallback>
                <p:oleObj name="Packager Shell Object" showAsIcon="1" r:id="rId3" imgW="1019880" imgH="51516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60042" y="2181726"/>
                        <a:ext cx="2597198" cy="15400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129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102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Century Gothic</vt:lpstr>
      <vt:lpstr>Wingdings 3</vt:lpstr>
      <vt:lpstr>Ion</vt:lpstr>
      <vt:lpstr>Package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5</cp:revision>
  <dcterms:created xsi:type="dcterms:W3CDTF">2024-06-12T06:48:06Z</dcterms:created>
  <dcterms:modified xsi:type="dcterms:W3CDTF">2024-06-12T08:22:50Z</dcterms:modified>
</cp:coreProperties>
</file>