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molfino.in/Home/Inde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molfino.in/Home/Index"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 y="3517901"/>
            <a:ext cx="5943600" cy="4749800"/>
            <a:chOff x="914400" y="3517901"/>
            <a:chExt cx="5943600" cy="4749800"/>
          </a:xfrm>
        </p:grpSpPr>
        <p:sp>
          <p:nvSpPr>
            <p:cNvPr id="3" name="object 3"/>
            <p:cNvSpPr/>
            <p:nvPr/>
          </p:nvSpPr>
          <p:spPr>
            <a:xfrm>
              <a:off x="914400" y="3517912"/>
              <a:ext cx="5943600" cy="3505200"/>
            </a:xfrm>
            <a:custGeom>
              <a:avLst/>
              <a:gdLst/>
              <a:ahLst/>
              <a:cxnLst/>
              <a:rect l="l" t="t" r="r" b="b"/>
              <a:pathLst>
                <a:path w="5943600" h="3505200">
                  <a:moveTo>
                    <a:pt x="5943600" y="0"/>
                  </a:moveTo>
                  <a:lnTo>
                    <a:pt x="0" y="0"/>
                  </a:lnTo>
                  <a:lnTo>
                    <a:pt x="0" y="203200"/>
                  </a:lnTo>
                  <a:lnTo>
                    <a:pt x="0" y="215900"/>
                  </a:lnTo>
                  <a:lnTo>
                    <a:pt x="0" y="3505187"/>
                  </a:lnTo>
                  <a:lnTo>
                    <a:pt x="5943600" y="3505187"/>
                  </a:lnTo>
                  <a:lnTo>
                    <a:pt x="5943600" y="203200"/>
                  </a:lnTo>
                  <a:lnTo>
                    <a:pt x="5943600" y="0"/>
                  </a:lnTo>
                  <a:close/>
                </a:path>
              </a:pathLst>
            </a:custGeom>
            <a:solidFill>
              <a:srgbClr val="FBFBFB"/>
            </a:solidFill>
          </p:spPr>
          <p:txBody>
            <a:bodyPr wrap="square" lIns="0" tIns="0" rIns="0" bIns="0" rtlCol="0"/>
            <a:lstStyle/>
            <a:p/>
          </p:txBody>
        </p:sp>
        <p:sp>
          <p:nvSpPr>
            <p:cNvPr id="4" name="object 4"/>
            <p:cNvSpPr/>
            <p:nvPr/>
          </p:nvSpPr>
          <p:spPr>
            <a:xfrm>
              <a:off x="914400" y="6997699"/>
              <a:ext cx="5943600" cy="1270635"/>
            </a:xfrm>
            <a:custGeom>
              <a:avLst/>
              <a:gdLst/>
              <a:ahLst/>
              <a:cxnLst/>
              <a:rect l="l" t="t" r="r" b="b"/>
              <a:pathLst>
                <a:path w="5943600" h="1270634">
                  <a:moveTo>
                    <a:pt x="5943600" y="0"/>
                  </a:moveTo>
                  <a:lnTo>
                    <a:pt x="0" y="0"/>
                  </a:lnTo>
                  <a:lnTo>
                    <a:pt x="0" y="254012"/>
                  </a:lnTo>
                  <a:lnTo>
                    <a:pt x="0" y="266700"/>
                  </a:lnTo>
                  <a:lnTo>
                    <a:pt x="0" y="1270012"/>
                  </a:lnTo>
                  <a:lnTo>
                    <a:pt x="5943600" y="1270012"/>
                  </a:lnTo>
                  <a:lnTo>
                    <a:pt x="5943600" y="254012"/>
                  </a:lnTo>
                  <a:lnTo>
                    <a:pt x="5943600" y="0"/>
                  </a:lnTo>
                  <a:close/>
                </a:path>
              </a:pathLst>
            </a:custGeom>
            <a:solidFill>
              <a:srgbClr val="FFFFFF"/>
            </a:solidFill>
          </p:spPr>
          <p:txBody>
            <a:bodyPr wrap="square" lIns="0" tIns="0" rIns="0" bIns="0" rtlCol="0"/>
            <a:lstStyle/>
            <a:p/>
          </p:txBody>
        </p:sp>
      </p:grpSp>
      <p:sp>
        <p:nvSpPr>
          <p:cNvPr id="5" name="object 5"/>
          <p:cNvSpPr txBox="1"/>
          <p:nvPr/>
        </p:nvSpPr>
        <p:spPr>
          <a:xfrm>
            <a:off x="901700" y="1190748"/>
            <a:ext cx="5828665" cy="1307465"/>
          </a:xfrm>
          <a:prstGeom prst="rect">
            <a:avLst/>
          </a:prstGeom>
        </p:spPr>
        <p:txBody>
          <a:bodyPr wrap="square" lIns="0" tIns="12700" rIns="0" bIns="0" rtlCol="0" vert="horz">
            <a:spAutoFit/>
          </a:bodyPr>
          <a:lstStyle/>
          <a:p>
            <a:pPr marL="12700">
              <a:lnSpc>
                <a:spcPct val="100000"/>
              </a:lnSpc>
              <a:spcBef>
                <a:spcPts val="100"/>
              </a:spcBef>
            </a:pPr>
            <a:r>
              <a:rPr dirty="0" sz="2000" spc="-5">
                <a:latin typeface="Arial"/>
                <a:cs typeface="Arial"/>
              </a:rPr>
              <a:t>Strip</a:t>
            </a:r>
            <a:r>
              <a:rPr dirty="0" sz="2000" spc="-10">
                <a:latin typeface="Arial"/>
                <a:cs typeface="Arial"/>
              </a:rPr>
              <a:t> </a:t>
            </a:r>
            <a:r>
              <a:rPr dirty="0" sz="2000" spc="-5">
                <a:latin typeface="Arial"/>
                <a:cs typeface="Arial"/>
              </a:rPr>
              <a:t>Light</a:t>
            </a:r>
            <a:endParaRPr sz="2000">
              <a:latin typeface="Arial"/>
              <a:cs typeface="Arial"/>
            </a:endParaRPr>
          </a:p>
          <a:p>
            <a:pPr marL="12700" marR="5080">
              <a:lnSpc>
                <a:spcPct val="110200"/>
              </a:lnSpc>
              <a:spcBef>
                <a:spcPts val="1345"/>
              </a:spcBef>
            </a:pPr>
            <a:r>
              <a:rPr dirty="0" sz="1200">
                <a:latin typeface="Arial"/>
                <a:cs typeface="Arial"/>
              </a:rPr>
              <a:t>A LED strip light (which is also known as LED </a:t>
            </a:r>
            <a:r>
              <a:rPr dirty="0" sz="1200" spc="-35">
                <a:latin typeface="Arial"/>
                <a:cs typeface="Arial"/>
              </a:rPr>
              <a:t>Tape </a:t>
            </a:r>
            <a:r>
              <a:rPr dirty="0" sz="1200">
                <a:latin typeface="Arial"/>
                <a:cs typeface="Arial"/>
              </a:rPr>
              <a:t>or Ribbon Light) is a flexible</a:t>
            </a:r>
            <a:r>
              <a:rPr dirty="0" sz="1200" spc="-155">
                <a:latin typeface="Arial"/>
                <a:cs typeface="Arial"/>
              </a:rPr>
              <a:t> </a:t>
            </a:r>
            <a:r>
              <a:rPr dirty="0" sz="1200">
                <a:latin typeface="Arial"/>
                <a:cs typeface="Arial"/>
              </a:rPr>
              <a:t>circuit  board populated by Surface Mounted light and Light Emitting Diodes (SMD LED) and  many other components that usually come with an adhesive backing. Molfino</a:t>
            </a:r>
            <a:r>
              <a:rPr dirty="0" sz="1200" spc="-100">
                <a:latin typeface="Arial"/>
                <a:cs typeface="Arial"/>
              </a:rPr>
              <a:t> </a:t>
            </a:r>
            <a:r>
              <a:rPr dirty="0" sz="1200">
                <a:latin typeface="Arial"/>
                <a:cs typeface="Arial"/>
              </a:rPr>
              <a:t>provides  you the best </a:t>
            </a:r>
            <a:r>
              <a:rPr dirty="0" u="sng" sz="1200">
                <a:solidFill>
                  <a:srgbClr val="1154CC"/>
                </a:solidFill>
                <a:uFill>
                  <a:solidFill>
                    <a:srgbClr val="1154CC"/>
                  </a:solidFill>
                </a:uFill>
                <a:latin typeface="Arial"/>
                <a:cs typeface="Arial"/>
                <a:hlinkClick r:id="rId2"/>
              </a:rPr>
              <a:t>Strip Light</a:t>
            </a:r>
            <a:r>
              <a:rPr dirty="0" sz="1200">
                <a:solidFill>
                  <a:srgbClr val="1154CC"/>
                </a:solidFill>
                <a:latin typeface="Arial"/>
                <a:cs typeface="Arial"/>
                <a:hlinkClick r:id="rId2"/>
              </a:rPr>
              <a:t> </a:t>
            </a:r>
            <a:r>
              <a:rPr dirty="0" sz="1200">
                <a:latin typeface="Arial"/>
                <a:cs typeface="Arial"/>
              </a:rPr>
              <a:t>for your </a:t>
            </a:r>
            <a:r>
              <a:rPr dirty="0" sz="1200" spc="-5">
                <a:latin typeface="Arial"/>
                <a:cs typeface="Arial"/>
              </a:rPr>
              <a:t>office, </a:t>
            </a:r>
            <a:r>
              <a:rPr dirty="0" sz="1200">
                <a:latin typeface="Arial"/>
                <a:cs typeface="Arial"/>
              </a:rPr>
              <a:t>home,</a:t>
            </a:r>
            <a:r>
              <a:rPr dirty="0" sz="1200" spc="-40">
                <a:latin typeface="Arial"/>
                <a:cs typeface="Arial"/>
              </a:rPr>
              <a:t> </a:t>
            </a:r>
            <a:r>
              <a:rPr dirty="0" sz="1200">
                <a:latin typeface="Arial"/>
                <a:cs typeface="Arial"/>
              </a:rPr>
              <a:t>etc.</a:t>
            </a:r>
            <a:endParaRPr sz="1200">
              <a:latin typeface="Arial"/>
              <a:cs typeface="Arial"/>
            </a:endParaRPr>
          </a:p>
        </p:txBody>
      </p:sp>
      <p:sp>
        <p:nvSpPr>
          <p:cNvPr id="6" name="object 6"/>
          <p:cNvSpPr txBox="1"/>
          <p:nvPr/>
        </p:nvSpPr>
        <p:spPr>
          <a:xfrm>
            <a:off x="901700" y="2708068"/>
            <a:ext cx="5219700" cy="697230"/>
          </a:xfrm>
          <a:prstGeom prst="rect">
            <a:avLst/>
          </a:prstGeom>
        </p:spPr>
        <p:txBody>
          <a:bodyPr wrap="square" lIns="0" tIns="12700" rIns="0" bIns="0" rtlCol="0" vert="horz">
            <a:spAutoFit/>
          </a:bodyPr>
          <a:lstStyle/>
          <a:p>
            <a:pPr marL="12700" marR="5080">
              <a:lnSpc>
                <a:spcPct val="110200"/>
              </a:lnSpc>
              <a:spcBef>
                <a:spcPts val="100"/>
              </a:spcBef>
            </a:pPr>
            <a:r>
              <a:rPr dirty="0" sz="2000" spc="-5">
                <a:latin typeface="Arial"/>
                <a:cs typeface="Arial"/>
              </a:rPr>
              <a:t>What is an Addressable Strp Light And How</a:t>
            </a:r>
            <a:r>
              <a:rPr dirty="0" sz="2000" spc="-280">
                <a:latin typeface="Arial"/>
                <a:cs typeface="Arial"/>
              </a:rPr>
              <a:t> </a:t>
            </a:r>
            <a:r>
              <a:rPr dirty="0" sz="2000" spc="-5">
                <a:latin typeface="Arial"/>
                <a:cs typeface="Arial"/>
              </a:rPr>
              <a:t>to  Control</a:t>
            </a:r>
            <a:r>
              <a:rPr dirty="0" sz="2000" spc="-10">
                <a:latin typeface="Arial"/>
                <a:cs typeface="Arial"/>
              </a:rPr>
              <a:t> </a:t>
            </a:r>
            <a:r>
              <a:rPr dirty="0" sz="2000" spc="-5">
                <a:latin typeface="Arial"/>
                <a:cs typeface="Arial"/>
              </a:rPr>
              <a:t>them?</a:t>
            </a:r>
            <a:endParaRPr sz="2000">
              <a:latin typeface="Arial"/>
              <a:cs typeface="Arial"/>
            </a:endParaRPr>
          </a:p>
        </p:txBody>
      </p:sp>
      <p:sp>
        <p:nvSpPr>
          <p:cNvPr id="7" name="object 7"/>
          <p:cNvSpPr txBox="1"/>
          <p:nvPr/>
        </p:nvSpPr>
        <p:spPr>
          <a:xfrm>
            <a:off x="901700" y="3474781"/>
            <a:ext cx="5948045" cy="2444115"/>
          </a:xfrm>
          <a:prstGeom prst="rect">
            <a:avLst/>
          </a:prstGeom>
        </p:spPr>
        <p:txBody>
          <a:bodyPr wrap="square" lIns="0" tIns="12700" rIns="0" bIns="0" rtlCol="0" vert="horz">
            <a:spAutoFit/>
          </a:bodyPr>
          <a:lstStyle/>
          <a:p>
            <a:pPr marL="12700" marR="84455">
              <a:lnSpc>
                <a:spcPct val="110200"/>
              </a:lnSpc>
              <a:spcBef>
                <a:spcPts val="100"/>
              </a:spcBef>
            </a:pPr>
            <a:r>
              <a:rPr dirty="0" sz="1200">
                <a:latin typeface="Arial"/>
                <a:cs typeface="Arial"/>
              </a:rPr>
              <a:t>Whenever we require a dynamic lighting solution, LED strips are an excellent  alternative. They are available in a variety of colors, can be mounted almost</a:t>
            </a:r>
            <a:r>
              <a:rPr dirty="0" sz="1200" spc="-125">
                <a:latin typeface="Arial"/>
                <a:cs typeface="Arial"/>
              </a:rPr>
              <a:t> </a:t>
            </a:r>
            <a:r>
              <a:rPr dirty="0" sz="1200">
                <a:latin typeface="Arial"/>
                <a:cs typeface="Arial"/>
              </a:rPr>
              <a:t>anywhere,  and need little upkeep. </a:t>
            </a:r>
            <a:r>
              <a:rPr dirty="0" sz="1200" spc="-40">
                <a:latin typeface="Arial"/>
                <a:cs typeface="Arial"/>
              </a:rPr>
              <a:t>You </a:t>
            </a:r>
            <a:r>
              <a:rPr dirty="0" sz="1200">
                <a:latin typeface="Arial"/>
                <a:cs typeface="Arial"/>
              </a:rPr>
              <a:t>would be hard-pressed to find any lighting system that  provides as much value and </a:t>
            </a:r>
            <a:r>
              <a:rPr dirty="0" sz="1200" spc="-15">
                <a:latin typeface="Arial"/>
                <a:cs typeface="Arial"/>
              </a:rPr>
              <a:t>flair. </a:t>
            </a:r>
            <a:r>
              <a:rPr dirty="0" sz="1200">
                <a:latin typeface="Arial"/>
                <a:cs typeface="Arial"/>
              </a:rPr>
              <a:t>LED </a:t>
            </a:r>
            <a:r>
              <a:rPr dirty="0" u="sng" sz="1200">
                <a:solidFill>
                  <a:srgbClr val="1154CC"/>
                </a:solidFill>
                <a:uFill>
                  <a:solidFill>
                    <a:srgbClr val="1154CC"/>
                  </a:solidFill>
                </a:uFill>
                <a:latin typeface="Arial"/>
                <a:cs typeface="Arial"/>
                <a:hlinkClick r:id="rId2"/>
              </a:rPr>
              <a:t>Strip Lights</a:t>
            </a:r>
            <a:r>
              <a:rPr dirty="0" sz="1200">
                <a:solidFill>
                  <a:srgbClr val="1154CC"/>
                </a:solidFill>
                <a:latin typeface="Arial"/>
                <a:cs typeface="Arial"/>
                <a:hlinkClick r:id="rId2"/>
              </a:rPr>
              <a:t> </a:t>
            </a:r>
            <a:r>
              <a:rPr dirty="0" sz="1200">
                <a:latin typeface="Arial"/>
                <a:cs typeface="Arial"/>
              </a:rPr>
              <a:t>raise the bar to a whole new</a:t>
            </a:r>
            <a:r>
              <a:rPr dirty="0" sz="1200" spc="-75">
                <a:latin typeface="Arial"/>
                <a:cs typeface="Arial"/>
              </a:rPr>
              <a:t> </a:t>
            </a:r>
            <a:r>
              <a:rPr dirty="0" sz="1200">
                <a:latin typeface="Arial"/>
                <a:cs typeface="Arial"/>
              </a:rPr>
              <a:t>level.</a:t>
            </a:r>
            <a:endParaRPr sz="1200">
              <a:latin typeface="Arial"/>
              <a:cs typeface="Arial"/>
            </a:endParaRPr>
          </a:p>
          <a:p>
            <a:pPr marL="12700" marR="5080">
              <a:lnSpc>
                <a:spcPct val="110200"/>
              </a:lnSpc>
            </a:pPr>
            <a:r>
              <a:rPr dirty="0" sz="1200">
                <a:latin typeface="Arial"/>
                <a:cs typeface="Arial"/>
              </a:rPr>
              <a:t>They provide you with more control choices as well as unique </a:t>
            </a:r>
            <a:r>
              <a:rPr dirty="0" sz="1200" spc="-5">
                <a:latin typeface="Arial"/>
                <a:cs typeface="Arial"/>
              </a:rPr>
              <a:t>effects </a:t>
            </a:r>
            <a:r>
              <a:rPr dirty="0" sz="1200">
                <a:latin typeface="Arial"/>
                <a:cs typeface="Arial"/>
              </a:rPr>
              <a:t>in lights to make  your lighting setup even more </a:t>
            </a:r>
            <a:r>
              <a:rPr dirty="0" sz="1200" spc="-5">
                <a:latin typeface="Arial"/>
                <a:cs typeface="Arial"/>
              </a:rPr>
              <a:t>effective </a:t>
            </a:r>
            <a:r>
              <a:rPr dirty="0" sz="1200">
                <a:latin typeface="Arial"/>
                <a:cs typeface="Arial"/>
              </a:rPr>
              <a:t>and brilliant. The catch is that you must select  the appropriate type of these strip lights for your requirements. Each LED strip light in a  programmable strip lights which includes an inbuilt driver that permits the brightness  and color of each result to be set individually; that is, each LED can be a </a:t>
            </a:r>
            <a:r>
              <a:rPr dirty="0" sz="1200" spc="-5">
                <a:latin typeface="Arial"/>
                <a:cs typeface="Arial"/>
              </a:rPr>
              <a:t>different </a:t>
            </a:r>
            <a:r>
              <a:rPr dirty="0" sz="1200">
                <a:latin typeface="Arial"/>
                <a:cs typeface="Arial"/>
              </a:rPr>
              <a:t>color  than the one next to it. It enables you to apply </a:t>
            </a:r>
            <a:r>
              <a:rPr dirty="0" sz="1200" spc="-5">
                <a:latin typeface="Arial"/>
                <a:cs typeface="Arial"/>
              </a:rPr>
              <a:t>different effects </a:t>
            </a:r>
            <a:r>
              <a:rPr dirty="0" sz="1200">
                <a:latin typeface="Arial"/>
                <a:cs typeface="Arial"/>
              </a:rPr>
              <a:t>to </a:t>
            </a:r>
            <a:r>
              <a:rPr dirty="0" sz="1200" spc="-5">
                <a:latin typeface="Arial"/>
                <a:cs typeface="Arial"/>
              </a:rPr>
              <a:t>different </a:t>
            </a:r>
            <a:r>
              <a:rPr dirty="0" sz="1200">
                <a:latin typeface="Arial"/>
                <a:cs typeface="Arial"/>
              </a:rPr>
              <a:t>portions of</a:t>
            </a:r>
            <a:r>
              <a:rPr dirty="0" sz="1200" spc="-35">
                <a:latin typeface="Arial"/>
                <a:cs typeface="Arial"/>
              </a:rPr>
              <a:t> </a:t>
            </a:r>
            <a:r>
              <a:rPr dirty="0" sz="1200">
                <a:latin typeface="Arial"/>
                <a:cs typeface="Arial"/>
              </a:rPr>
              <a:t>the  LED strip at the same time or in intervals. </a:t>
            </a:r>
            <a:r>
              <a:rPr dirty="0" sz="1200" spc="-10">
                <a:latin typeface="Arial"/>
                <a:cs typeface="Arial"/>
              </a:rPr>
              <a:t>It’s </a:t>
            </a:r>
            <a:r>
              <a:rPr dirty="0" sz="1200">
                <a:latin typeface="Arial"/>
                <a:cs typeface="Arial"/>
              </a:rPr>
              <a:t>perfect for showing animations and other  dynamic displays or for creating beautiful and complicated lighting</a:t>
            </a:r>
            <a:r>
              <a:rPr dirty="0" sz="1200" spc="-25">
                <a:latin typeface="Arial"/>
                <a:cs typeface="Arial"/>
              </a:rPr>
              <a:t> </a:t>
            </a:r>
            <a:r>
              <a:rPr dirty="0" sz="1200" spc="-5">
                <a:latin typeface="Arial"/>
                <a:cs typeface="Arial"/>
              </a:rPr>
              <a:t>effects.</a:t>
            </a:r>
            <a:endParaRPr sz="1200">
              <a:latin typeface="Arial"/>
              <a:cs typeface="Arial"/>
            </a:endParaRPr>
          </a:p>
        </p:txBody>
      </p:sp>
      <p:sp>
        <p:nvSpPr>
          <p:cNvPr id="8" name="object 8"/>
          <p:cNvSpPr txBox="1"/>
          <p:nvPr/>
        </p:nvSpPr>
        <p:spPr>
          <a:xfrm>
            <a:off x="901700" y="6128444"/>
            <a:ext cx="5445125" cy="697230"/>
          </a:xfrm>
          <a:prstGeom prst="rect">
            <a:avLst/>
          </a:prstGeom>
        </p:spPr>
        <p:txBody>
          <a:bodyPr wrap="square" lIns="0" tIns="12700" rIns="0" bIns="0" rtlCol="0" vert="horz">
            <a:spAutoFit/>
          </a:bodyPr>
          <a:lstStyle/>
          <a:p>
            <a:pPr marL="12700" marR="5080">
              <a:lnSpc>
                <a:spcPct val="110200"/>
              </a:lnSpc>
              <a:spcBef>
                <a:spcPts val="100"/>
              </a:spcBef>
            </a:pPr>
            <a:r>
              <a:rPr dirty="0" sz="2000" spc="-5">
                <a:latin typeface="Arial"/>
                <a:cs typeface="Arial"/>
              </a:rPr>
              <a:t>Reason for Bright Up </a:t>
            </a:r>
            <a:r>
              <a:rPr dirty="0" sz="2000" spc="-50">
                <a:latin typeface="Arial"/>
                <a:cs typeface="Arial"/>
              </a:rPr>
              <a:t>Your </a:t>
            </a:r>
            <a:r>
              <a:rPr dirty="0" sz="2000" spc="-5">
                <a:latin typeface="Arial"/>
                <a:cs typeface="Arial"/>
              </a:rPr>
              <a:t>Space with LED Strip  Lights</a:t>
            </a:r>
            <a:endParaRPr sz="2000">
              <a:latin typeface="Arial"/>
              <a:cs typeface="Arial"/>
            </a:endParaRPr>
          </a:p>
        </p:txBody>
      </p:sp>
      <p:sp>
        <p:nvSpPr>
          <p:cNvPr id="9" name="object 9"/>
          <p:cNvSpPr txBox="1"/>
          <p:nvPr/>
        </p:nvSpPr>
        <p:spPr>
          <a:xfrm>
            <a:off x="901700" y="7009431"/>
            <a:ext cx="5969000" cy="1033144"/>
          </a:xfrm>
          <a:prstGeom prst="rect">
            <a:avLst/>
          </a:prstGeom>
        </p:spPr>
        <p:txBody>
          <a:bodyPr wrap="square" lIns="0" tIns="12700" rIns="0" bIns="0" rtlCol="0" vert="horz">
            <a:spAutoFit/>
          </a:bodyPr>
          <a:lstStyle/>
          <a:p>
            <a:pPr algn="just" marL="12700" marR="5080">
              <a:lnSpc>
                <a:spcPct val="110200"/>
              </a:lnSpc>
              <a:spcBef>
                <a:spcPts val="100"/>
              </a:spcBef>
            </a:pPr>
            <a:r>
              <a:rPr dirty="0" sz="1200">
                <a:latin typeface="Arial"/>
                <a:cs typeface="Arial"/>
              </a:rPr>
              <a:t>If you’re getting bored with the old incandescent lighting and you don’t want to go with  the on-going CFL or LED bulbs, then LED </a:t>
            </a:r>
            <a:r>
              <a:rPr dirty="0" u="sng" sz="1200">
                <a:uFill>
                  <a:solidFill>
                    <a:srgbClr val="000000"/>
                  </a:solidFill>
                </a:uFill>
                <a:latin typeface="Arial"/>
                <a:cs typeface="Arial"/>
                <a:hlinkClick r:id="rId2"/>
              </a:rPr>
              <a:t>strip lights</a:t>
            </a:r>
            <a:r>
              <a:rPr dirty="0" sz="1200">
                <a:latin typeface="Arial"/>
                <a:cs typeface="Arial"/>
              </a:rPr>
              <a:t> are something that you must  </a:t>
            </a:r>
            <a:r>
              <a:rPr dirty="0" sz="1200" spc="-10">
                <a:latin typeface="Arial"/>
                <a:cs typeface="Arial"/>
              </a:rPr>
              <a:t>consider. </a:t>
            </a:r>
            <a:r>
              <a:rPr dirty="0" sz="1200">
                <a:latin typeface="Arial"/>
                <a:cs typeface="Arial"/>
              </a:rPr>
              <a:t>Given their </a:t>
            </a:r>
            <a:r>
              <a:rPr dirty="0" sz="1200" spc="-10">
                <a:latin typeface="Arial"/>
                <a:cs typeface="Arial"/>
              </a:rPr>
              <a:t>durability, functionality, </a:t>
            </a:r>
            <a:r>
              <a:rPr dirty="0" sz="1200">
                <a:latin typeface="Arial"/>
                <a:cs typeface="Arial"/>
              </a:rPr>
              <a:t>colors, safety and decorative uses, the LED  flexible strip lights make an excellent choice to be used anywhere. </a:t>
            </a:r>
            <a:r>
              <a:rPr dirty="0" sz="1200" spc="-70">
                <a:latin typeface="Arial"/>
                <a:cs typeface="Arial"/>
              </a:rPr>
              <a:t>To </a:t>
            </a:r>
            <a:r>
              <a:rPr dirty="0" sz="1200">
                <a:latin typeface="Arial"/>
                <a:cs typeface="Arial"/>
              </a:rPr>
              <a:t>get more reasons  to brighten up your space with LED strip</a:t>
            </a:r>
            <a:r>
              <a:rPr dirty="0" sz="1200" spc="-15">
                <a:latin typeface="Arial"/>
                <a:cs typeface="Arial"/>
              </a:rPr>
              <a:t> </a:t>
            </a:r>
            <a:r>
              <a:rPr dirty="0" sz="1200">
                <a:latin typeface="Arial"/>
                <a:cs typeface="Arial"/>
              </a:rPr>
              <a:t>lighting.</a:t>
            </a:r>
            <a:endParaRPr sz="1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7620006"/>
            <a:ext cx="5943600" cy="215900"/>
          </a:xfrm>
          <a:custGeom>
            <a:avLst/>
            <a:gdLst/>
            <a:ahLst/>
            <a:cxnLst/>
            <a:rect l="l" t="t" r="r" b="b"/>
            <a:pathLst>
              <a:path w="5943600" h="215900">
                <a:moveTo>
                  <a:pt x="5943600" y="215900"/>
                </a:moveTo>
                <a:lnTo>
                  <a:pt x="0" y="215900"/>
                </a:lnTo>
                <a:lnTo>
                  <a:pt x="0" y="0"/>
                </a:lnTo>
                <a:lnTo>
                  <a:pt x="5943600" y="0"/>
                </a:lnTo>
                <a:lnTo>
                  <a:pt x="5943600" y="215900"/>
                </a:lnTo>
                <a:close/>
              </a:path>
            </a:pathLst>
          </a:custGeom>
          <a:solidFill>
            <a:srgbClr val="FBFBFB"/>
          </a:solidFill>
        </p:spPr>
        <p:txBody>
          <a:bodyPr wrap="square" lIns="0" tIns="0" rIns="0" bIns="0" rtlCol="0"/>
          <a:lstStyle/>
          <a:p/>
        </p:txBody>
      </p:sp>
      <p:sp>
        <p:nvSpPr>
          <p:cNvPr id="3" name="object 3"/>
          <p:cNvSpPr txBox="1"/>
          <p:nvPr/>
        </p:nvSpPr>
        <p:spPr>
          <a:xfrm>
            <a:off x="901700" y="885948"/>
            <a:ext cx="3177540" cy="330200"/>
          </a:xfrm>
          <a:prstGeom prst="rect">
            <a:avLst/>
          </a:prstGeom>
        </p:spPr>
        <p:txBody>
          <a:bodyPr wrap="square" lIns="0" tIns="12700" rIns="0" bIns="0" rtlCol="0" vert="horz">
            <a:spAutoFit/>
          </a:bodyPr>
          <a:lstStyle/>
          <a:p>
            <a:pPr marL="12700">
              <a:lnSpc>
                <a:spcPct val="100000"/>
              </a:lnSpc>
              <a:spcBef>
                <a:spcPts val="100"/>
              </a:spcBef>
            </a:pPr>
            <a:r>
              <a:rPr dirty="0" sz="2000" spc="-15">
                <a:latin typeface="Arial"/>
                <a:cs typeface="Arial"/>
              </a:rPr>
              <a:t>Waterproof </a:t>
            </a:r>
            <a:r>
              <a:rPr dirty="0" sz="2000" spc="-5">
                <a:latin typeface="Arial"/>
                <a:cs typeface="Arial"/>
              </a:rPr>
              <a:t>LED Strip</a:t>
            </a:r>
            <a:r>
              <a:rPr dirty="0" sz="2000" spc="-40">
                <a:latin typeface="Arial"/>
                <a:cs typeface="Arial"/>
              </a:rPr>
              <a:t> </a:t>
            </a:r>
            <a:r>
              <a:rPr dirty="0" sz="2000" spc="-5">
                <a:latin typeface="Arial"/>
                <a:cs typeface="Arial"/>
              </a:rPr>
              <a:t>Lights</a:t>
            </a:r>
            <a:endParaRPr sz="2000">
              <a:latin typeface="Arial"/>
              <a:cs typeface="Arial"/>
            </a:endParaRPr>
          </a:p>
        </p:txBody>
      </p:sp>
      <p:sp>
        <p:nvSpPr>
          <p:cNvPr id="4" name="object 4"/>
          <p:cNvSpPr txBox="1"/>
          <p:nvPr/>
        </p:nvSpPr>
        <p:spPr>
          <a:xfrm>
            <a:off x="901700" y="1399995"/>
            <a:ext cx="5965190" cy="2040889"/>
          </a:xfrm>
          <a:prstGeom prst="rect">
            <a:avLst/>
          </a:prstGeom>
        </p:spPr>
        <p:txBody>
          <a:bodyPr wrap="square" lIns="0" tIns="12700" rIns="0" bIns="0" rtlCol="0" vert="horz">
            <a:spAutoFit/>
          </a:bodyPr>
          <a:lstStyle/>
          <a:p>
            <a:pPr algn="just" marL="12700" marR="5080">
              <a:lnSpc>
                <a:spcPct val="110200"/>
              </a:lnSpc>
              <a:spcBef>
                <a:spcPts val="100"/>
              </a:spcBef>
            </a:pPr>
            <a:r>
              <a:rPr dirty="0" sz="1200">
                <a:latin typeface="Arial"/>
                <a:cs typeface="Arial"/>
              </a:rPr>
              <a:t>When we install lights in the kitchen, bathroom or outside, there is a restriction on the  type of light fittings you can use. If there is a chance of leakage of water our LED Strip  Lights will come into contact with moisture and there is a possibility of short circuit. So,  for your safety you will need to use the </a:t>
            </a:r>
            <a:r>
              <a:rPr dirty="0" u="sng" sz="1200">
                <a:solidFill>
                  <a:srgbClr val="1154CC"/>
                </a:solidFill>
                <a:uFill>
                  <a:solidFill>
                    <a:srgbClr val="1154CC"/>
                  </a:solidFill>
                </a:uFill>
                <a:latin typeface="Arial"/>
                <a:cs typeface="Arial"/>
                <a:hlinkClick r:id="rId2"/>
              </a:rPr>
              <a:t>Strip Lights</a:t>
            </a:r>
            <a:r>
              <a:rPr dirty="0" sz="1200">
                <a:solidFill>
                  <a:srgbClr val="1154CC"/>
                </a:solidFill>
                <a:latin typeface="Arial"/>
                <a:cs typeface="Arial"/>
                <a:hlinkClick r:id="rId2"/>
              </a:rPr>
              <a:t> </a:t>
            </a:r>
            <a:r>
              <a:rPr dirty="0" sz="1200">
                <a:latin typeface="Arial"/>
                <a:cs typeface="Arial"/>
              </a:rPr>
              <a:t>with a waterproof IP coating. This  acts as a protective layer and prevents moisture from reaching the light's internal  components, and causing a short circuit. The level of protection </a:t>
            </a:r>
            <a:r>
              <a:rPr dirty="0" sz="1200" spc="-5">
                <a:latin typeface="Arial"/>
                <a:cs typeface="Arial"/>
              </a:rPr>
              <a:t>offered </a:t>
            </a:r>
            <a:r>
              <a:rPr dirty="0" sz="1200">
                <a:latin typeface="Arial"/>
                <a:cs typeface="Arial"/>
              </a:rPr>
              <a:t>can vary from  unprotected to air tight. If you are using your LED Strip Lights in the kitchen or</a:t>
            </a:r>
            <a:r>
              <a:rPr dirty="0" sz="1200" spc="-25">
                <a:latin typeface="Arial"/>
                <a:cs typeface="Arial"/>
              </a:rPr>
              <a:t> </a:t>
            </a:r>
            <a:r>
              <a:rPr dirty="0" sz="1200">
                <a:latin typeface="Arial"/>
                <a:cs typeface="Arial"/>
              </a:rPr>
              <a:t>bathroom  you will need a minimum of an IP65 rated coating. The LED chips are encased inside a  silicone gel which is able to withstand condensation and splashes of water that may  result from cooking food or using</a:t>
            </a:r>
            <a:r>
              <a:rPr dirty="0" sz="1200" spc="-10">
                <a:latin typeface="Arial"/>
                <a:cs typeface="Arial"/>
              </a:rPr>
              <a:t> </a:t>
            </a:r>
            <a:r>
              <a:rPr dirty="0" sz="1200">
                <a:latin typeface="Arial"/>
                <a:cs typeface="Arial"/>
              </a:rPr>
              <a:t>taps.</a:t>
            </a:r>
            <a:endParaRPr sz="1200">
              <a:latin typeface="Arial"/>
              <a:cs typeface="Arial"/>
            </a:endParaRPr>
          </a:p>
        </p:txBody>
      </p:sp>
      <p:sp>
        <p:nvSpPr>
          <p:cNvPr id="5" name="object 5"/>
          <p:cNvSpPr txBox="1"/>
          <p:nvPr/>
        </p:nvSpPr>
        <p:spPr>
          <a:xfrm>
            <a:off x="901700" y="3681650"/>
            <a:ext cx="3709035" cy="330200"/>
          </a:xfrm>
          <a:prstGeom prst="rect">
            <a:avLst/>
          </a:prstGeom>
        </p:spPr>
        <p:txBody>
          <a:bodyPr wrap="square" lIns="0" tIns="12700" rIns="0" bIns="0" rtlCol="0" vert="horz">
            <a:spAutoFit/>
          </a:bodyPr>
          <a:lstStyle/>
          <a:p>
            <a:pPr marL="12700">
              <a:lnSpc>
                <a:spcPct val="100000"/>
              </a:lnSpc>
              <a:spcBef>
                <a:spcPts val="100"/>
              </a:spcBef>
            </a:pPr>
            <a:r>
              <a:rPr dirty="0" sz="2000" spc="-5">
                <a:latin typeface="Arial"/>
                <a:cs typeface="Arial"/>
              </a:rPr>
              <a:t>Strip Lights for Home</a:t>
            </a:r>
            <a:r>
              <a:rPr dirty="0" sz="2000" spc="-75">
                <a:latin typeface="Arial"/>
                <a:cs typeface="Arial"/>
              </a:rPr>
              <a:t> </a:t>
            </a:r>
            <a:r>
              <a:rPr dirty="0" sz="2000" spc="-5">
                <a:latin typeface="Arial"/>
                <a:cs typeface="Arial"/>
              </a:rPr>
              <a:t>Decoration</a:t>
            </a:r>
            <a:endParaRPr sz="2000">
              <a:latin typeface="Arial"/>
              <a:cs typeface="Arial"/>
            </a:endParaRPr>
          </a:p>
        </p:txBody>
      </p:sp>
      <p:sp>
        <p:nvSpPr>
          <p:cNvPr id="6" name="object 6"/>
          <p:cNvSpPr txBox="1"/>
          <p:nvPr/>
        </p:nvSpPr>
        <p:spPr>
          <a:xfrm>
            <a:off x="901700" y="4195683"/>
            <a:ext cx="5969000" cy="2040889"/>
          </a:xfrm>
          <a:prstGeom prst="rect">
            <a:avLst/>
          </a:prstGeom>
        </p:spPr>
        <p:txBody>
          <a:bodyPr wrap="square" lIns="0" tIns="12700" rIns="0" bIns="0" rtlCol="0" vert="horz">
            <a:spAutoFit/>
          </a:bodyPr>
          <a:lstStyle/>
          <a:p>
            <a:pPr algn="just" marL="12700" marR="5080">
              <a:lnSpc>
                <a:spcPct val="110200"/>
              </a:lnSpc>
              <a:spcBef>
                <a:spcPts val="100"/>
              </a:spcBef>
            </a:pPr>
            <a:r>
              <a:rPr dirty="0" sz="1200">
                <a:latin typeface="Arial"/>
                <a:cs typeface="Arial"/>
              </a:rPr>
              <a:t>LED strip lights have a length of 16.4ft with 90 LED lights. Features remote controller  and 12V power adaptor for easy operation. Excellent heat dissipation, extremely  low-heat, touchable and safe for children. Strong self-adhesive, can be easily stuck to  almost any dry surface, App control LED strip lights.Bring your home theater to life with  some help from the smart LED strip lights. The light strip is Wi-Fi enabled, so you can  control it with the App or through the included remote control for full customization.LED  strip lights is a color LED strip lights kit with a strong adhesive, a control box and  wireless remote control. The unique dream color </a:t>
            </a:r>
            <a:r>
              <a:rPr dirty="0" sz="1200" spc="-5">
                <a:latin typeface="Arial"/>
                <a:cs typeface="Arial"/>
              </a:rPr>
              <a:t>effect, </a:t>
            </a:r>
            <a:r>
              <a:rPr dirty="0" sz="1200">
                <a:latin typeface="Arial"/>
                <a:cs typeface="Arial"/>
              </a:rPr>
              <a:t>beat following, or music  synchronized flashing function creates a romantic and warm atmosphere.</a:t>
            </a:r>
            <a:r>
              <a:rPr dirty="0" u="sng" sz="1200">
                <a:solidFill>
                  <a:srgbClr val="1154CC"/>
                </a:solidFill>
                <a:uFill>
                  <a:solidFill>
                    <a:srgbClr val="1154CC"/>
                  </a:solidFill>
                </a:uFill>
                <a:latin typeface="Arial"/>
                <a:cs typeface="Arial"/>
              </a:rPr>
              <a:t> </a:t>
            </a:r>
            <a:r>
              <a:rPr dirty="0" u="sng" sz="1200">
                <a:solidFill>
                  <a:srgbClr val="1154CC"/>
                </a:solidFill>
                <a:uFill>
                  <a:solidFill>
                    <a:srgbClr val="1154CC"/>
                  </a:solidFill>
                </a:uFill>
                <a:latin typeface="Arial"/>
                <a:cs typeface="Arial"/>
                <a:hlinkClick r:id="rId2"/>
              </a:rPr>
              <a:t>Strip lights </a:t>
            </a:r>
            <a:r>
              <a:rPr dirty="0" sz="1200">
                <a:solidFill>
                  <a:srgbClr val="1154CC"/>
                </a:solidFill>
                <a:latin typeface="Arial"/>
                <a:cs typeface="Arial"/>
              </a:rPr>
              <a:t> </a:t>
            </a:r>
            <a:r>
              <a:rPr dirty="0" sz="1200">
                <a:latin typeface="Arial"/>
                <a:cs typeface="Arial"/>
              </a:rPr>
              <a:t>support 16 million colors to change the color to meet your needs on </a:t>
            </a:r>
            <a:r>
              <a:rPr dirty="0" sz="1200" spc="-5">
                <a:latin typeface="Arial"/>
                <a:cs typeface="Arial"/>
              </a:rPr>
              <a:t>different</a:t>
            </a:r>
            <a:r>
              <a:rPr dirty="0" sz="1200" spc="-75">
                <a:latin typeface="Arial"/>
                <a:cs typeface="Arial"/>
              </a:rPr>
              <a:t> </a:t>
            </a:r>
            <a:r>
              <a:rPr dirty="0" sz="1200">
                <a:latin typeface="Arial"/>
                <a:cs typeface="Arial"/>
              </a:rPr>
              <a:t>occasions.</a:t>
            </a:r>
            <a:endParaRPr sz="12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Strip Light</dc:title>
  <dcterms:created xsi:type="dcterms:W3CDTF">2022-07-14T09:03:57Z</dcterms:created>
  <dcterms:modified xsi:type="dcterms:W3CDTF">2022-07-14T09:03:57Z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2022-07-14T00:00:00Z</vt:filetime>
  </property>
</Properties>
</file>