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d8676bb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d8676bb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38805e1b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5" name="Google Shape;115;g1538805e1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38805e1b_0_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1" name="Google Shape;121;g1538805e1b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8676bb21_0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7" name="Google Shape;127;ged8676bb21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12798" l="16912" r="7519" t="20716"/>
          <a:stretch/>
        </p:blipFill>
        <p:spPr>
          <a:xfrm>
            <a:off x="-14362" y="0"/>
            <a:ext cx="9144000" cy="5143500"/>
          </a:xfrm>
          <a:prstGeom prst="rect">
            <a:avLst/>
          </a:prstGeom>
          <a:noFill/>
          <a:ln>
            <a:noFill/>
          </a:ln>
        </p:spPr>
      </p:pic>
      <p:sp>
        <p:nvSpPr>
          <p:cNvPr id="56" name="Google Shape;56;p14"/>
          <p:cNvSpPr/>
          <p:nvPr/>
        </p:nvSpPr>
        <p:spPr>
          <a:xfrm>
            <a:off x="-4837" y="-28800"/>
            <a:ext cx="9163200" cy="5201100"/>
          </a:xfrm>
          <a:prstGeom prst="rect">
            <a:avLst/>
          </a:prstGeom>
          <a:gradFill>
            <a:gsLst>
              <a:gs pos="0">
                <a:srgbClr val="554488">
                  <a:alpha val="80784"/>
                </a:srgbClr>
              </a:gs>
              <a:gs pos="56000">
                <a:srgbClr val="554488">
                  <a:alpha val="80784"/>
                </a:srgbClr>
              </a:gs>
              <a:gs pos="100000">
                <a:srgbClr val="478FD1"/>
              </a:gs>
            </a:gsLst>
            <a:lin ang="599887"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a:solidFill>
                <a:srgbClr val="FFFFFF"/>
              </a:solidFill>
              <a:latin typeface="Helvetica Neue"/>
              <a:ea typeface="Helvetica Neue"/>
              <a:cs typeface="Helvetica Neue"/>
              <a:sym typeface="Helvetica Neue"/>
            </a:endParaRPr>
          </a:p>
        </p:txBody>
      </p:sp>
      <p:sp>
        <p:nvSpPr>
          <p:cNvPr id="57" name="Google Shape;57;p14"/>
          <p:cNvSpPr/>
          <p:nvPr/>
        </p:nvSpPr>
        <p:spPr>
          <a:xfrm>
            <a:off x="4763" y="0"/>
            <a:ext cx="9144000" cy="5143500"/>
          </a:xfrm>
          <a:prstGeom prst="rect">
            <a:avLst/>
          </a:prstGeom>
          <a:gradFill>
            <a:gsLst>
              <a:gs pos="0">
                <a:srgbClr val="554488">
                  <a:alpha val="63137"/>
                </a:srgbClr>
              </a:gs>
              <a:gs pos="31340">
                <a:srgbClr val="554488">
                  <a:alpha val="63137"/>
                </a:srgbClr>
              </a:gs>
              <a:gs pos="100000">
                <a:srgbClr val="478FD1">
                  <a:alpha val="77647"/>
                </a:srgbClr>
              </a:gs>
            </a:gsLst>
            <a:lin ang="599887"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 name="Google Shape;58;p14"/>
          <p:cNvSpPr txBox="1"/>
          <p:nvPr>
            <p:ph type="title"/>
          </p:nvPr>
        </p:nvSpPr>
        <p:spPr>
          <a:xfrm>
            <a:off x="1147763" y="0"/>
            <a:ext cx="6858000" cy="2632500"/>
          </a:xfrm>
          <a:prstGeom prst="rect">
            <a:avLst/>
          </a:prstGeom>
          <a:noFill/>
          <a:ln>
            <a:noFill/>
          </a:ln>
        </p:spPr>
        <p:txBody>
          <a:bodyPr anchorCtr="0" anchor="b" bIns="68575" lIns="68575" spcFirstLastPara="1" rIns="68575" wrap="square" tIns="68575">
            <a:noAutofit/>
          </a:bodyPr>
          <a:lstStyle>
            <a:lvl1pPr lvl="0" rtl="0" algn="ctr">
              <a:spcBef>
                <a:spcPts val="0"/>
              </a:spcBef>
              <a:spcAft>
                <a:spcPts val="0"/>
              </a:spcAft>
              <a:buClr>
                <a:srgbClr val="FFFFFF"/>
              </a:buClr>
              <a:buSzPts val="1100"/>
              <a:buChar char="●"/>
              <a:defRPr sz="4500">
                <a:solidFill>
                  <a:srgbClr val="FFFFFF"/>
                </a:solidFill>
              </a:defRPr>
            </a:lvl1pPr>
            <a:lvl2pPr lvl="1" rtl="0">
              <a:spcBef>
                <a:spcPts val="0"/>
              </a:spcBef>
              <a:spcAft>
                <a:spcPts val="0"/>
              </a:spcAft>
              <a:buSzPts val="1100"/>
              <a:buChar char="○"/>
              <a:defRPr sz="3300">
                <a:latin typeface="Helvetica Neue"/>
                <a:ea typeface="Helvetica Neue"/>
                <a:cs typeface="Helvetica Neue"/>
                <a:sym typeface="Helvetica Neue"/>
              </a:defRPr>
            </a:lvl2pPr>
            <a:lvl3pPr lvl="2" rtl="0">
              <a:spcBef>
                <a:spcPts val="0"/>
              </a:spcBef>
              <a:spcAft>
                <a:spcPts val="0"/>
              </a:spcAft>
              <a:buSzPts val="1100"/>
              <a:buChar char="■"/>
              <a:defRPr sz="3300">
                <a:latin typeface="Helvetica Neue"/>
                <a:ea typeface="Helvetica Neue"/>
                <a:cs typeface="Helvetica Neue"/>
                <a:sym typeface="Helvetica Neue"/>
              </a:defRPr>
            </a:lvl3pPr>
            <a:lvl4pPr lvl="3" rtl="0">
              <a:spcBef>
                <a:spcPts val="0"/>
              </a:spcBef>
              <a:spcAft>
                <a:spcPts val="0"/>
              </a:spcAft>
              <a:buSzPts val="1100"/>
              <a:buChar char="●"/>
              <a:defRPr sz="3300">
                <a:latin typeface="Helvetica Neue"/>
                <a:ea typeface="Helvetica Neue"/>
                <a:cs typeface="Helvetica Neue"/>
                <a:sym typeface="Helvetica Neue"/>
              </a:defRPr>
            </a:lvl4pPr>
            <a:lvl5pPr lvl="4" rtl="0">
              <a:spcBef>
                <a:spcPts val="0"/>
              </a:spcBef>
              <a:spcAft>
                <a:spcPts val="0"/>
              </a:spcAft>
              <a:buSzPts val="1100"/>
              <a:buChar char="○"/>
              <a:defRPr sz="3300">
                <a:latin typeface="Helvetica Neue"/>
                <a:ea typeface="Helvetica Neue"/>
                <a:cs typeface="Helvetica Neue"/>
                <a:sym typeface="Helvetica Neue"/>
              </a:defRPr>
            </a:lvl5pPr>
            <a:lvl6pPr lvl="5" rtl="0">
              <a:spcBef>
                <a:spcPts val="0"/>
              </a:spcBef>
              <a:spcAft>
                <a:spcPts val="0"/>
              </a:spcAft>
              <a:buSzPts val="1100"/>
              <a:buChar char="■"/>
              <a:defRPr sz="3300">
                <a:latin typeface="Helvetica Neue"/>
                <a:ea typeface="Helvetica Neue"/>
                <a:cs typeface="Helvetica Neue"/>
                <a:sym typeface="Helvetica Neue"/>
              </a:defRPr>
            </a:lvl6pPr>
            <a:lvl7pPr lvl="6" rtl="0">
              <a:spcBef>
                <a:spcPts val="0"/>
              </a:spcBef>
              <a:spcAft>
                <a:spcPts val="0"/>
              </a:spcAft>
              <a:buSzPts val="1100"/>
              <a:buChar char="●"/>
              <a:defRPr sz="3300">
                <a:latin typeface="Helvetica Neue"/>
                <a:ea typeface="Helvetica Neue"/>
                <a:cs typeface="Helvetica Neue"/>
                <a:sym typeface="Helvetica Neue"/>
              </a:defRPr>
            </a:lvl7pPr>
            <a:lvl8pPr lvl="7" rtl="0">
              <a:spcBef>
                <a:spcPts val="0"/>
              </a:spcBef>
              <a:spcAft>
                <a:spcPts val="0"/>
              </a:spcAft>
              <a:buSzPts val="1100"/>
              <a:buChar char="○"/>
              <a:defRPr sz="3300">
                <a:latin typeface="Helvetica Neue"/>
                <a:ea typeface="Helvetica Neue"/>
                <a:cs typeface="Helvetica Neue"/>
                <a:sym typeface="Helvetica Neue"/>
              </a:defRPr>
            </a:lvl8pPr>
            <a:lvl9pPr lvl="8" rtl="0">
              <a:spcBef>
                <a:spcPts val="0"/>
              </a:spcBef>
              <a:spcAft>
                <a:spcPts val="0"/>
              </a:spcAft>
              <a:buSzPts val="1100"/>
              <a:buChar char="■"/>
              <a:defRPr sz="3300">
                <a:latin typeface="Helvetica Neue"/>
                <a:ea typeface="Helvetica Neue"/>
                <a:cs typeface="Helvetica Neue"/>
                <a:sym typeface="Helvetica Neue"/>
              </a:defRPr>
            </a:lvl9pPr>
          </a:lstStyle>
          <a:p/>
        </p:txBody>
      </p:sp>
      <p:sp>
        <p:nvSpPr>
          <p:cNvPr id="59" name="Google Shape;59;p14"/>
          <p:cNvSpPr txBox="1"/>
          <p:nvPr>
            <p:ph idx="1" type="body"/>
          </p:nvPr>
        </p:nvSpPr>
        <p:spPr>
          <a:xfrm>
            <a:off x="1147763" y="2701528"/>
            <a:ext cx="6858000" cy="2442000"/>
          </a:xfrm>
          <a:prstGeom prst="rect">
            <a:avLst/>
          </a:prstGeom>
          <a:noFill/>
          <a:ln>
            <a:noFill/>
          </a:ln>
        </p:spPr>
        <p:txBody>
          <a:bodyPr anchorCtr="0" anchor="t" bIns="68575" lIns="68575" spcFirstLastPara="1" rIns="68575" wrap="square" tIns="68575">
            <a:noAutofit/>
          </a:bodyPr>
          <a:lstStyle>
            <a:lvl1pPr indent="-228600" lvl="0" marL="457200" rtl="0" algn="ctr">
              <a:spcBef>
                <a:spcPts val="800"/>
              </a:spcBef>
              <a:spcAft>
                <a:spcPts val="0"/>
              </a:spcAft>
              <a:buClr>
                <a:srgbClr val="FFFFFF"/>
              </a:buClr>
              <a:buSzPts val="1100"/>
              <a:buFont typeface="Helvetica Neue"/>
              <a:buNone/>
              <a:defRPr sz="1800">
                <a:solidFill>
                  <a:srgbClr val="FFFFFF"/>
                </a:solidFill>
              </a:defRPr>
            </a:lvl1pPr>
            <a:lvl2pPr indent="-228600" lvl="1" marL="914400" rtl="0" algn="ctr">
              <a:spcBef>
                <a:spcPts val="800"/>
              </a:spcBef>
              <a:spcAft>
                <a:spcPts val="0"/>
              </a:spcAft>
              <a:buClr>
                <a:srgbClr val="FFFFFF"/>
              </a:buClr>
              <a:buSzPts val="1100"/>
              <a:buFont typeface="Helvetica Neue"/>
              <a:buNone/>
              <a:defRPr sz="1800">
                <a:solidFill>
                  <a:srgbClr val="FFFFFF"/>
                </a:solidFill>
              </a:defRPr>
            </a:lvl2pPr>
            <a:lvl3pPr indent="-228600" lvl="2" marL="1371600" rtl="0" algn="ctr">
              <a:spcBef>
                <a:spcPts val="800"/>
              </a:spcBef>
              <a:spcAft>
                <a:spcPts val="0"/>
              </a:spcAft>
              <a:buClr>
                <a:srgbClr val="FFFFFF"/>
              </a:buClr>
              <a:buSzPts val="1100"/>
              <a:buFont typeface="Helvetica Neue"/>
              <a:buNone/>
              <a:defRPr sz="1800">
                <a:solidFill>
                  <a:srgbClr val="FFFFFF"/>
                </a:solidFill>
              </a:defRPr>
            </a:lvl3pPr>
            <a:lvl4pPr indent="-228600" lvl="3" marL="1828800" rtl="0" algn="ctr">
              <a:spcBef>
                <a:spcPts val="800"/>
              </a:spcBef>
              <a:spcAft>
                <a:spcPts val="0"/>
              </a:spcAft>
              <a:buClr>
                <a:srgbClr val="FFFFFF"/>
              </a:buClr>
              <a:buSzPts val="1100"/>
              <a:buFont typeface="Helvetica Neue"/>
              <a:buNone/>
              <a:defRPr sz="1800">
                <a:solidFill>
                  <a:srgbClr val="FFFFFF"/>
                </a:solidFill>
              </a:defRPr>
            </a:lvl4pPr>
            <a:lvl5pPr indent="-228600" lvl="4" marL="2286000" rtl="0" algn="ctr">
              <a:spcBef>
                <a:spcPts val="800"/>
              </a:spcBef>
              <a:spcAft>
                <a:spcPts val="0"/>
              </a:spcAft>
              <a:buClr>
                <a:srgbClr val="FFFFFF"/>
              </a:buClr>
              <a:buSzPts val="1100"/>
              <a:buFont typeface="Helvetica Neue"/>
              <a:buNone/>
              <a:defRPr sz="1800">
                <a:solidFill>
                  <a:srgbClr val="FFFFFF"/>
                </a:solidFill>
              </a:defRPr>
            </a:lvl5pPr>
            <a:lvl6pPr indent="-298450" lvl="5" marL="2743200" rtl="0">
              <a:spcBef>
                <a:spcPts val="800"/>
              </a:spcBef>
              <a:spcAft>
                <a:spcPts val="0"/>
              </a:spcAft>
              <a:buClr>
                <a:srgbClr val="FFFFFF"/>
              </a:buClr>
              <a:buSzPts val="1100"/>
              <a:buChar char="•"/>
              <a:defRPr sz="2100">
                <a:solidFill>
                  <a:srgbClr val="FFFFFF"/>
                </a:solidFill>
                <a:latin typeface="Helvetica Neue"/>
                <a:ea typeface="Helvetica Neue"/>
                <a:cs typeface="Helvetica Neue"/>
                <a:sym typeface="Helvetica Neue"/>
              </a:defRPr>
            </a:lvl6pPr>
            <a:lvl7pPr indent="-298450" lvl="6" marL="3200400" rtl="0">
              <a:spcBef>
                <a:spcPts val="800"/>
              </a:spcBef>
              <a:spcAft>
                <a:spcPts val="0"/>
              </a:spcAft>
              <a:buClr>
                <a:srgbClr val="FFFFFF"/>
              </a:buClr>
              <a:buSzPts val="1100"/>
              <a:buChar char="•"/>
              <a:defRPr sz="2100">
                <a:solidFill>
                  <a:srgbClr val="FFFFFF"/>
                </a:solidFill>
                <a:latin typeface="Helvetica Neue"/>
                <a:ea typeface="Helvetica Neue"/>
                <a:cs typeface="Helvetica Neue"/>
                <a:sym typeface="Helvetica Neue"/>
              </a:defRPr>
            </a:lvl7pPr>
            <a:lvl8pPr indent="-298450" lvl="7" marL="3657600" rtl="0">
              <a:spcBef>
                <a:spcPts val="800"/>
              </a:spcBef>
              <a:spcAft>
                <a:spcPts val="0"/>
              </a:spcAft>
              <a:buClr>
                <a:srgbClr val="FFFFFF"/>
              </a:buClr>
              <a:buSzPts val="1100"/>
              <a:buChar char="•"/>
              <a:defRPr sz="2100">
                <a:solidFill>
                  <a:srgbClr val="FFFFFF"/>
                </a:solidFill>
                <a:latin typeface="Helvetica Neue"/>
                <a:ea typeface="Helvetica Neue"/>
                <a:cs typeface="Helvetica Neue"/>
                <a:sym typeface="Helvetica Neue"/>
              </a:defRPr>
            </a:lvl8pPr>
            <a:lvl9pPr indent="-298450" lvl="8" marL="4114800" rtl="0">
              <a:spcBef>
                <a:spcPts val="800"/>
              </a:spcBef>
              <a:spcAft>
                <a:spcPts val="0"/>
              </a:spcAft>
              <a:buClr>
                <a:srgbClr val="FFFFFF"/>
              </a:buClr>
              <a:buSzPts val="1100"/>
              <a:buChar char="•"/>
              <a:defRPr sz="2100">
                <a:solidFill>
                  <a:srgbClr val="FFFFFF"/>
                </a:solidFill>
                <a:latin typeface="Helvetica Neue"/>
                <a:ea typeface="Helvetica Neue"/>
                <a:cs typeface="Helvetica Neue"/>
                <a:sym typeface="Helvetica Neue"/>
              </a:defRPr>
            </a:lvl9pPr>
          </a:lstStyle>
          <a:p/>
        </p:txBody>
      </p:sp>
      <p:sp>
        <p:nvSpPr>
          <p:cNvPr id="60" name="Google Shape;60;p14"/>
          <p:cNvSpPr txBox="1"/>
          <p:nvPr>
            <p:ph idx="12" type="sldNum"/>
          </p:nvPr>
        </p:nvSpPr>
        <p:spPr>
          <a:xfrm>
            <a:off x="6462713"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61" name="Shape 61"/>
        <p:cNvGrpSpPr/>
        <p:nvPr/>
      </p:nvGrpSpPr>
      <p:grpSpPr>
        <a:xfrm>
          <a:off x="0" y="0"/>
          <a:ext cx="0" cy="0"/>
          <a:chOff x="0" y="0"/>
          <a:chExt cx="0" cy="0"/>
        </a:xfrm>
      </p:grpSpPr>
      <p:sp>
        <p:nvSpPr>
          <p:cNvPr id="62" name="Google Shape;62;p15"/>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sz="3300">
                <a:latin typeface="Helvetica Neue"/>
                <a:ea typeface="Helvetica Neue"/>
                <a:cs typeface="Helvetica Neue"/>
                <a:sym typeface="Helvetica Neue"/>
              </a:defRPr>
            </a:lvl1pPr>
            <a:lvl2pPr lvl="1" rtl="0">
              <a:lnSpc>
                <a:spcPct val="90000"/>
              </a:lnSpc>
              <a:spcBef>
                <a:spcPts val="0"/>
              </a:spcBef>
              <a:spcAft>
                <a:spcPts val="0"/>
              </a:spcAft>
              <a:buSzPts val="1100"/>
              <a:buChar char="○"/>
              <a:defRPr sz="3300">
                <a:latin typeface="Helvetica Neue"/>
                <a:ea typeface="Helvetica Neue"/>
                <a:cs typeface="Helvetica Neue"/>
                <a:sym typeface="Helvetica Neue"/>
              </a:defRPr>
            </a:lvl2pPr>
            <a:lvl3pPr lvl="2" rtl="0">
              <a:lnSpc>
                <a:spcPct val="90000"/>
              </a:lnSpc>
              <a:spcBef>
                <a:spcPts val="0"/>
              </a:spcBef>
              <a:spcAft>
                <a:spcPts val="0"/>
              </a:spcAft>
              <a:buSzPts val="1100"/>
              <a:buChar char="■"/>
              <a:defRPr sz="3300">
                <a:latin typeface="Helvetica Neue"/>
                <a:ea typeface="Helvetica Neue"/>
                <a:cs typeface="Helvetica Neue"/>
                <a:sym typeface="Helvetica Neue"/>
              </a:defRPr>
            </a:lvl3pPr>
            <a:lvl4pPr lvl="3" rtl="0">
              <a:lnSpc>
                <a:spcPct val="90000"/>
              </a:lnSpc>
              <a:spcBef>
                <a:spcPts val="0"/>
              </a:spcBef>
              <a:spcAft>
                <a:spcPts val="0"/>
              </a:spcAft>
              <a:buSzPts val="1100"/>
              <a:buChar char="●"/>
              <a:defRPr sz="3300">
                <a:latin typeface="Helvetica Neue"/>
                <a:ea typeface="Helvetica Neue"/>
                <a:cs typeface="Helvetica Neue"/>
                <a:sym typeface="Helvetica Neue"/>
              </a:defRPr>
            </a:lvl4pPr>
            <a:lvl5pPr lvl="4" rtl="0">
              <a:lnSpc>
                <a:spcPct val="90000"/>
              </a:lnSpc>
              <a:spcBef>
                <a:spcPts val="0"/>
              </a:spcBef>
              <a:spcAft>
                <a:spcPts val="0"/>
              </a:spcAft>
              <a:buSzPts val="1100"/>
              <a:buChar char="○"/>
              <a:defRPr sz="3300">
                <a:latin typeface="Helvetica Neue"/>
                <a:ea typeface="Helvetica Neue"/>
                <a:cs typeface="Helvetica Neue"/>
                <a:sym typeface="Helvetica Neue"/>
              </a:defRPr>
            </a:lvl5pPr>
            <a:lvl6pPr lvl="5" rtl="0">
              <a:lnSpc>
                <a:spcPct val="90000"/>
              </a:lnSpc>
              <a:spcBef>
                <a:spcPts val="0"/>
              </a:spcBef>
              <a:spcAft>
                <a:spcPts val="0"/>
              </a:spcAft>
              <a:buSzPts val="1100"/>
              <a:buChar char="■"/>
              <a:defRPr sz="3300">
                <a:latin typeface="Helvetica Neue"/>
                <a:ea typeface="Helvetica Neue"/>
                <a:cs typeface="Helvetica Neue"/>
                <a:sym typeface="Helvetica Neue"/>
              </a:defRPr>
            </a:lvl6pPr>
            <a:lvl7pPr lvl="6" rtl="0">
              <a:lnSpc>
                <a:spcPct val="90000"/>
              </a:lnSpc>
              <a:spcBef>
                <a:spcPts val="0"/>
              </a:spcBef>
              <a:spcAft>
                <a:spcPts val="0"/>
              </a:spcAft>
              <a:buSzPts val="1100"/>
              <a:buChar char="●"/>
              <a:defRPr sz="3300">
                <a:latin typeface="Helvetica Neue"/>
                <a:ea typeface="Helvetica Neue"/>
                <a:cs typeface="Helvetica Neue"/>
                <a:sym typeface="Helvetica Neue"/>
              </a:defRPr>
            </a:lvl7pPr>
            <a:lvl8pPr lvl="7" rtl="0">
              <a:lnSpc>
                <a:spcPct val="90000"/>
              </a:lnSpc>
              <a:spcBef>
                <a:spcPts val="0"/>
              </a:spcBef>
              <a:spcAft>
                <a:spcPts val="0"/>
              </a:spcAft>
              <a:buSzPts val="1100"/>
              <a:buChar char="○"/>
              <a:defRPr sz="3300">
                <a:latin typeface="Helvetica Neue"/>
                <a:ea typeface="Helvetica Neue"/>
                <a:cs typeface="Helvetica Neue"/>
                <a:sym typeface="Helvetica Neue"/>
              </a:defRPr>
            </a:lvl8pPr>
            <a:lvl9pPr lvl="8" rtl="0">
              <a:lnSpc>
                <a:spcPct val="90000"/>
              </a:lnSpc>
              <a:spcBef>
                <a:spcPts val="0"/>
              </a:spcBef>
              <a:spcAft>
                <a:spcPts val="0"/>
              </a:spcAft>
              <a:buSzPts val="1100"/>
              <a:buChar char="■"/>
              <a:defRPr sz="3300">
                <a:latin typeface="Helvetica Neue"/>
                <a:ea typeface="Helvetica Neue"/>
                <a:cs typeface="Helvetica Neue"/>
                <a:sym typeface="Helvetica Neue"/>
              </a:defRPr>
            </a:lvl9pPr>
          </a:lstStyle>
          <a:p/>
        </p:txBody>
      </p:sp>
      <p:sp>
        <p:nvSpPr>
          <p:cNvPr id="63" name="Google Shape;63;p15"/>
          <p:cNvSpPr txBox="1"/>
          <p:nvPr>
            <p:ph idx="1" type="body"/>
          </p:nvPr>
        </p:nvSpPr>
        <p:spPr>
          <a:xfrm>
            <a:off x="628650" y="1369219"/>
            <a:ext cx="7886700" cy="37743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1pPr>
            <a:lvl2pPr indent="-298450" lvl="1" marL="914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2pPr>
            <a:lvl3pPr indent="-298450" lvl="2" marL="1371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3pPr>
            <a:lvl4pPr indent="-298450" lvl="3" marL="1828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4pPr>
            <a:lvl5pPr indent="-298450" lvl="4" marL="22860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5pPr>
            <a:lvl6pPr indent="-298450" lvl="5" marL="2743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6pPr>
            <a:lvl7pPr indent="-298450" lvl="6" marL="3200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7pPr>
            <a:lvl8pPr indent="-298450" lvl="7" marL="3657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8pPr>
            <a:lvl9pPr indent="-298450" lvl="8" marL="4114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9pPr>
          </a:lstStyle>
          <a:p/>
        </p:txBody>
      </p:sp>
      <p:sp>
        <p:nvSpPr>
          <p:cNvPr id="64" name="Google Shape;64;p15"/>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bar and Main">
  <p:cSld name="Título y objetos_1">
    <p:spTree>
      <p:nvGrpSpPr>
        <p:cNvPr id="65" name="Shape 65"/>
        <p:cNvGrpSpPr/>
        <p:nvPr/>
      </p:nvGrpSpPr>
      <p:grpSpPr>
        <a:xfrm>
          <a:off x="0" y="0"/>
          <a:ext cx="0" cy="0"/>
          <a:chOff x="0" y="0"/>
          <a:chExt cx="0" cy="0"/>
        </a:xfrm>
      </p:grpSpPr>
      <p:pic>
        <p:nvPicPr>
          <p:cNvPr id="66" name="Google Shape;66;p16"/>
          <p:cNvPicPr preferRelativeResize="0"/>
          <p:nvPr/>
        </p:nvPicPr>
        <p:blipFill rotWithShape="1">
          <a:blip r:embed="rId2">
            <a:alphaModFix amt="52770"/>
          </a:blip>
          <a:srcRect b="6377" l="0" r="0" t="6377"/>
          <a:stretch/>
        </p:blipFill>
        <p:spPr>
          <a:xfrm>
            <a:off x="0" y="0"/>
            <a:ext cx="9144000" cy="5143500"/>
          </a:xfrm>
          <a:prstGeom prst="rect">
            <a:avLst/>
          </a:prstGeom>
          <a:noFill/>
          <a:ln>
            <a:noFill/>
          </a:ln>
        </p:spPr>
      </p:pic>
      <p:sp>
        <p:nvSpPr>
          <p:cNvPr id="67" name="Google Shape;67;p16"/>
          <p:cNvSpPr/>
          <p:nvPr/>
        </p:nvSpPr>
        <p:spPr>
          <a:xfrm>
            <a:off x="0" y="5400"/>
            <a:ext cx="9144000" cy="5143500"/>
          </a:xfrm>
          <a:prstGeom prst="rect">
            <a:avLst/>
          </a:prstGeom>
          <a:solidFill>
            <a:srgbClr val="554488">
              <a:alpha val="72550"/>
            </a:srgbClr>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68" name="Google Shape;68;p16"/>
          <p:cNvSpPr/>
          <p:nvPr/>
        </p:nvSpPr>
        <p:spPr>
          <a:xfrm>
            <a:off x="-9600" y="0"/>
            <a:ext cx="9163200" cy="5154300"/>
          </a:xfrm>
          <a:prstGeom prst="rect">
            <a:avLst/>
          </a:prstGeom>
          <a:solidFill>
            <a:srgbClr val="554488">
              <a:alpha val="84710"/>
            </a:srgbClr>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69" name="Google Shape;69;p16"/>
          <p:cNvSpPr txBox="1"/>
          <p:nvPr>
            <p:ph idx="1" type="body"/>
          </p:nvPr>
        </p:nvSpPr>
        <p:spPr>
          <a:xfrm>
            <a:off x="3198475" y="25"/>
            <a:ext cx="5801400" cy="5143500"/>
          </a:xfrm>
          <a:prstGeom prst="rect">
            <a:avLst/>
          </a:prstGeom>
          <a:noFill/>
          <a:ln>
            <a:noFill/>
          </a:ln>
        </p:spPr>
        <p:txBody>
          <a:bodyPr anchorCtr="0" anchor="ctr" bIns="68575" lIns="68575" spcFirstLastPara="1" rIns="68575" wrap="square" tIns="68575">
            <a:noAutofit/>
          </a:bodyPr>
          <a:lstStyle>
            <a:lvl1pPr indent="-298450" lvl="0" marL="4572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1pPr>
            <a:lvl2pPr indent="-298450" lvl="1" marL="9144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2pPr>
            <a:lvl3pPr indent="-298450" lvl="2" marL="13716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3pPr>
            <a:lvl4pPr indent="-298450" lvl="3" marL="18288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4pPr>
            <a:lvl5pPr indent="-298450" lvl="4" marL="22860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5pPr>
            <a:lvl6pPr indent="-298450" lvl="5" marL="27432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6pPr>
            <a:lvl7pPr indent="-298450" lvl="6" marL="32004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7pPr>
            <a:lvl8pPr indent="-298450" lvl="7" marL="36576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8pPr>
            <a:lvl9pPr indent="-298450" lvl="8" marL="4114800" rtl="0">
              <a:lnSpc>
                <a:spcPct val="90000"/>
              </a:lnSpc>
              <a:spcBef>
                <a:spcPts val="800"/>
              </a:spcBef>
              <a:spcAft>
                <a:spcPts val="0"/>
              </a:spcAft>
              <a:buClr>
                <a:srgbClr val="FFFFFF"/>
              </a:buClr>
              <a:buSzPts val="1100"/>
              <a:buFont typeface="Arial"/>
              <a:buChar char="•"/>
              <a:defRPr sz="2100">
                <a:solidFill>
                  <a:srgbClr val="FFFFFF"/>
                </a:solidFill>
                <a:latin typeface="Helvetica Neue"/>
                <a:ea typeface="Helvetica Neue"/>
                <a:cs typeface="Helvetica Neue"/>
                <a:sym typeface="Helvetica Neue"/>
              </a:defRPr>
            </a:lvl9pPr>
          </a:lstStyle>
          <a:p/>
        </p:txBody>
      </p:sp>
      <p:sp>
        <p:nvSpPr>
          <p:cNvPr id="70" name="Google Shape;70;p16"/>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p:nvPr/>
        </p:nvSpPr>
        <p:spPr>
          <a:xfrm>
            <a:off x="1900" y="-5400"/>
            <a:ext cx="3033300" cy="5154300"/>
          </a:xfrm>
          <a:prstGeom prst="rect">
            <a:avLst/>
          </a:prstGeom>
          <a:solidFill>
            <a:srgbClr val="6652A3">
              <a:alpha val="61960"/>
            </a:srgbClr>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72" name="Google Shape;72;p16"/>
          <p:cNvSpPr txBox="1"/>
          <p:nvPr>
            <p:ph type="title"/>
          </p:nvPr>
        </p:nvSpPr>
        <p:spPr>
          <a:xfrm>
            <a:off x="-9600" y="9150"/>
            <a:ext cx="3033300" cy="51360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Clr>
                <a:srgbClr val="FFFFFF"/>
              </a:buClr>
              <a:buSzPts val="2400"/>
              <a:buChar char="●"/>
              <a:defRPr sz="2400">
                <a:solidFill>
                  <a:srgbClr val="FFFFFF"/>
                </a:solidFill>
                <a:latin typeface="Helvetica Neue"/>
                <a:ea typeface="Helvetica Neue"/>
                <a:cs typeface="Helvetica Neue"/>
                <a:sym typeface="Helvetica Neue"/>
              </a:defRPr>
            </a:lvl1pPr>
            <a:lvl2pPr lvl="1" rtl="0">
              <a:lnSpc>
                <a:spcPct val="90000"/>
              </a:lnSpc>
              <a:spcBef>
                <a:spcPts val="0"/>
              </a:spcBef>
              <a:spcAft>
                <a:spcPts val="0"/>
              </a:spcAft>
              <a:buSzPts val="1100"/>
              <a:buChar char="○"/>
              <a:defRPr sz="3300">
                <a:latin typeface="Helvetica Neue"/>
                <a:ea typeface="Helvetica Neue"/>
                <a:cs typeface="Helvetica Neue"/>
                <a:sym typeface="Helvetica Neue"/>
              </a:defRPr>
            </a:lvl2pPr>
            <a:lvl3pPr lvl="2" rtl="0">
              <a:lnSpc>
                <a:spcPct val="90000"/>
              </a:lnSpc>
              <a:spcBef>
                <a:spcPts val="0"/>
              </a:spcBef>
              <a:spcAft>
                <a:spcPts val="0"/>
              </a:spcAft>
              <a:buSzPts val="1100"/>
              <a:buChar char="■"/>
              <a:defRPr sz="3300">
                <a:latin typeface="Helvetica Neue"/>
                <a:ea typeface="Helvetica Neue"/>
                <a:cs typeface="Helvetica Neue"/>
                <a:sym typeface="Helvetica Neue"/>
              </a:defRPr>
            </a:lvl3pPr>
            <a:lvl4pPr lvl="3" rtl="0">
              <a:lnSpc>
                <a:spcPct val="90000"/>
              </a:lnSpc>
              <a:spcBef>
                <a:spcPts val="0"/>
              </a:spcBef>
              <a:spcAft>
                <a:spcPts val="0"/>
              </a:spcAft>
              <a:buSzPts val="1100"/>
              <a:buChar char="●"/>
              <a:defRPr sz="3300">
                <a:latin typeface="Helvetica Neue"/>
                <a:ea typeface="Helvetica Neue"/>
                <a:cs typeface="Helvetica Neue"/>
                <a:sym typeface="Helvetica Neue"/>
              </a:defRPr>
            </a:lvl4pPr>
            <a:lvl5pPr lvl="4" rtl="0">
              <a:lnSpc>
                <a:spcPct val="90000"/>
              </a:lnSpc>
              <a:spcBef>
                <a:spcPts val="0"/>
              </a:spcBef>
              <a:spcAft>
                <a:spcPts val="0"/>
              </a:spcAft>
              <a:buSzPts val="1100"/>
              <a:buChar char="○"/>
              <a:defRPr sz="3300">
                <a:latin typeface="Helvetica Neue"/>
                <a:ea typeface="Helvetica Neue"/>
                <a:cs typeface="Helvetica Neue"/>
                <a:sym typeface="Helvetica Neue"/>
              </a:defRPr>
            </a:lvl5pPr>
            <a:lvl6pPr lvl="5" rtl="0">
              <a:lnSpc>
                <a:spcPct val="90000"/>
              </a:lnSpc>
              <a:spcBef>
                <a:spcPts val="0"/>
              </a:spcBef>
              <a:spcAft>
                <a:spcPts val="0"/>
              </a:spcAft>
              <a:buSzPts val="1100"/>
              <a:buChar char="■"/>
              <a:defRPr sz="3300">
                <a:latin typeface="Helvetica Neue"/>
                <a:ea typeface="Helvetica Neue"/>
                <a:cs typeface="Helvetica Neue"/>
                <a:sym typeface="Helvetica Neue"/>
              </a:defRPr>
            </a:lvl6pPr>
            <a:lvl7pPr lvl="6" rtl="0">
              <a:lnSpc>
                <a:spcPct val="90000"/>
              </a:lnSpc>
              <a:spcBef>
                <a:spcPts val="0"/>
              </a:spcBef>
              <a:spcAft>
                <a:spcPts val="0"/>
              </a:spcAft>
              <a:buSzPts val="1100"/>
              <a:buChar char="●"/>
              <a:defRPr sz="3300">
                <a:latin typeface="Helvetica Neue"/>
                <a:ea typeface="Helvetica Neue"/>
                <a:cs typeface="Helvetica Neue"/>
                <a:sym typeface="Helvetica Neue"/>
              </a:defRPr>
            </a:lvl7pPr>
            <a:lvl8pPr lvl="7" rtl="0">
              <a:lnSpc>
                <a:spcPct val="90000"/>
              </a:lnSpc>
              <a:spcBef>
                <a:spcPts val="0"/>
              </a:spcBef>
              <a:spcAft>
                <a:spcPts val="0"/>
              </a:spcAft>
              <a:buSzPts val="1100"/>
              <a:buChar char="○"/>
              <a:defRPr sz="3300">
                <a:latin typeface="Helvetica Neue"/>
                <a:ea typeface="Helvetica Neue"/>
                <a:cs typeface="Helvetica Neue"/>
                <a:sym typeface="Helvetica Neue"/>
              </a:defRPr>
            </a:lvl8pPr>
            <a:lvl9pPr lvl="8" rtl="0">
              <a:lnSpc>
                <a:spcPct val="90000"/>
              </a:lnSpc>
              <a:spcBef>
                <a:spcPts val="0"/>
              </a:spcBef>
              <a:spcAft>
                <a:spcPts val="0"/>
              </a:spcAft>
              <a:buSzPts val="1100"/>
              <a:buChar char="■"/>
              <a:defRPr sz="3300">
                <a:latin typeface="Helvetica Neue"/>
                <a:ea typeface="Helvetica Neue"/>
                <a:cs typeface="Helvetica Neue"/>
                <a:sym typeface="Helvetica Neue"/>
              </a:defRPr>
            </a:lvl9pPr>
          </a:lstStyle>
          <a:p/>
        </p:txBody>
      </p:sp>
      <p:cxnSp>
        <p:nvCxnSpPr>
          <p:cNvPr id="73" name="Google Shape;73;p16"/>
          <p:cNvCxnSpPr/>
          <p:nvPr/>
        </p:nvCxnSpPr>
        <p:spPr>
          <a:xfrm flipH="1">
            <a:off x="3025600" y="-9600"/>
            <a:ext cx="9600" cy="5167500"/>
          </a:xfrm>
          <a:prstGeom prst="straightConnector1">
            <a:avLst/>
          </a:prstGeom>
          <a:noFill/>
          <a:ln cap="flat" cmpd="sng" w="12700">
            <a:solidFill>
              <a:srgbClr val="FFFFFF"/>
            </a:solidFill>
            <a:prstDash val="solid"/>
            <a:miter lim="8000"/>
            <a:headEnd len="sm" w="sm" type="none"/>
            <a:tailEnd len="sm" w="sm" type="none"/>
          </a:ln>
        </p:spPr>
      </p:cxnSp>
      <p:pic>
        <p:nvPicPr>
          <p:cNvPr id="74" name="Google Shape;74;p16"/>
          <p:cNvPicPr preferRelativeResize="0"/>
          <p:nvPr/>
        </p:nvPicPr>
        <p:blipFill>
          <a:blip r:embed="rId3">
            <a:alphaModFix/>
          </a:blip>
          <a:stretch>
            <a:fillRect/>
          </a:stretch>
        </p:blipFill>
        <p:spPr>
          <a:xfrm>
            <a:off x="428497" y="825842"/>
            <a:ext cx="2180125" cy="1154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75" name="Shape 75"/>
        <p:cNvGrpSpPr/>
        <p:nvPr/>
      </p:nvGrpSpPr>
      <p:grpSpPr>
        <a:xfrm>
          <a:off x="0" y="0"/>
          <a:ext cx="0" cy="0"/>
          <a:chOff x="0" y="0"/>
          <a:chExt cx="0" cy="0"/>
        </a:xfrm>
      </p:grpSpPr>
      <p:sp>
        <p:nvSpPr>
          <p:cNvPr id="76" name="Google Shape;76;p17"/>
          <p:cNvSpPr txBox="1"/>
          <p:nvPr>
            <p:ph type="title"/>
          </p:nvPr>
        </p:nvSpPr>
        <p:spPr>
          <a:xfrm>
            <a:off x="623888" y="0"/>
            <a:ext cx="7886700" cy="3421800"/>
          </a:xfrm>
          <a:prstGeom prst="rect">
            <a:avLst/>
          </a:prstGeom>
          <a:noFill/>
          <a:ln>
            <a:noFill/>
          </a:ln>
        </p:spPr>
        <p:txBody>
          <a:bodyPr anchorCtr="0" anchor="b" bIns="68575" lIns="68575" spcFirstLastPara="1" rIns="68575" wrap="square" tIns="68575">
            <a:noAutofit/>
          </a:bodyPr>
          <a:lstStyle>
            <a:lvl1pPr lvl="0" rtl="0">
              <a:spcBef>
                <a:spcPts val="0"/>
              </a:spcBef>
              <a:spcAft>
                <a:spcPts val="0"/>
              </a:spcAft>
              <a:buSzPts val="1100"/>
              <a:buChar char="●"/>
              <a:defRPr sz="4500"/>
            </a:lvl1pPr>
            <a:lvl2pPr lvl="1" rtl="0">
              <a:spcBef>
                <a:spcPts val="0"/>
              </a:spcBef>
              <a:spcAft>
                <a:spcPts val="0"/>
              </a:spcAft>
              <a:buSzPts val="1100"/>
              <a:buChar char="○"/>
              <a:defRPr sz="3300">
                <a:latin typeface="Helvetica Neue"/>
                <a:ea typeface="Helvetica Neue"/>
                <a:cs typeface="Helvetica Neue"/>
                <a:sym typeface="Helvetica Neue"/>
              </a:defRPr>
            </a:lvl2pPr>
            <a:lvl3pPr lvl="2" rtl="0">
              <a:spcBef>
                <a:spcPts val="0"/>
              </a:spcBef>
              <a:spcAft>
                <a:spcPts val="0"/>
              </a:spcAft>
              <a:buSzPts val="1100"/>
              <a:buChar char="■"/>
              <a:defRPr sz="3300">
                <a:latin typeface="Helvetica Neue"/>
                <a:ea typeface="Helvetica Neue"/>
                <a:cs typeface="Helvetica Neue"/>
                <a:sym typeface="Helvetica Neue"/>
              </a:defRPr>
            </a:lvl3pPr>
            <a:lvl4pPr lvl="3" rtl="0">
              <a:spcBef>
                <a:spcPts val="0"/>
              </a:spcBef>
              <a:spcAft>
                <a:spcPts val="0"/>
              </a:spcAft>
              <a:buSzPts val="1100"/>
              <a:buChar char="●"/>
              <a:defRPr sz="3300">
                <a:latin typeface="Helvetica Neue"/>
                <a:ea typeface="Helvetica Neue"/>
                <a:cs typeface="Helvetica Neue"/>
                <a:sym typeface="Helvetica Neue"/>
              </a:defRPr>
            </a:lvl4pPr>
            <a:lvl5pPr lvl="4" rtl="0">
              <a:spcBef>
                <a:spcPts val="0"/>
              </a:spcBef>
              <a:spcAft>
                <a:spcPts val="0"/>
              </a:spcAft>
              <a:buSzPts val="1100"/>
              <a:buChar char="○"/>
              <a:defRPr sz="3300">
                <a:latin typeface="Helvetica Neue"/>
                <a:ea typeface="Helvetica Neue"/>
                <a:cs typeface="Helvetica Neue"/>
                <a:sym typeface="Helvetica Neue"/>
              </a:defRPr>
            </a:lvl5pPr>
            <a:lvl6pPr lvl="5" rtl="0">
              <a:spcBef>
                <a:spcPts val="0"/>
              </a:spcBef>
              <a:spcAft>
                <a:spcPts val="0"/>
              </a:spcAft>
              <a:buSzPts val="1100"/>
              <a:buChar char="■"/>
              <a:defRPr sz="3300">
                <a:latin typeface="Helvetica Neue"/>
                <a:ea typeface="Helvetica Neue"/>
                <a:cs typeface="Helvetica Neue"/>
                <a:sym typeface="Helvetica Neue"/>
              </a:defRPr>
            </a:lvl6pPr>
            <a:lvl7pPr lvl="6" rtl="0">
              <a:spcBef>
                <a:spcPts val="0"/>
              </a:spcBef>
              <a:spcAft>
                <a:spcPts val="0"/>
              </a:spcAft>
              <a:buSzPts val="1100"/>
              <a:buChar char="●"/>
              <a:defRPr sz="3300">
                <a:latin typeface="Helvetica Neue"/>
                <a:ea typeface="Helvetica Neue"/>
                <a:cs typeface="Helvetica Neue"/>
                <a:sym typeface="Helvetica Neue"/>
              </a:defRPr>
            </a:lvl7pPr>
            <a:lvl8pPr lvl="7" rtl="0">
              <a:spcBef>
                <a:spcPts val="0"/>
              </a:spcBef>
              <a:spcAft>
                <a:spcPts val="0"/>
              </a:spcAft>
              <a:buSzPts val="1100"/>
              <a:buChar char="○"/>
              <a:defRPr sz="3300">
                <a:latin typeface="Helvetica Neue"/>
                <a:ea typeface="Helvetica Neue"/>
                <a:cs typeface="Helvetica Neue"/>
                <a:sym typeface="Helvetica Neue"/>
              </a:defRPr>
            </a:lvl8pPr>
            <a:lvl9pPr lvl="8" rtl="0">
              <a:spcBef>
                <a:spcPts val="0"/>
              </a:spcBef>
              <a:spcAft>
                <a:spcPts val="0"/>
              </a:spcAft>
              <a:buSzPts val="1100"/>
              <a:buChar char="■"/>
              <a:defRPr sz="3300">
                <a:latin typeface="Helvetica Neue"/>
                <a:ea typeface="Helvetica Neue"/>
                <a:cs typeface="Helvetica Neue"/>
                <a:sym typeface="Helvetica Neue"/>
              </a:defRPr>
            </a:lvl9pPr>
          </a:lstStyle>
          <a:p/>
        </p:txBody>
      </p:sp>
      <p:sp>
        <p:nvSpPr>
          <p:cNvPr id="77" name="Google Shape;77;p17"/>
          <p:cNvSpPr txBox="1"/>
          <p:nvPr>
            <p:ph idx="1" type="body"/>
          </p:nvPr>
        </p:nvSpPr>
        <p:spPr>
          <a:xfrm>
            <a:off x="623888" y="3442097"/>
            <a:ext cx="7886700" cy="1701600"/>
          </a:xfrm>
          <a:prstGeom prst="rect">
            <a:avLst/>
          </a:prstGeom>
          <a:noFill/>
          <a:ln>
            <a:noFill/>
          </a:ln>
        </p:spPr>
        <p:txBody>
          <a:bodyPr anchorCtr="0" anchor="t" bIns="68575" lIns="68575" spcFirstLastPara="1" rIns="68575" wrap="square" tIns="68575">
            <a:noAutofit/>
          </a:bodyPr>
          <a:lstStyle>
            <a:lvl1pPr indent="-228600" lvl="0" marL="457200" rtl="0">
              <a:spcBef>
                <a:spcPts val="800"/>
              </a:spcBef>
              <a:spcAft>
                <a:spcPts val="0"/>
              </a:spcAft>
              <a:buClr>
                <a:srgbClr val="888888"/>
              </a:buClr>
              <a:buSzPts val="1100"/>
              <a:buFont typeface="Helvetica Neue"/>
              <a:buNone/>
              <a:defRPr sz="1800">
                <a:solidFill>
                  <a:srgbClr val="888888"/>
                </a:solidFill>
              </a:defRPr>
            </a:lvl1pPr>
            <a:lvl2pPr indent="-228600" lvl="1" marL="914400" rtl="0">
              <a:spcBef>
                <a:spcPts val="800"/>
              </a:spcBef>
              <a:spcAft>
                <a:spcPts val="0"/>
              </a:spcAft>
              <a:buClr>
                <a:srgbClr val="888888"/>
              </a:buClr>
              <a:buSzPts val="1100"/>
              <a:buFont typeface="Helvetica Neue"/>
              <a:buNone/>
              <a:defRPr sz="1800">
                <a:solidFill>
                  <a:srgbClr val="888888"/>
                </a:solidFill>
              </a:defRPr>
            </a:lvl2pPr>
            <a:lvl3pPr indent="-228600" lvl="2" marL="1371600" rtl="0">
              <a:spcBef>
                <a:spcPts val="800"/>
              </a:spcBef>
              <a:spcAft>
                <a:spcPts val="0"/>
              </a:spcAft>
              <a:buClr>
                <a:srgbClr val="888888"/>
              </a:buClr>
              <a:buSzPts val="1100"/>
              <a:buFont typeface="Helvetica Neue"/>
              <a:buNone/>
              <a:defRPr sz="1800">
                <a:solidFill>
                  <a:srgbClr val="888888"/>
                </a:solidFill>
              </a:defRPr>
            </a:lvl3pPr>
            <a:lvl4pPr indent="-228600" lvl="3" marL="1828800" rtl="0">
              <a:spcBef>
                <a:spcPts val="800"/>
              </a:spcBef>
              <a:spcAft>
                <a:spcPts val="0"/>
              </a:spcAft>
              <a:buClr>
                <a:srgbClr val="888888"/>
              </a:buClr>
              <a:buSzPts val="1100"/>
              <a:buFont typeface="Helvetica Neue"/>
              <a:buNone/>
              <a:defRPr sz="1800">
                <a:solidFill>
                  <a:srgbClr val="888888"/>
                </a:solidFill>
              </a:defRPr>
            </a:lvl4pPr>
            <a:lvl5pPr indent="-228600" lvl="4" marL="2286000" rtl="0">
              <a:spcBef>
                <a:spcPts val="800"/>
              </a:spcBef>
              <a:spcAft>
                <a:spcPts val="0"/>
              </a:spcAft>
              <a:buClr>
                <a:srgbClr val="888888"/>
              </a:buClr>
              <a:buSzPts val="1100"/>
              <a:buFont typeface="Helvetica Neue"/>
              <a:buNone/>
              <a:defRPr sz="1800">
                <a:solidFill>
                  <a:srgbClr val="888888"/>
                </a:solidFill>
              </a:defRPr>
            </a:lvl5pPr>
            <a:lvl6pPr indent="-298450" lvl="5" marL="2743200" rtl="0">
              <a:spcBef>
                <a:spcPts val="800"/>
              </a:spcBef>
              <a:spcAft>
                <a:spcPts val="0"/>
              </a:spcAft>
              <a:buSzPts val="1100"/>
              <a:buChar char="•"/>
              <a:defRPr sz="2100">
                <a:latin typeface="Helvetica Neue"/>
                <a:ea typeface="Helvetica Neue"/>
                <a:cs typeface="Helvetica Neue"/>
                <a:sym typeface="Helvetica Neue"/>
              </a:defRPr>
            </a:lvl6pPr>
            <a:lvl7pPr indent="-298450" lvl="6" marL="3200400" rtl="0">
              <a:spcBef>
                <a:spcPts val="800"/>
              </a:spcBef>
              <a:spcAft>
                <a:spcPts val="0"/>
              </a:spcAft>
              <a:buSzPts val="1100"/>
              <a:buChar char="•"/>
              <a:defRPr sz="2100">
                <a:latin typeface="Helvetica Neue"/>
                <a:ea typeface="Helvetica Neue"/>
                <a:cs typeface="Helvetica Neue"/>
                <a:sym typeface="Helvetica Neue"/>
              </a:defRPr>
            </a:lvl7pPr>
            <a:lvl8pPr indent="-298450" lvl="7" marL="3657600" rtl="0">
              <a:spcBef>
                <a:spcPts val="800"/>
              </a:spcBef>
              <a:spcAft>
                <a:spcPts val="0"/>
              </a:spcAft>
              <a:buSzPts val="1100"/>
              <a:buChar char="•"/>
              <a:defRPr sz="2100">
                <a:latin typeface="Helvetica Neue"/>
                <a:ea typeface="Helvetica Neue"/>
                <a:cs typeface="Helvetica Neue"/>
                <a:sym typeface="Helvetica Neue"/>
              </a:defRPr>
            </a:lvl8pPr>
            <a:lvl9pPr indent="-298450" lvl="8" marL="4114800" rtl="0">
              <a:spcBef>
                <a:spcPts val="800"/>
              </a:spcBef>
              <a:spcAft>
                <a:spcPts val="0"/>
              </a:spcAft>
              <a:buSzPts val="1100"/>
              <a:buChar char="•"/>
              <a:defRPr sz="2100">
                <a:latin typeface="Helvetica Neue"/>
                <a:ea typeface="Helvetica Neue"/>
                <a:cs typeface="Helvetica Neue"/>
                <a:sym typeface="Helvetica Neue"/>
              </a:defRPr>
            </a:lvl9pPr>
          </a:lstStyle>
          <a:p/>
        </p:txBody>
      </p:sp>
      <p:sp>
        <p:nvSpPr>
          <p:cNvPr id="78" name="Google Shape;78;p17"/>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79" name="Shape 79"/>
        <p:cNvGrpSpPr/>
        <p:nvPr/>
      </p:nvGrpSpPr>
      <p:grpSpPr>
        <a:xfrm>
          <a:off x="0" y="0"/>
          <a:ext cx="0" cy="0"/>
          <a:chOff x="0" y="0"/>
          <a:chExt cx="0" cy="0"/>
        </a:xfrm>
      </p:grpSpPr>
      <p:sp>
        <p:nvSpPr>
          <p:cNvPr id="80" name="Google Shape;80;p18"/>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sz="3300">
                <a:latin typeface="Helvetica Neue"/>
                <a:ea typeface="Helvetica Neue"/>
                <a:cs typeface="Helvetica Neue"/>
                <a:sym typeface="Helvetica Neue"/>
              </a:defRPr>
            </a:lvl1pPr>
            <a:lvl2pPr lvl="1" rtl="0">
              <a:lnSpc>
                <a:spcPct val="90000"/>
              </a:lnSpc>
              <a:spcBef>
                <a:spcPts val="0"/>
              </a:spcBef>
              <a:spcAft>
                <a:spcPts val="0"/>
              </a:spcAft>
              <a:buSzPts val="1100"/>
              <a:buChar char="○"/>
              <a:defRPr sz="3300">
                <a:latin typeface="Helvetica Neue"/>
                <a:ea typeface="Helvetica Neue"/>
                <a:cs typeface="Helvetica Neue"/>
                <a:sym typeface="Helvetica Neue"/>
              </a:defRPr>
            </a:lvl2pPr>
            <a:lvl3pPr lvl="2" rtl="0">
              <a:lnSpc>
                <a:spcPct val="90000"/>
              </a:lnSpc>
              <a:spcBef>
                <a:spcPts val="0"/>
              </a:spcBef>
              <a:spcAft>
                <a:spcPts val="0"/>
              </a:spcAft>
              <a:buSzPts val="1100"/>
              <a:buChar char="■"/>
              <a:defRPr sz="3300">
                <a:latin typeface="Helvetica Neue"/>
                <a:ea typeface="Helvetica Neue"/>
                <a:cs typeface="Helvetica Neue"/>
                <a:sym typeface="Helvetica Neue"/>
              </a:defRPr>
            </a:lvl3pPr>
            <a:lvl4pPr lvl="3" rtl="0">
              <a:lnSpc>
                <a:spcPct val="90000"/>
              </a:lnSpc>
              <a:spcBef>
                <a:spcPts val="0"/>
              </a:spcBef>
              <a:spcAft>
                <a:spcPts val="0"/>
              </a:spcAft>
              <a:buSzPts val="1100"/>
              <a:buChar char="●"/>
              <a:defRPr sz="3300">
                <a:latin typeface="Helvetica Neue"/>
                <a:ea typeface="Helvetica Neue"/>
                <a:cs typeface="Helvetica Neue"/>
                <a:sym typeface="Helvetica Neue"/>
              </a:defRPr>
            </a:lvl4pPr>
            <a:lvl5pPr lvl="4" rtl="0">
              <a:lnSpc>
                <a:spcPct val="90000"/>
              </a:lnSpc>
              <a:spcBef>
                <a:spcPts val="0"/>
              </a:spcBef>
              <a:spcAft>
                <a:spcPts val="0"/>
              </a:spcAft>
              <a:buSzPts val="1100"/>
              <a:buChar char="○"/>
              <a:defRPr sz="3300">
                <a:latin typeface="Helvetica Neue"/>
                <a:ea typeface="Helvetica Neue"/>
                <a:cs typeface="Helvetica Neue"/>
                <a:sym typeface="Helvetica Neue"/>
              </a:defRPr>
            </a:lvl5pPr>
            <a:lvl6pPr lvl="5" rtl="0">
              <a:lnSpc>
                <a:spcPct val="90000"/>
              </a:lnSpc>
              <a:spcBef>
                <a:spcPts val="0"/>
              </a:spcBef>
              <a:spcAft>
                <a:spcPts val="0"/>
              </a:spcAft>
              <a:buSzPts val="1100"/>
              <a:buChar char="■"/>
              <a:defRPr sz="3300">
                <a:latin typeface="Helvetica Neue"/>
                <a:ea typeface="Helvetica Neue"/>
                <a:cs typeface="Helvetica Neue"/>
                <a:sym typeface="Helvetica Neue"/>
              </a:defRPr>
            </a:lvl6pPr>
            <a:lvl7pPr lvl="6" rtl="0">
              <a:lnSpc>
                <a:spcPct val="90000"/>
              </a:lnSpc>
              <a:spcBef>
                <a:spcPts val="0"/>
              </a:spcBef>
              <a:spcAft>
                <a:spcPts val="0"/>
              </a:spcAft>
              <a:buSzPts val="1100"/>
              <a:buChar char="●"/>
              <a:defRPr sz="3300">
                <a:latin typeface="Helvetica Neue"/>
                <a:ea typeface="Helvetica Neue"/>
                <a:cs typeface="Helvetica Neue"/>
                <a:sym typeface="Helvetica Neue"/>
              </a:defRPr>
            </a:lvl7pPr>
            <a:lvl8pPr lvl="7" rtl="0">
              <a:lnSpc>
                <a:spcPct val="90000"/>
              </a:lnSpc>
              <a:spcBef>
                <a:spcPts val="0"/>
              </a:spcBef>
              <a:spcAft>
                <a:spcPts val="0"/>
              </a:spcAft>
              <a:buSzPts val="1100"/>
              <a:buChar char="○"/>
              <a:defRPr sz="3300">
                <a:latin typeface="Helvetica Neue"/>
                <a:ea typeface="Helvetica Neue"/>
                <a:cs typeface="Helvetica Neue"/>
                <a:sym typeface="Helvetica Neue"/>
              </a:defRPr>
            </a:lvl8pPr>
            <a:lvl9pPr lvl="8" rtl="0">
              <a:lnSpc>
                <a:spcPct val="90000"/>
              </a:lnSpc>
              <a:spcBef>
                <a:spcPts val="0"/>
              </a:spcBef>
              <a:spcAft>
                <a:spcPts val="0"/>
              </a:spcAft>
              <a:buSzPts val="1100"/>
              <a:buChar char="■"/>
              <a:defRPr sz="3300">
                <a:latin typeface="Helvetica Neue"/>
                <a:ea typeface="Helvetica Neue"/>
                <a:cs typeface="Helvetica Neue"/>
                <a:sym typeface="Helvetica Neue"/>
              </a:defRPr>
            </a:lvl9pPr>
          </a:lstStyle>
          <a:p/>
        </p:txBody>
      </p:sp>
      <p:sp>
        <p:nvSpPr>
          <p:cNvPr id="81" name="Google Shape;81;p18"/>
          <p:cNvSpPr txBox="1"/>
          <p:nvPr>
            <p:ph idx="1" type="body"/>
          </p:nvPr>
        </p:nvSpPr>
        <p:spPr>
          <a:xfrm>
            <a:off x="628650" y="1369219"/>
            <a:ext cx="3886200" cy="37743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1pPr>
            <a:lvl2pPr indent="-298450" lvl="1" marL="914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2pPr>
            <a:lvl3pPr indent="-298450" lvl="2" marL="1371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3pPr>
            <a:lvl4pPr indent="-298450" lvl="3" marL="1828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4pPr>
            <a:lvl5pPr indent="-298450" lvl="4" marL="22860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5pPr>
            <a:lvl6pPr indent="-298450" lvl="5" marL="2743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6pPr>
            <a:lvl7pPr indent="-298450" lvl="6" marL="3200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7pPr>
            <a:lvl8pPr indent="-298450" lvl="7" marL="3657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8pPr>
            <a:lvl9pPr indent="-298450" lvl="8" marL="4114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9pPr>
          </a:lstStyle>
          <a:p/>
        </p:txBody>
      </p:sp>
      <p:sp>
        <p:nvSpPr>
          <p:cNvPr id="82" name="Google Shape;82;p18"/>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83" name="Shape 83"/>
        <p:cNvGrpSpPr/>
        <p:nvPr/>
      </p:nvGrpSpPr>
      <p:grpSpPr>
        <a:xfrm>
          <a:off x="0" y="0"/>
          <a:ext cx="0" cy="0"/>
          <a:chOff x="0" y="0"/>
          <a:chExt cx="0" cy="0"/>
        </a:xfrm>
      </p:grpSpPr>
      <p:sp>
        <p:nvSpPr>
          <p:cNvPr id="84" name="Google Shape;84;p19"/>
          <p:cNvSpPr txBox="1"/>
          <p:nvPr>
            <p:ph type="title"/>
          </p:nvPr>
        </p:nvSpPr>
        <p:spPr>
          <a:xfrm>
            <a:off x="629840" y="273844"/>
            <a:ext cx="7886700" cy="9942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sz="3300">
                <a:latin typeface="Helvetica Neue"/>
                <a:ea typeface="Helvetica Neue"/>
                <a:cs typeface="Helvetica Neue"/>
                <a:sym typeface="Helvetica Neue"/>
              </a:defRPr>
            </a:lvl1pPr>
            <a:lvl2pPr lvl="1" rtl="0">
              <a:lnSpc>
                <a:spcPct val="90000"/>
              </a:lnSpc>
              <a:spcBef>
                <a:spcPts val="0"/>
              </a:spcBef>
              <a:spcAft>
                <a:spcPts val="0"/>
              </a:spcAft>
              <a:buSzPts val="1100"/>
              <a:buChar char="○"/>
              <a:defRPr sz="3300">
                <a:latin typeface="Helvetica Neue"/>
                <a:ea typeface="Helvetica Neue"/>
                <a:cs typeface="Helvetica Neue"/>
                <a:sym typeface="Helvetica Neue"/>
              </a:defRPr>
            </a:lvl2pPr>
            <a:lvl3pPr lvl="2" rtl="0">
              <a:lnSpc>
                <a:spcPct val="90000"/>
              </a:lnSpc>
              <a:spcBef>
                <a:spcPts val="0"/>
              </a:spcBef>
              <a:spcAft>
                <a:spcPts val="0"/>
              </a:spcAft>
              <a:buSzPts val="1100"/>
              <a:buChar char="■"/>
              <a:defRPr sz="3300">
                <a:latin typeface="Helvetica Neue"/>
                <a:ea typeface="Helvetica Neue"/>
                <a:cs typeface="Helvetica Neue"/>
                <a:sym typeface="Helvetica Neue"/>
              </a:defRPr>
            </a:lvl3pPr>
            <a:lvl4pPr lvl="3" rtl="0">
              <a:lnSpc>
                <a:spcPct val="90000"/>
              </a:lnSpc>
              <a:spcBef>
                <a:spcPts val="0"/>
              </a:spcBef>
              <a:spcAft>
                <a:spcPts val="0"/>
              </a:spcAft>
              <a:buSzPts val="1100"/>
              <a:buChar char="●"/>
              <a:defRPr sz="3300">
                <a:latin typeface="Helvetica Neue"/>
                <a:ea typeface="Helvetica Neue"/>
                <a:cs typeface="Helvetica Neue"/>
                <a:sym typeface="Helvetica Neue"/>
              </a:defRPr>
            </a:lvl4pPr>
            <a:lvl5pPr lvl="4" rtl="0">
              <a:lnSpc>
                <a:spcPct val="90000"/>
              </a:lnSpc>
              <a:spcBef>
                <a:spcPts val="0"/>
              </a:spcBef>
              <a:spcAft>
                <a:spcPts val="0"/>
              </a:spcAft>
              <a:buSzPts val="1100"/>
              <a:buChar char="○"/>
              <a:defRPr sz="3300">
                <a:latin typeface="Helvetica Neue"/>
                <a:ea typeface="Helvetica Neue"/>
                <a:cs typeface="Helvetica Neue"/>
                <a:sym typeface="Helvetica Neue"/>
              </a:defRPr>
            </a:lvl5pPr>
            <a:lvl6pPr lvl="5" rtl="0">
              <a:lnSpc>
                <a:spcPct val="90000"/>
              </a:lnSpc>
              <a:spcBef>
                <a:spcPts val="0"/>
              </a:spcBef>
              <a:spcAft>
                <a:spcPts val="0"/>
              </a:spcAft>
              <a:buSzPts val="1100"/>
              <a:buChar char="■"/>
              <a:defRPr sz="3300">
                <a:latin typeface="Helvetica Neue"/>
                <a:ea typeface="Helvetica Neue"/>
                <a:cs typeface="Helvetica Neue"/>
                <a:sym typeface="Helvetica Neue"/>
              </a:defRPr>
            </a:lvl6pPr>
            <a:lvl7pPr lvl="6" rtl="0">
              <a:lnSpc>
                <a:spcPct val="90000"/>
              </a:lnSpc>
              <a:spcBef>
                <a:spcPts val="0"/>
              </a:spcBef>
              <a:spcAft>
                <a:spcPts val="0"/>
              </a:spcAft>
              <a:buSzPts val="1100"/>
              <a:buChar char="●"/>
              <a:defRPr sz="3300">
                <a:latin typeface="Helvetica Neue"/>
                <a:ea typeface="Helvetica Neue"/>
                <a:cs typeface="Helvetica Neue"/>
                <a:sym typeface="Helvetica Neue"/>
              </a:defRPr>
            </a:lvl7pPr>
            <a:lvl8pPr lvl="7" rtl="0">
              <a:lnSpc>
                <a:spcPct val="90000"/>
              </a:lnSpc>
              <a:spcBef>
                <a:spcPts val="0"/>
              </a:spcBef>
              <a:spcAft>
                <a:spcPts val="0"/>
              </a:spcAft>
              <a:buSzPts val="1100"/>
              <a:buChar char="○"/>
              <a:defRPr sz="3300">
                <a:latin typeface="Helvetica Neue"/>
                <a:ea typeface="Helvetica Neue"/>
                <a:cs typeface="Helvetica Neue"/>
                <a:sym typeface="Helvetica Neue"/>
              </a:defRPr>
            </a:lvl8pPr>
            <a:lvl9pPr lvl="8" rtl="0">
              <a:lnSpc>
                <a:spcPct val="90000"/>
              </a:lnSpc>
              <a:spcBef>
                <a:spcPts val="0"/>
              </a:spcBef>
              <a:spcAft>
                <a:spcPts val="0"/>
              </a:spcAft>
              <a:buSzPts val="1100"/>
              <a:buChar char="■"/>
              <a:defRPr sz="3300">
                <a:latin typeface="Helvetica Neue"/>
                <a:ea typeface="Helvetica Neue"/>
                <a:cs typeface="Helvetica Neue"/>
                <a:sym typeface="Helvetica Neue"/>
              </a:defRPr>
            </a:lvl9pPr>
          </a:lstStyle>
          <a:p/>
        </p:txBody>
      </p:sp>
      <p:sp>
        <p:nvSpPr>
          <p:cNvPr id="85" name="Google Shape;85;p19"/>
          <p:cNvSpPr txBox="1"/>
          <p:nvPr>
            <p:ph idx="1" type="body"/>
          </p:nvPr>
        </p:nvSpPr>
        <p:spPr>
          <a:xfrm>
            <a:off x="629840" y="1260872"/>
            <a:ext cx="3868500" cy="618000"/>
          </a:xfrm>
          <a:prstGeom prst="rect">
            <a:avLst/>
          </a:prstGeom>
          <a:noFill/>
          <a:ln>
            <a:noFill/>
          </a:ln>
        </p:spPr>
        <p:txBody>
          <a:bodyPr anchorCtr="0" anchor="b" bIns="68575" lIns="68575" spcFirstLastPara="1" rIns="68575" wrap="square" tIns="68575">
            <a:noAutofit/>
          </a:bodyPr>
          <a:lstStyle>
            <a:lvl1pPr indent="-228600" lvl="0" marL="457200" rtl="0">
              <a:spcBef>
                <a:spcPts val="800"/>
              </a:spcBef>
              <a:spcAft>
                <a:spcPts val="0"/>
              </a:spcAft>
              <a:buSzPts val="1100"/>
              <a:buFont typeface="Helvetica Neue"/>
              <a:buNone/>
              <a:defRPr sz="1800"/>
            </a:lvl1pPr>
            <a:lvl2pPr indent="-228600" lvl="1" marL="914400" rtl="0">
              <a:spcBef>
                <a:spcPts val="800"/>
              </a:spcBef>
              <a:spcAft>
                <a:spcPts val="0"/>
              </a:spcAft>
              <a:buSzPts val="1100"/>
              <a:buFont typeface="Helvetica Neue"/>
              <a:buNone/>
              <a:defRPr sz="1800"/>
            </a:lvl2pPr>
            <a:lvl3pPr indent="-228600" lvl="2" marL="1371600" rtl="0">
              <a:spcBef>
                <a:spcPts val="800"/>
              </a:spcBef>
              <a:spcAft>
                <a:spcPts val="0"/>
              </a:spcAft>
              <a:buSzPts val="1100"/>
              <a:buFont typeface="Helvetica Neue"/>
              <a:buNone/>
              <a:defRPr sz="1800"/>
            </a:lvl3pPr>
            <a:lvl4pPr indent="-228600" lvl="3" marL="1828800" rtl="0">
              <a:spcBef>
                <a:spcPts val="800"/>
              </a:spcBef>
              <a:spcAft>
                <a:spcPts val="0"/>
              </a:spcAft>
              <a:buSzPts val="1100"/>
              <a:buFont typeface="Helvetica Neue"/>
              <a:buNone/>
              <a:defRPr sz="1800"/>
            </a:lvl4pPr>
            <a:lvl5pPr indent="-228600" lvl="4" marL="2286000" rtl="0">
              <a:spcBef>
                <a:spcPts val="800"/>
              </a:spcBef>
              <a:spcAft>
                <a:spcPts val="0"/>
              </a:spcAft>
              <a:buSzPts val="1100"/>
              <a:buFont typeface="Helvetica Neue"/>
              <a:buNone/>
              <a:defRPr sz="1800"/>
            </a:lvl5pPr>
            <a:lvl6pPr indent="-298450" lvl="5" marL="2743200" rtl="0">
              <a:spcBef>
                <a:spcPts val="800"/>
              </a:spcBef>
              <a:spcAft>
                <a:spcPts val="0"/>
              </a:spcAft>
              <a:buSzPts val="1100"/>
              <a:buChar char="•"/>
              <a:defRPr sz="2100">
                <a:latin typeface="Helvetica Neue"/>
                <a:ea typeface="Helvetica Neue"/>
                <a:cs typeface="Helvetica Neue"/>
                <a:sym typeface="Helvetica Neue"/>
              </a:defRPr>
            </a:lvl6pPr>
            <a:lvl7pPr indent="-298450" lvl="6" marL="3200400" rtl="0">
              <a:spcBef>
                <a:spcPts val="800"/>
              </a:spcBef>
              <a:spcAft>
                <a:spcPts val="0"/>
              </a:spcAft>
              <a:buSzPts val="1100"/>
              <a:buChar char="•"/>
              <a:defRPr sz="2100">
                <a:latin typeface="Helvetica Neue"/>
                <a:ea typeface="Helvetica Neue"/>
                <a:cs typeface="Helvetica Neue"/>
                <a:sym typeface="Helvetica Neue"/>
              </a:defRPr>
            </a:lvl7pPr>
            <a:lvl8pPr indent="-298450" lvl="7" marL="3657600" rtl="0">
              <a:spcBef>
                <a:spcPts val="800"/>
              </a:spcBef>
              <a:spcAft>
                <a:spcPts val="0"/>
              </a:spcAft>
              <a:buSzPts val="1100"/>
              <a:buChar char="•"/>
              <a:defRPr sz="2100">
                <a:latin typeface="Helvetica Neue"/>
                <a:ea typeface="Helvetica Neue"/>
                <a:cs typeface="Helvetica Neue"/>
                <a:sym typeface="Helvetica Neue"/>
              </a:defRPr>
            </a:lvl8pPr>
            <a:lvl9pPr indent="-298450" lvl="8" marL="4114800" rtl="0">
              <a:spcBef>
                <a:spcPts val="800"/>
              </a:spcBef>
              <a:spcAft>
                <a:spcPts val="0"/>
              </a:spcAft>
              <a:buSzPts val="1100"/>
              <a:buChar char="•"/>
              <a:defRPr sz="2100">
                <a:latin typeface="Helvetica Neue"/>
                <a:ea typeface="Helvetica Neue"/>
                <a:cs typeface="Helvetica Neue"/>
                <a:sym typeface="Helvetica Neue"/>
              </a:defRPr>
            </a:lvl9pPr>
          </a:lstStyle>
          <a:p/>
        </p:txBody>
      </p:sp>
      <p:sp>
        <p:nvSpPr>
          <p:cNvPr id="86" name="Google Shape;86;p19"/>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87" name="Shape 87"/>
        <p:cNvGrpSpPr/>
        <p:nvPr/>
      </p:nvGrpSpPr>
      <p:grpSpPr>
        <a:xfrm>
          <a:off x="0" y="0"/>
          <a:ext cx="0" cy="0"/>
          <a:chOff x="0" y="0"/>
          <a:chExt cx="0" cy="0"/>
        </a:xfrm>
      </p:grpSpPr>
      <p:sp>
        <p:nvSpPr>
          <p:cNvPr id="88" name="Google Shape;88;p20"/>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sz="3300">
                <a:latin typeface="Helvetica Neue"/>
                <a:ea typeface="Helvetica Neue"/>
                <a:cs typeface="Helvetica Neue"/>
                <a:sym typeface="Helvetica Neue"/>
              </a:defRPr>
            </a:lvl1pPr>
            <a:lvl2pPr lvl="1" rtl="0">
              <a:lnSpc>
                <a:spcPct val="90000"/>
              </a:lnSpc>
              <a:spcBef>
                <a:spcPts val="0"/>
              </a:spcBef>
              <a:spcAft>
                <a:spcPts val="0"/>
              </a:spcAft>
              <a:buSzPts val="1100"/>
              <a:buChar char="○"/>
              <a:defRPr sz="3300">
                <a:latin typeface="Helvetica Neue"/>
                <a:ea typeface="Helvetica Neue"/>
                <a:cs typeface="Helvetica Neue"/>
                <a:sym typeface="Helvetica Neue"/>
              </a:defRPr>
            </a:lvl2pPr>
            <a:lvl3pPr lvl="2" rtl="0">
              <a:lnSpc>
                <a:spcPct val="90000"/>
              </a:lnSpc>
              <a:spcBef>
                <a:spcPts val="0"/>
              </a:spcBef>
              <a:spcAft>
                <a:spcPts val="0"/>
              </a:spcAft>
              <a:buSzPts val="1100"/>
              <a:buChar char="■"/>
              <a:defRPr sz="3300">
                <a:latin typeface="Helvetica Neue"/>
                <a:ea typeface="Helvetica Neue"/>
                <a:cs typeface="Helvetica Neue"/>
                <a:sym typeface="Helvetica Neue"/>
              </a:defRPr>
            </a:lvl3pPr>
            <a:lvl4pPr lvl="3" rtl="0">
              <a:lnSpc>
                <a:spcPct val="90000"/>
              </a:lnSpc>
              <a:spcBef>
                <a:spcPts val="0"/>
              </a:spcBef>
              <a:spcAft>
                <a:spcPts val="0"/>
              </a:spcAft>
              <a:buSzPts val="1100"/>
              <a:buChar char="●"/>
              <a:defRPr sz="3300">
                <a:latin typeface="Helvetica Neue"/>
                <a:ea typeface="Helvetica Neue"/>
                <a:cs typeface="Helvetica Neue"/>
                <a:sym typeface="Helvetica Neue"/>
              </a:defRPr>
            </a:lvl4pPr>
            <a:lvl5pPr lvl="4" rtl="0">
              <a:lnSpc>
                <a:spcPct val="90000"/>
              </a:lnSpc>
              <a:spcBef>
                <a:spcPts val="0"/>
              </a:spcBef>
              <a:spcAft>
                <a:spcPts val="0"/>
              </a:spcAft>
              <a:buSzPts val="1100"/>
              <a:buChar char="○"/>
              <a:defRPr sz="3300">
                <a:latin typeface="Helvetica Neue"/>
                <a:ea typeface="Helvetica Neue"/>
                <a:cs typeface="Helvetica Neue"/>
                <a:sym typeface="Helvetica Neue"/>
              </a:defRPr>
            </a:lvl5pPr>
            <a:lvl6pPr lvl="5" rtl="0">
              <a:lnSpc>
                <a:spcPct val="90000"/>
              </a:lnSpc>
              <a:spcBef>
                <a:spcPts val="0"/>
              </a:spcBef>
              <a:spcAft>
                <a:spcPts val="0"/>
              </a:spcAft>
              <a:buSzPts val="1100"/>
              <a:buChar char="■"/>
              <a:defRPr sz="3300">
                <a:latin typeface="Helvetica Neue"/>
                <a:ea typeface="Helvetica Neue"/>
                <a:cs typeface="Helvetica Neue"/>
                <a:sym typeface="Helvetica Neue"/>
              </a:defRPr>
            </a:lvl6pPr>
            <a:lvl7pPr lvl="6" rtl="0">
              <a:lnSpc>
                <a:spcPct val="90000"/>
              </a:lnSpc>
              <a:spcBef>
                <a:spcPts val="0"/>
              </a:spcBef>
              <a:spcAft>
                <a:spcPts val="0"/>
              </a:spcAft>
              <a:buSzPts val="1100"/>
              <a:buChar char="●"/>
              <a:defRPr sz="3300">
                <a:latin typeface="Helvetica Neue"/>
                <a:ea typeface="Helvetica Neue"/>
                <a:cs typeface="Helvetica Neue"/>
                <a:sym typeface="Helvetica Neue"/>
              </a:defRPr>
            </a:lvl7pPr>
            <a:lvl8pPr lvl="7" rtl="0">
              <a:lnSpc>
                <a:spcPct val="90000"/>
              </a:lnSpc>
              <a:spcBef>
                <a:spcPts val="0"/>
              </a:spcBef>
              <a:spcAft>
                <a:spcPts val="0"/>
              </a:spcAft>
              <a:buSzPts val="1100"/>
              <a:buChar char="○"/>
              <a:defRPr sz="3300">
                <a:latin typeface="Helvetica Neue"/>
                <a:ea typeface="Helvetica Neue"/>
                <a:cs typeface="Helvetica Neue"/>
                <a:sym typeface="Helvetica Neue"/>
              </a:defRPr>
            </a:lvl8pPr>
            <a:lvl9pPr lvl="8" rtl="0">
              <a:lnSpc>
                <a:spcPct val="90000"/>
              </a:lnSpc>
              <a:spcBef>
                <a:spcPts val="0"/>
              </a:spcBef>
              <a:spcAft>
                <a:spcPts val="0"/>
              </a:spcAft>
              <a:buSzPts val="1100"/>
              <a:buChar char="■"/>
              <a:defRPr sz="3300">
                <a:latin typeface="Helvetica Neue"/>
                <a:ea typeface="Helvetica Neue"/>
                <a:cs typeface="Helvetica Neue"/>
                <a:sym typeface="Helvetica Neue"/>
              </a:defRPr>
            </a:lvl9pPr>
          </a:lstStyle>
          <a:p/>
        </p:txBody>
      </p:sp>
      <p:sp>
        <p:nvSpPr>
          <p:cNvPr id="89" name="Google Shape;89;p20"/>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90" name="Shape 90"/>
        <p:cNvGrpSpPr/>
        <p:nvPr/>
      </p:nvGrpSpPr>
      <p:grpSpPr>
        <a:xfrm>
          <a:off x="0" y="0"/>
          <a:ext cx="0" cy="0"/>
          <a:chOff x="0" y="0"/>
          <a:chExt cx="0" cy="0"/>
        </a:xfrm>
      </p:grpSpPr>
      <p:sp>
        <p:nvSpPr>
          <p:cNvPr id="91" name="Google Shape;91;p21"/>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92" name="Shape 92"/>
        <p:cNvGrpSpPr/>
        <p:nvPr/>
      </p:nvGrpSpPr>
      <p:grpSpPr>
        <a:xfrm>
          <a:off x="0" y="0"/>
          <a:ext cx="0" cy="0"/>
          <a:chOff x="0" y="0"/>
          <a:chExt cx="0" cy="0"/>
        </a:xfrm>
      </p:grpSpPr>
      <p:sp>
        <p:nvSpPr>
          <p:cNvPr id="93" name="Google Shape;93;p22"/>
          <p:cNvSpPr txBox="1"/>
          <p:nvPr>
            <p:ph type="title"/>
          </p:nvPr>
        </p:nvSpPr>
        <p:spPr>
          <a:xfrm>
            <a:off x="629840" y="0"/>
            <a:ext cx="2949000" cy="1542900"/>
          </a:xfrm>
          <a:prstGeom prst="rect">
            <a:avLst/>
          </a:prstGeom>
          <a:noFill/>
          <a:ln>
            <a:noFill/>
          </a:ln>
        </p:spPr>
        <p:txBody>
          <a:bodyPr anchorCtr="0" anchor="b" bIns="68575" lIns="68575" spcFirstLastPara="1" rIns="68575" wrap="square" tIns="68575">
            <a:noAutofit/>
          </a:bodyPr>
          <a:lstStyle>
            <a:lvl1pPr lvl="0" rtl="0">
              <a:spcBef>
                <a:spcPts val="0"/>
              </a:spcBef>
              <a:spcAft>
                <a:spcPts val="0"/>
              </a:spcAft>
              <a:buSzPts val="1100"/>
              <a:buChar char="●"/>
              <a:defRPr sz="2400"/>
            </a:lvl1pPr>
            <a:lvl2pPr lvl="1" rtl="0">
              <a:spcBef>
                <a:spcPts val="0"/>
              </a:spcBef>
              <a:spcAft>
                <a:spcPts val="0"/>
              </a:spcAft>
              <a:buSzPts val="1100"/>
              <a:buChar char="○"/>
              <a:defRPr sz="3300">
                <a:latin typeface="Helvetica Neue"/>
                <a:ea typeface="Helvetica Neue"/>
                <a:cs typeface="Helvetica Neue"/>
                <a:sym typeface="Helvetica Neue"/>
              </a:defRPr>
            </a:lvl2pPr>
            <a:lvl3pPr lvl="2" rtl="0">
              <a:spcBef>
                <a:spcPts val="0"/>
              </a:spcBef>
              <a:spcAft>
                <a:spcPts val="0"/>
              </a:spcAft>
              <a:buSzPts val="1100"/>
              <a:buChar char="■"/>
              <a:defRPr sz="3300">
                <a:latin typeface="Helvetica Neue"/>
                <a:ea typeface="Helvetica Neue"/>
                <a:cs typeface="Helvetica Neue"/>
                <a:sym typeface="Helvetica Neue"/>
              </a:defRPr>
            </a:lvl3pPr>
            <a:lvl4pPr lvl="3" rtl="0">
              <a:spcBef>
                <a:spcPts val="0"/>
              </a:spcBef>
              <a:spcAft>
                <a:spcPts val="0"/>
              </a:spcAft>
              <a:buSzPts val="1100"/>
              <a:buChar char="●"/>
              <a:defRPr sz="3300">
                <a:latin typeface="Helvetica Neue"/>
                <a:ea typeface="Helvetica Neue"/>
                <a:cs typeface="Helvetica Neue"/>
                <a:sym typeface="Helvetica Neue"/>
              </a:defRPr>
            </a:lvl4pPr>
            <a:lvl5pPr lvl="4" rtl="0">
              <a:spcBef>
                <a:spcPts val="0"/>
              </a:spcBef>
              <a:spcAft>
                <a:spcPts val="0"/>
              </a:spcAft>
              <a:buSzPts val="1100"/>
              <a:buChar char="○"/>
              <a:defRPr sz="3300">
                <a:latin typeface="Helvetica Neue"/>
                <a:ea typeface="Helvetica Neue"/>
                <a:cs typeface="Helvetica Neue"/>
                <a:sym typeface="Helvetica Neue"/>
              </a:defRPr>
            </a:lvl5pPr>
            <a:lvl6pPr lvl="5" rtl="0">
              <a:spcBef>
                <a:spcPts val="0"/>
              </a:spcBef>
              <a:spcAft>
                <a:spcPts val="0"/>
              </a:spcAft>
              <a:buSzPts val="1100"/>
              <a:buChar char="■"/>
              <a:defRPr sz="3300">
                <a:latin typeface="Helvetica Neue"/>
                <a:ea typeface="Helvetica Neue"/>
                <a:cs typeface="Helvetica Neue"/>
                <a:sym typeface="Helvetica Neue"/>
              </a:defRPr>
            </a:lvl6pPr>
            <a:lvl7pPr lvl="6" rtl="0">
              <a:spcBef>
                <a:spcPts val="0"/>
              </a:spcBef>
              <a:spcAft>
                <a:spcPts val="0"/>
              </a:spcAft>
              <a:buSzPts val="1100"/>
              <a:buChar char="●"/>
              <a:defRPr sz="3300">
                <a:latin typeface="Helvetica Neue"/>
                <a:ea typeface="Helvetica Neue"/>
                <a:cs typeface="Helvetica Neue"/>
                <a:sym typeface="Helvetica Neue"/>
              </a:defRPr>
            </a:lvl7pPr>
            <a:lvl8pPr lvl="7" rtl="0">
              <a:spcBef>
                <a:spcPts val="0"/>
              </a:spcBef>
              <a:spcAft>
                <a:spcPts val="0"/>
              </a:spcAft>
              <a:buSzPts val="1100"/>
              <a:buChar char="○"/>
              <a:defRPr sz="3300">
                <a:latin typeface="Helvetica Neue"/>
                <a:ea typeface="Helvetica Neue"/>
                <a:cs typeface="Helvetica Neue"/>
                <a:sym typeface="Helvetica Neue"/>
              </a:defRPr>
            </a:lvl8pPr>
            <a:lvl9pPr lvl="8" rtl="0">
              <a:spcBef>
                <a:spcPts val="0"/>
              </a:spcBef>
              <a:spcAft>
                <a:spcPts val="0"/>
              </a:spcAft>
              <a:buSzPts val="1100"/>
              <a:buChar char="■"/>
              <a:defRPr sz="3300">
                <a:latin typeface="Helvetica Neue"/>
                <a:ea typeface="Helvetica Neue"/>
                <a:cs typeface="Helvetica Neue"/>
                <a:sym typeface="Helvetica Neue"/>
              </a:defRPr>
            </a:lvl9pPr>
          </a:lstStyle>
          <a:p/>
        </p:txBody>
      </p:sp>
      <p:sp>
        <p:nvSpPr>
          <p:cNvPr id="94" name="Google Shape;94;p22"/>
          <p:cNvSpPr txBox="1"/>
          <p:nvPr>
            <p:ph idx="1" type="body"/>
          </p:nvPr>
        </p:nvSpPr>
        <p:spPr>
          <a:xfrm>
            <a:off x="3887390" y="740569"/>
            <a:ext cx="4629300" cy="4403100"/>
          </a:xfrm>
          <a:prstGeom prst="rect">
            <a:avLst/>
          </a:prstGeom>
          <a:noFill/>
          <a:ln>
            <a:noFill/>
          </a:ln>
        </p:spPr>
        <p:txBody>
          <a:bodyPr anchorCtr="0" anchor="t" bIns="68575" lIns="68575" spcFirstLastPara="1" rIns="68575" wrap="square" tIns="68575">
            <a:noAutofit/>
          </a:bodyPr>
          <a:lstStyle>
            <a:lvl1pPr indent="-298450" lvl="0" marL="457200" rtl="0">
              <a:spcBef>
                <a:spcPts val="800"/>
              </a:spcBef>
              <a:spcAft>
                <a:spcPts val="0"/>
              </a:spcAft>
              <a:buSzPts val="1100"/>
              <a:buChar char="•"/>
              <a:defRPr sz="2400"/>
            </a:lvl1pPr>
            <a:lvl2pPr indent="-298450" lvl="1" marL="914400" rtl="0">
              <a:spcBef>
                <a:spcPts val="800"/>
              </a:spcBef>
              <a:spcAft>
                <a:spcPts val="0"/>
              </a:spcAft>
              <a:buSzPts val="1100"/>
              <a:buChar char="•"/>
              <a:defRPr sz="2400"/>
            </a:lvl2pPr>
            <a:lvl3pPr indent="-298450" lvl="2" marL="1371600" rtl="0">
              <a:spcBef>
                <a:spcPts val="800"/>
              </a:spcBef>
              <a:spcAft>
                <a:spcPts val="0"/>
              </a:spcAft>
              <a:buSzPts val="1100"/>
              <a:buChar char="•"/>
              <a:defRPr sz="2400"/>
            </a:lvl3pPr>
            <a:lvl4pPr indent="-298450" lvl="3" marL="1828800" rtl="0">
              <a:spcBef>
                <a:spcPts val="800"/>
              </a:spcBef>
              <a:spcAft>
                <a:spcPts val="0"/>
              </a:spcAft>
              <a:buSzPts val="1100"/>
              <a:buChar char="•"/>
              <a:defRPr sz="2400"/>
            </a:lvl4pPr>
            <a:lvl5pPr indent="-298450" lvl="4" marL="2286000" rtl="0">
              <a:spcBef>
                <a:spcPts val="800"/>
              </a:spcBef>
              <a:spcAft>
                <a:spcPts val="0"/>
              </a:spcAft>
              <a:buSzPts val="1100"/>
              <a:buChar char="•"/>
              <a:defRPr sz="2400"/>
            </a:lvl5pPr>
            <a:lvl6pPr indent="-298450" lvl="5" marL="2743200" rtl="0">
              <a:spcBef>
                <a:spcPts val="800"/>
              </a:spcBef>
              <a:spcAft>
                <a:spcPts val="0"/>
              </a:spcAft>
              <a:buSzPts val="1100"/>
              <a:buChar char="•"/>
              <a:defRPr sz="2100">
                <a:latin typeface="Helvetica Neue"/>
                <a:ea typeface="Helvetica Neue"/>
                <a:cs typeface="Helvetica Neue"/>
                <a:sym typeface="Helvetica Neue"/>
              </a:defRPr>
            </a:lvl6pPr>
            <a:lvl7pPr indent="-298450" lvl="6" marL="3200400" rtl="0">
              <a:spcBef>
                <a:spcPts val="800"/>
              </a:spcBef>
              <a:spcAft>
                <a:spcPts val="0"/>
              </a:spcAft>
              <a:buSzPts val="1100"/>
              <a:buChar char="•"/>
              <a:defRPr sz="2100">
                <a:latin typeface="Helvetica Neue"/>
                <a:ea typeface="Helvetica Neue"/>
                <a:cs typeface="Helvetica Neue"/>
                <a:sym typeface="Helvetica Neue"/>
              </a:defRPr>
            </a:lvl7pPr>
            <a:lvl8pPr indent="-298450" lvl="7" marL="3657600" rtl="0">
              <a:spcBef>
                <a:spcPts val="800"/>
              </a:spcBef>
              <a:spcAft>
                <a:spcPts val="0"/>
              </a:spcAft>
              <a:buSzPts val="1100"/>
              <a:buChar char="•"/>
              <a:defRPr sz="2100">
                <a:latin typeface="Helvetica Neue"/>
                <a:ea typeface="Helvetica Neue"/>
                <a:cs typeface="Helvetica Neue"/>
                <a:sym typeface="Helvetica Neue"/>
              </a:defRPr>
            </a:lvl8pPr>
            <a:lvl9pPr indent="-298450" lvl="8" marL="4114800" rtl="0">
              <a:spcBef>
                <a:spcPts val="800"/>
              </a:spcBef>
              <a:spcAft>
                <a:spcPts val="0"/>
              </a:spcAft>
              <a:buSzPts val="1100"/>
              <a:buChar char="•"/>
              <a:defRPr sz="2100">
                <a:latin typeface="Helvetica Neue"/>
                <a:ea typeface="Helvetica Neue"/>
                <a:cs typeface="Helvetica Neue"/>
                <a:sym typeface="Helvetica Neue"/>
              </a:defRPr>
            </a:lvl9pPr>
          </a:lstStyle>
          <a:p/>
        </p:txBody>
      </p:sp>
      <p:sp>
        <p:nvSpPr>
          <p:cNvPr id="95" name="Google Shape;95;p22"/>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96" name="Shape 96"/>
        <p:cNvGrpSpPr/>
        <p:nvPr/>
      </p:nvGrpSpPr>
      <p:grpSpPr>
        <a:xfrm>
          <a:off x="0" y="0"/>
          <a:ext cx="0" cy="0"/>
          <a:chOff x="0" y="0"/>
          <a:chExt cx="0" cy="0"/>
        </a:xfrm>
      </p:grpSpPr>
      <p:sp>
        <p:nvSpPr>
          <p:cNvPr id="97" name="Google Shape;97;p23"/>
          <p:cNvSpPr txBox="1"/>
          <p:nvPr>
            <p:ph type="title"/>
          </p:nvPr>
        </p:nvSpPr>
        <p:spPr>
          <a:xfrm>
            <a:off x="629840" y="0"/>
            <a:ext cx="2949000" cy="1542900"/>
          </a:xfrm>
          <a:prstGeom prst="rect">
            <a:avLst/>
          </a:prstGeom>
          <a:noFill/>
          <a:ln>
            <a:noFill/>
          </a:ln>
        </p:spPr>
        <p:txBody>
          <a:bodyPr anchorCtr="0" anchor="b" bIns="68575" lIns="68575" spcFirstLastPara="1" rIns="68575" wrap="square" tIns="68575">
            <a:noAutofit/>
          </a:bodyPr>
          <a:lstStyle>
            <a:lvl1pPr lvl="0" rtl="0">
              <a:spcBef>
                <a:spcPts val="0"/>
              </a:spcBef>
              <a:spcAft>
                <a:spcPts val="0"/>
              </a:spcAft>
              <a:buSzPts val="1100"/>
              <a:buChar char="●"/>
              <a:defRPr sz="2400"/>
            </a:lvl1pPr>
            <a:lvl2pPr lvl="1" rtl="0">
              <a:spcBef>
                <a:spcPts val="0"/>
              </a:spcBef>
              <a:spcAft>
                <a:spcPts val="0"/>
              </a:spcAft>
              <a:buSzPts val="1100"/>
              <a:buChar char="○"/>
              <a:defRPr sz="3300">
                <a:latin typeface="Helvetica Neue"/>
                <a:ea typeface="Helvetica Neue"/>
                <a:cs typeface="Helvetica Neue"/>
                <a:sym typeface="Helvetica Neue"/>
              </a:defRPr>
            </a:lvl2pPr>
            <a:lvl3pPr lvl="2" rtl="0">
              <a:spcBef>
                <a:spcPts val="0"/>
              </a:spcBef>
              <a:spcAft>
                <a:spcPts val="0"/>
              </a:spcAft>
              <a:buSzPts val="1100"/>
              <a:buChar char="■"/>
              <a:defRPr sz="3300">
                <a:latin typeface="Helvetica Neue"/>
                <a:ea typeface="Helvetica Neue"/>
                <a:cs typeface="Helvetica Neue"/>
                <a:sym typeface="Helvetica Neue"/>
              </a:defRPr>
            </a:lvl3pPr>
            <a:lvl4pPr lvl="3" rtl="0">
              <a:spcBef>
                <a:spcPts val="0"/>
              </a:spcBef>
              <a:spcAft>
                <a:spcPts val="0"/>
              </a:spcAft>
              <a:buSzPts val="1100"/>
              <a:buChar char="●"/>
              <a:defRPr sz="3300">
                <a:latin typeface="Helvetica Neue"/>
                <a:ea typeface="Helvetica Neue"/>
                <a:cs typeface="Helvetica Neue"/>
                <a:sym typeface="Helvetica Neue"/>
              </a:defRPr>
            </a:lvl4pPr>
            <a:lvl5pPr lvl="4" rtl="0">
              <a:spcBef>
                <a:spcPts val="0"/>
              </a:spcBef>
              <a:spcAft>
                <a:spcPts val="0"/>
              </a:spcAft>
              <a:buSzPts val="1100"/>
              <a:buChar char="○"/>
              <a:defRPr sz="3300">
                <a:latin typeface="Helvetica Neue"/>
                <a:ea typeface="Helvetica Neue"/>
                <a:cs typeface="Helvetica Neue"/>
                <a:sym typeface="Helvetica Neue"/>
              </a:defRPr>
            </a:lvl5pPr>
            <a:lvl6pPr lvl="5" rtl="0">
              <a:spcBef>
                <a:spcPts val="0"/>
              </a:spcBef>
              <a:spcAft>
                <a:spcPts val="0"/>
              </a:spcAft>
              <a:buSzPts val="1100"/>
              <a:buChar char="■"/>
              <a:defRPr sz="3300">
                <a:latin typeface="Helvetica Neue"/>
                <a:ea typeface="Helvetica Neue"/>
                <a:cs typeface="Helvetica Neue"/>
                <a:sym typeface="Helvetica Neue"/>
              </a:defRPr>
            </a:lvl6pPr>
            <a:lvl7pPr lvl="6" rtl="0">
              <a:spcBef>
                <a:spcPts val="0"/>
              </a:spcBef>
              <a:spcAft>
                <a:spcPts val="0"/>
              </a:spcAft>
              <a:buSzPts val="1100"/>
              <a:buChar char="●"/>
              <a:defRPr sz="3300">
                <a:latin typeface="Helvetica Neue"/>
                <a:ea typeface="Helvetica Neue"/>
                <a:cs typeface="Helvetica Neue"/>
                <a:sym typeface="Helvetica Neue"/>
              </a:defRPr>
            </a:lvl7pPr>
            <a:lvl8pPr lvl="7" rtl="0">
              <a:spcBef>
                <a:spcPts val="0"/>
              </a:spcBef>
              <a:spcAft>
                <a:spcPts val="0"/>
              </a:spcAft>
              <a:buSzPts val="1100"/>
              <a:buChar char="○"/>
              <a:defRPr sz="3300">
                <a:latin typeface="Helvetica Neue"/>
                <a:ea typeface="Helvetica Neue"/>
                <a:cs typeface="Helvetica Neue"/>
                <a:sym typeface="Helvetica Neue"/>
              </a:defRPr>
            </a:lvl8pPr>
            <a:lvl9pPr lvl="8" rtl="0">
              <a:spcBef>
                <a:spcPts val="0"/>
              </a:spcBef>
              <a:spcAft>
                <a:spcPts val="0"/>
              </a:spcAft>
              <a:buSzPts val="1100"/>
              <a:buChar char="■"/>
              <a:defRPr sz="3300">
                <a:latin typeface="Helvetica Neue"/>
                <a:ea typeface="Helvetica Neue"/>
                <a:cs typeface="Helvetica Neue"/>
                <a:sym typeface="Helvetica Neue"/>
              </a:defRPr>
            </a:lvl9pPr>
          </a:lstStyle>
          <a:p/>
        </p:txBody>
      </p:sp>
      <p:sp>
        <p:nvSpPr>
          <p:cNvPr id="98" name="Google Shape;98;p23"/>
          <p:cNvSpPr txBox="1"/>
          <p:nvPr>
            <p:ph idx="1" type="body"/>
          </p:nvPr>
        </p:nvSpPr>
        <p:spPr>
          <a:xfrm>
            <a:off x="629840" y="1543050"/>
            <a:ext cx="2949000" cy="3600600"/>
          </a:xfrm>
          <a:prstGeom prst="rect">
            <a:avLst/>
          </a:prstGeom>
          <a:noFill/>
          <a:ln>
            <a:noFill/>
          </a:ln>
        </p:spPr>
        <p:txBody>
          <a:bodyPr anchorCtr="0" anchor="t" bIns="68575" lIns="68575" spcFirstLastPara="1" rIns="68575" wrap="square" tIns="68575">
            <a:noAutofit/>
          </a:bodyPr>
          <a:lstStyle>
            <a:lvl1pPr indent="-228600" lvl="0" marL="457200" rtl="0">
              <a:spcBef>
                <a:spcPts val="800"/>
              </a:spcBef>
              <a:spcAft>
                <a:spcPts val="0"/>
              </a:spcAft>
              <a:buSzPts val="1100"/>
              <a:buFont typeface="Helvetica Neue"/>
              <a:buNone/>
              <a:defRPr sz="1200"/>
            </a:lvl1pPr>
            <a:lvl2pPr indent="-228600" lvl="1" marL="914400" rtl="0">
              <a:spcBef>
                <a:spcPts val="800"/>
              </a:spcBef>
              <a:spcAft>
                <a:spcPts val="0"/>
              </a:spcAft>
              <a:buSzPts val="1100"/>
              <a:buFont typeface="Helvetica Neue"/>
              <a:buNone/>
              <a:defRPr sz="1200"/>
            </a:lvl2pPr>
            <a:lvl3pPr indent="-228600" lvl="2" marL="1371600" rtl="0">
              <a:spcBef>
                <a:spcPts val="800"/>
              </a:spcBef>
              <a:spcAft>
                <a:spcPts val="0"/>
              </a:spcAft>
              <a:buSzPts val="1100"/>
              <a:buFont typeface="Helvetica Neue"/>
              <a:buNone/>
              <a:defRPr sz="1200"/>
            </a:lvl3pPr>
            <a:lvl4pPr indent="-228600" lvl="3" marL="1828800" rtl="0">
              <a:spcBef>
                <a:spcPts val="800"/>
              </a:spcBef>
              <a:spcAft>
                <a:spcPts val="0"/>
              </a:spcAft>
              <a:buSzPts val="1100"/>
              <a:buFont typeface="Helvetica Neue"/>
              <a:buNone/>
              <a:defRPr sz="1200"/>
            </a:lvl4pPr>
            <a:lvl5pPr indent="-228600" lvl="4" marL="2286000" rtl="0">
              <a:spcBef>
                <a:spcPts val="800"/>
              </a:spcBef>
              <a:spcAft>
                <a:spcPts val="0"/>
              </a:spcAft>
              <a:buSzPts val="1100"/>
              <a:buFont typeface="Helvetica Neue"/>
              <a:buNone/>
              <a:defRPr sz="1200"/>
            </a:lvl5pPr>
            <a:lvl6pPr indent="-298450" lvl="5" marL="2743200" rtl="0">
              <a:spcBef>
                <a:spcPts val="800"/>
              </a:spcBef>
              <a:spcAft>
                <a:spcPts val="0"/>
              </a:spcAft>
              <a:buSzPts val="1100"/>
              <a:buChar char="•"/>
              <a:defRPr sz="2100">
                <a:latin typeface="Helvetica Neue"/>
                <a:ea typeface="Helvetica Neue"/>
                <a:cs typeface="Helvetica Neue"/>
                <a:sym typeface="Helvetica Neue"/>
              </a:defRPr>
            </a:lvl6pPr>
            <a:lvl7pPr indent="-298450" lvl="6" marL="3200400" rtl="0">
              <a:spcBef>
                <a:spcPts val="800"/>
              </a:spcBef>
              <a:spcAft>
                <a:spcPts val="0"/>
              </a:spcAft>
              <a:buSzPts val="1100"/>
              <a:buChar char="•"/>
              <a:defRPr sz="2100">
                <a:latin typeface="Helvetica Neue"/>
                <a:ea typeface="Helvetica Neue"/>
                <a:cs typeface="Helvetica Neue"/>
                <a:sym typeface="Helvetica Neue"/>
              </a:defRPr>
            </a:lvl7pPr>
            <a:lvl8pPr indent="-298450" lvl="7" marL="3657600" rtl="0">
              <a:spcBef>
                <a:spcPts val="800"/>
              </a:spcBef>
              <a:spcAft>
                <a:spcPts val="0"/>
              </a:spcAft>
              <a:buSzPts val="1100"/>
              <a:buChar char="•"/>
              <a:defRPr sz="2100">
                <a:latin typeface="Helvetica Neue"/>
                <a:ea typeface="Helvetica Neue"/>
                <a:cs typeface="Helvetica Neue"/>
                <a:sym typeface="Helvetica Neue"/>
              </a:defRPr>
            </a:lvl8pPr>
            <a:lvl9pPr indent="-298450" lvl="8" marL="4114800" rtl="0">
              <a:spcBef>
                <a:spcPts val="800"/>
              </a:spcBef>
              <a:spcAft>
                <a:spcPts val="0"/>
              </a:spcAft>
              <a:buSzPts val="1100"/>
              <a:buChar char="•"/>
              <a:defRPr sz="2100">
                <a:latin typeface="Helvetica Neue"/>
                <a:ea typeface="Helvetica Neue"/>
                <a:cs typeface="Helvetica Neue"/>
                <a:sym typeface="Helvetica Neue"/>
              </a:defRPr>
            </a:lvl9pPr>
          </a:lstStyle>
          <a:p/>
        </p:txBody>
      </p:sp>
      <p:sp>
        <p:nvSpPr>
          <p:cNvPr id="99" name="Google Shape;99;p23"/>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100" name="Shape 100"/>
        <p:cNvGrpSpPr/>
        <p:nvPr/>
      </p:nvGrpSpPr>
      <p:grpSpPr>
        <a:xfrm>
          <a:off x="0" y="0"/>
          <a:ext cx="0" cy="0"/>
          <a:chOff x="0" y="0"/>
          <a:chExt cx="0" cy="0"/>
        </a:xfrm>
      </p:grpSpPr>
      <p:sp>
        <p:nvSpPr>
          <p:cNvPr id="101" name="Google Shape;101;p24"/>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sz="3300">
                <a:latin typeface="Helvetica Neue"/>
                <a:ea typeface="Helvetica Neue"/>
                <a:cs typeface="Helvetica Neue"/>
                <a:sym typeface="Helvetica Neue"/>
              </a:defRPr>
            </a:lvl1pPr>
            <a:lvl2pPr lvl="1" rtl="0">
              <a:lnSpc>
                <a:spcPct val="90000"/>
              </a:lnSpc>
              <a:spcBef>
                <a:spcPts val="0"/>
              </a:spcBef>
              <a:spcAft>
                <a:spcPts val="0"/>
              </a:spcAft>
              <a:buSzPts val="1100"/>
              <a:buChar char="○"/>
              <a:defRPr sz="3300">
                <a:latin typeface="Helvetica Neue"/>
                <a:ea typeface="Helvetica Neue"/>
                <a:cs typeface="Helvetica Neue"/>
                <a:sym typeface="Helvetica Neue"/>
              </a:defRPr>
            </a:lvl2pPr>
            <a:lvl3pPr lvl="2" rtl="0">
              <a:lnSpc>
                <a:spcPct val="90000"/>
              </a:lnSpc>
              <a:spcBef>
                <a:spcPts val="0"/>
              </a:spcBef>
              <a:spcAft>
                <a:spcPts val="0"/>
              </a:spcAft>
              <a:buSzPts val="1100"/>
              <a:buChar char="■"/>
              <a:defRPr sz="3300">
                <a:latin typeface="Helvetica Neue"/>
                <a:ea typeface="Helvetica Neue"/>
                <a:cs typeface="Helvetica Neue"/>
                <a:sym typeface="Helvetica Neue"/>
              </a:defRPr>
            </a:lvl3pPr>
            <a:lvl4pPr lvl="3" rtl="0">
              <a:lnSpc>
                <a:spcPct val="90000"/>
              </a:lnSpc>
              <a:spcBef>
                <a:spcPts val="0"/>
              </a:spcBef>
              <a:spcAft>
                <a:spcPts val="0"/>
              </a:spcAft>
              <a:buSzPts val="1100"/>
              <a:buChar char="●"/>
              <a:defRPr sz="3300">
                <a:latin typeface="Helvetica Neue"/>
                <a:ea typeface="Helvetica Neue"/>
                <a:cs typeface="Helvetica Neue"/>
                <a:sym typeface="Helvetica Neue"/>
              </a:defRPr>
            </a:lvl4pPr>
            <a:lvl5pPr lvl="4" rtl="0">
              <a:lnSpc>
                <a:spcPct val="90000"/>
              </a:lnSpc>
              <a:spcBef>
                <a:spcPts val="0"/>
              </a:spcBef>
              <a:spcAft>
                <a:spcPts val="0"/>
              </a:spcAft>
              <a:buSzPts val="1100"/>
              <a:buChar char="○"/>
              <a:defRPr sz="3300">
                <a:latin typeface="Helvetica Neue"/>
                <a:ea typeface="Helvetica Neue"/>
                <a:cs typeface="Helvetica Neue"/>
                <a:sym typeface="Helvetica Neue"/>
              </a:defRPr>
            </a:lvl5pPr>
            <a:lvl6pPr lvl="5" rtl="0">
              <a:lnSpc>
                <a:spcPct val="90000"/>
              </a:lnSpc>
              <a:spcBef>
                <a:spcPts val="0"/>
              </a:spcBef>
              <a:spcAft>
                <a:spcPts val="0"/>
              </a:spcAft>
              <a:buSzPts val="1100"/>
              <a:buChar char="■"/>
              <a:defRPr sz="3300">
                <a:latin typeface="Helvetica Neue"/>
                <a:ea typeface="Helvetica Neue"/>
                <a:cs typeface="Helvetica Neue"/>
                <a:sym typeface="Helvetica Neue"/>
              </a:defRPr>
            </a:lvl6pPr>
            <a:lvl7pPr lvl="6" rtl="0">
              <a:lnSpc>
                <a:spcPct val="90000"/>
              </a:lnSpc>
              <a:spcBef>
                <a:spcPts val="0"/>
              </a:spcBef>
              <a:spcAft>
                <a:spcPts val="0"/>
              </a:spcAft>
              <a:buSzPts val="1100"/>
              <a:buChar char="●"/>
              <a:defRPr sz="3300">
                <a:latin typeface="Helvetica Neue"/>
                <a:ea typeface="Helvetica Neue"/>
                <a:cs typeface="Helvetica Neue"/>
                <a:sym typeface="Helvetica Neue"/>
              </a:defRPr>
            </a:lvl7pPr>
            <a:lvl8pPr lvl="7" rtl="0">
              <a:lnSpc>
                <a:spcPct val="90000"/>
              </a:lnSpc>
              <a:spcBef>
                <a:spcPts val="0"/>
              </a:spcBef>
              <a:spcAft>
                <a:spcPts val="0"/>
              </a:spcAft>
              <a:buSzPts val="1100"/>
              <a:buChar char="○"/>
              <a:defRPr sz="3300">
                <a:latin typeface="Helvetica Neue"/>
                <a:ea typeface="Helvetica Neue"/>
                <a:cs typeface="Helvetica Neue"/>
                <a:sym typeface="Helvetica Neue"/>
              </a:defRPr>
            </a:lvl8pPr>
            <a:lvl9pPr lvl="8" rtl="0">
              <a:lnSpc>
                <a:spcPct val="90000"/>
              </a:lnSpc>
              <a:spcBef>
                <a:spcPts val="0"/>
              </a:spcBef>
              <a:spcAft>
                <a:spcPts val="0"/>
              </a:spcAft>
              <a:buSzPts val="1100"/>
              <a:buChar char="■"/>
              <a:defRPr sz="3300">
                <a:latin typeface="Helvetica Neue"/>
                <a:ea typeface="Helvetica Neue"/>
                <a:cs typeface="Helvetica Neue"/>
                <a:sym typeface="Helvetica Neue"/>
              </a:defRPr>
            </a:lvl9pPr>
          </a:lstStyle>
          <a:p/>
        </p:txBody>
      </p:sp>
      <p:sp>
        <p:nvSpPr>
          <p:cNvPr id="102" name="Google Shape;102;p24"/>
          <p:cNvSpPr txBox="1"/>
          <p:nvPr>
            <p:ph idx="1" type="body"/>
          </p:nvPr>
        </p:nvSpPr>
        <p:spPr>
          <a:xfrm>
            <a:off x="628650" y="1369219"/>
            <a:ext cx="7886700" cy="37743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1pPr>
            <a:lvl2pPr indent="-298450" lvl="1" marL="914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2pPr>
            <a:lvl3pPr indent="-298450" lvl="2" marL="1371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3pPr>
            <a:lvl4pPr indent="-298450" lvl="3" marL="1828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4pPr>
            <a:lvl5pPr indent="-298450" lvl="4" marL="22860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5pPr>
            <a:lvl6pPr indent="-298450" lvl="5" marL="2743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6pPr>
            <a:lvl7pPr indent="-298450" lvl="6" marL="3200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7pPr>
            <a:lvl8pPr indent="-298450" lvl="7" marL="3657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8pPr>
            <a:lvl9pPr indent="-298450" lvl="8" marL="4114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9pPr>
          </a:lstStyle>
          <a:p/>
        </p:txBody>
      </p:sp>
      <p:sp>
        <p:nvSpPr>
          <p:cNvPr id="103" name="Google Shape;103;p24"/>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104" name="Shape 104"/>
        <p:cNvGrpSpPr/>
        <p:nvPr/>
      </p:nvGrpSpPr>
      <p:grpSpPr>
        <a:xfrm>
          <a:off x="0" y="0"/>
          <a:ext cx="0" cy="0"/>
          <a:chOff x="0" y="0"/>
          <a:chExt cx="0" cy="0"/>
        </a:xfrm>
      </p:grpSpPr>
      <p:sp>
        <p:nvSpPr>
          <p:cNvPr id="105" name="Google Shape;105;p25"/>
          <p:cNvSpPr txBox="1"/>
          <p:nvPr>
            <p:ph type="title"/>
          </p:nvPr>
        </p:nvSpPr>
        <p:spPr>
          <a:xfrm>
            <a:off x="6543675" y="0"/>
            <a:ext cx="1971600" cy="4906500"/>
          </a:xfrm>
          <a:prstGeom prst="rect">
            <a:avLst/>
          </a:prstGeom>
          <a:noFill/>
          <a:ln>
            <a:noFill/>
          </a:ln>
        </p:spPr>
        <p:txBody>
          <a:bodyPr anchorCtr="0" anchor="ctr" bIns="68575" lIns="68575" spcFirstLastPara="1" rIns="68575" wrap="square" tIns="68575">
            <a:noAutofit/>
          </a:bodyPr>
          <a:lstStyle>
            <a:lvl1pPr lvl="0" rtl="0">
              <a:lnSpc>
                <a:spcPct val="90000"/>
              </a:lnSpc>
              <a:spcBef>
                <a:spcPts val="0"/>
              </a:spcBef>
              <a:spcAft>
                <a:spcPts val="0"/>
              </a:spcAft>
              <a:buSzPts val="1100"/>
              <a:buChar char="●"/>
              <a:defRPr sz="3300">
                <a:latin typeface="Helvetica Neue"/>
                <a:ea typeface="Helvetica Neue"/>
                <a:cs typeface="Helvetica Neue"/>
                <a:sym typeface="Helvetica Neue"/>
              </a:defRPr>
            </a:lvl1pPr>
            <a:lvl2pPr lvl="1" rtl="0">
              <a:lnSpc>
                <a:spcPct val="90000"/>
              </a:lnSpc>
              <a:spcBef>
                <a:spcPts val="0"/>
              </a:spcBef>
              <a:spcAft>
                <a:spcPts val="0"/>
              </a:spcAft>
              <a:buSzPts val="1100"/>
              <a:buChar char="○"/>
              <a:defRPr sz="3300">
                <a:latin typeface="Helvetica Neue"/>
                <a:ea typeface="Helvetica Neue"/>
                <a:cs typeface="Helvetica Neue"/>
                <a:sym typeface="Helvetica Neue"/>
              </a:defRPr>
            </a:lvl2pPr>
            <a:lvl3pPr lvl="2" rtl="0">
              <a:lnSpc>
                <a:spcPct val="90000"/>
              </a:lnSpc>
              <a:spcBef>
                <a:spcPts val="0"/>
              </a:spcBef>
              <a:spcAft>
                <a:spcPts val="0"/>
              </a:spcAft>
              <a:buSzPts val="1100"/>
              <a:buChar char="■"/>
              <a:defRPr sz="3300">
                <a:latin typeface="Helvetica Neue"/>
                <a:ea typeface="Helvetica Neue"/>
                <a:cs typeface="Helvetica Neue"/>
                <a:sym typeface="Helvetica Neue"/>
              </a:defRPr>
            </a:lvl3pPr>
            <a:lvl4pPr lvl="3" rtl="0">
              <a:lnSpc>
                <a:spcPct val="90000"/>
              </a:lnSpc>
              <a:spcBef>
                <a:spcPts val="0"/>
              </a:spcBef>
              <a:spcAft>
                <a:spcPts val="0"/>
              </a:spcAft>
              <a:buSzPts val="1100"/>
              <a:buChar char="●"/>
              <a:defRPr sz="3300">
                <a:latin typeface="Helvetica Neue"/>
                <a:ea typeface="Helvetica Neue"/>
                <a:cs typeface="Helvetica Neue"/>
                <a:sym typeface="Helvetica Neue"/>
              </a:defRPr>
            </a:lvl4pPr>
            <a:lvl5pPr lvl="4" rtl="0">
              <a:lnSpc>
                <a:spcPct val="90000"/>
              </a:lnSpc>
              <a:spcBef>
                <a:spcPts val="0"/>
              </a:spcBef>
              <a:spcAft>
                <a:spcPts val="0"/>
              </a:spcAft>
              <a:buSzPts val="1100"/>
              <a:buChar char="○"/>
              <a:defRPr sz="3300">
                <a:latin typeface="Helvetica Neue"/>
                <a:ea typeface="Helvetica Neue"/>
                <a:cs typeface="Helvetica Neue"/>
                <a:sym typeface="Helvetica Neue"/>
              </a:defRPr>
            </a:lvl5pPr>
            <a:lvl6pPr lvl="5" rtl="0">
              <a:lnSpc>
                <a:spcPct val="90000"/>
              </a:lnSpc>
              <a:spcBef>
                <a:spcPts val="0"/>
              </a:spcBef>
              <a:spcAft>
                <a:spcPts val="0"/>
              </a:spcAft>
              <a:buSzPts val="1100"/>
              <a:buChar char="■"/>
              <a:defRPr sz="3300">
                <a:latin typeface="Helvetica Neue"/>
                <a:ea typeface="Helvetica Neue"/>
                <a:cs typeface="Helvetica Neue"/>
                <a:sym typeface="Helvetica Neue"/>
              </a:defRPr>
            </a:lvl6pPr>
            <a:lvl7pPr lvl="6" rtl="0">
              <a:lnSpc>
                <a:spcPct val="90000"/>
              </a:lnSpc>
              <a:spcBef>
                <a:spcPts val="0"/>
              </a:spcBef>
              <a:spcAft>
                <a:spcPts val="0"/>
              </a:spcAft>
              <a:buSzPts val="1100"/>
              <a:buChar char="●"/>
              <a:defRPr sz="3300">
                <a:latin typeface="Helvetica Neue"/>
                <a:ea typeface="Helvetica Neue"/>
                <a:cs typeface="Helvetica Neue"/>
                <a:sym typeface="Helvetica Neue"/>
              </a:defRPr>
            </a:lvl7pPr>
            <a:lvl8pPr lvl="7" rtl="0">
              <a:lnSpc>
                <a:spcPct val="90000"/>
              </a:lnSpc>
              <a:spcBef>
                <a:spcPts val="0"/>
              </a:spcBef>
              <a:spcAft>
                <a:spcPts val="0"/>
              </a:spcAft>
              <a:buSzPts val="1100"/>
              <a:buChar char="○"/>
              <a:defRPr sz="3300">
                <a:latin typeface="Helvetica Neue"/>
                <a:ea typeface="Helvetica Neue"/>
                <a:cs typeface="Helvetica Neue"/>
                <a:sym typeface="Helvetica Neue"/>
              </a:defRPr>
            </a:lvl8pPr>
            <a:lvl9pPr lvl="8" rtl="0">
              <a:lnSpc>
                <a:spcPct val="90000"/>
              </a:lnSpc>
              <a:spcBef>
                <a:spcPts val="0"/>
              </a:spcBef>
              <a:spcAft>
                <a:spcPts val="0"/>
              </a:spcAft>
              <a:buSzPts val="1100"/>
              <a:buChar char="■"/>
              <a:defRPr sz="3300">
                <a:latin typeface="Helvetica Neue"/>
                <a:ea typeface="Helvetica Neue"/>
                <a:cs typeface="Helvetica Neue"/>
                <a:sym typeface="Helvetica Neue"/>
              </a:defRPr>
            </a:lvl9pPr>
          </a:lstStyle>
          <a:p/>
        </p:txBody>
      </p:sp>
      <p:sp>
        <p:nvSpPr>
          <p:cNvPr id="106" name="Google Shape;106;p25"/>
          <p:cNvSpPr txBox="1"/>
          <p:nvPr>
            <p:ph idx="1" type="body"/>
          </p:nvPr>
        </p:nvSpPr>
        <p:spPr>
          <a:xfrm>
            <a:off x="628650" y="273844"/>
            <a:ext cx="5800800" cy="4869600"/>
          </a:xfrm>
          <a:prstGeom prst="rect">
            <a:avLst/>
          </a:prstGeom>
          <a:noFill/>
          <a:ln>
            <a:noFill/>
          </a:ln>
        </p:spPr>
        <p:txBody>
          <a:bodyPr anchorCtr="0" anchor="t" bIns="68575" lIns="68575" spcFirstLastPara="1" rIns="68575" wrap="square" tIns="68575">
            <a:noAutofit/>
          </a:bodyPr>
          <a:lstStyle>
            <a:lvl1pPr indent="-298450" lvl="0" marL="457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1pPr>
            <a:lvl2pPr indent="-298450" lvl="1" marL="914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2pPr>
            <a:lvl3pPr indent="-298450" lvl="2" marL="1371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3pPr>
            <a:lvl4pPr indent="-298450" lvl="3" marL="1828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4pPr>
            <a:lvl5pPr indent="-298450" lvl="4" marL="22860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5pPr>
            <a:lvl6pPr indent="-298450" lvl="5" marL="27432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6pPr>
            <a:lvl7pPr indent="-298450" lvl="6" marL="32004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7pPr>
            <a:lvl8pPr indent="-298450" lvl="7" marL="36576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8pPr>
            <a:lvl9pPr indent="-298450" lvl="8" marL="4114800" rtl="0">
              <a:lnSpc>
                <a:spcPct val="90000"/>
              </a:lnSpc>
              <a:spcBef>
                <a:spcPts val="800"/>
              </a:spcBef>
              <a:spcAft>
                <a:spcPts val="0"/>
              </a:spcAft>
              <a:buSzPts val="1100"/>
              <a:buFont typeface="Arial"/>
              <a:buChar char="•"/>
              <a:defRPr sz="2100">
                <a:latin typeface="Helvetica Neue"/>
                <a:ea typeface="Helvetica Neue"/>
                <a:cs typeface="Helvetica Neue"/>
                <a:sym typeface="Helvetica Neue"/>
              </a:defRPr>
            </a:lvl9pPr>
          </a:lstStyle>
          <a:p/>
        </p:txBody>
      </p:sp>
      <p:sp>
        <p:nvSpPr>
          <p:cNvPr id="107" name="Google Shape;107;p25"/>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172640"/>
            <a:ext cx="7886700" cy="1196700"/>
          </a:xfrm>
          <a:prstGeom prst="rect">
            <a:avLst/>
          </a:prstGeom>
          <a:noFill/>
          <a:ln>
            <a:noFill/>
          </a:ln>
        </p:spPr>
        <p:txBody>
          <a:bodyPr anchorCtr="0" anchor="ctr" bIns="68575" lIns="68575" spcFirstLastPara="1" rIns="68575" wrap="square" tIns="68575">
            <a:noAutofit/>
          </a:bodyPr>
          <a:lstStyle>
            <a:lvl1pPr indent="-69850" lvl="0"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1pPr>
            <a:lvl2pPr indent="-69850" lvl="1"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2pPr>
            <a:lvl3pPr indent="-69850" lvl="2"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3pPr>
            <a:lvl4pPr indent="-69850" lvl="3"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4pPr>
            <a:lvl5pPr indent="-69850" lvl="4"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5pPr>
            <a:lvl6pPr indent="-69850" lvl="5"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6pPr>
            <a:lvl7pPr indent="-69850" lvl="6"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7pPr>
            <a:lvl8pPr indent="-69850" lvl="7"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8pPr>
            <a:lvl9pPr indent="-69850" lvl="8" marL="0" marR="0" rtl="0" algn="l">
              <a:lnSpc>
                <a:spcPct val="90000"/>
              </a:lnSpc>
              <a:spcBef>
                <a:spcPts val="0"/>
              </a:spcBef>
              <a:spcAft>
                <a:spcPts val="0"/>
              </a:spcAft>
              <a:buSzPts val="1100"/>
              <a:buChar char="■"/>
              <a:defRPr b="0" i="0" sz="3300" u="none" cap="none" strike="noStrike">
                <a:latin typeface="Helvetica Neue"/>
                <a:ea typeface="Helvetica Neue"/>
                <a:cs typeface="Helvetica Neue"/>
                <a:sym typeface="Helvetica Neue"/>
              </a:defRPr>
            </a:lvl9pPr>
          </a:lstStyle>
          <a:p/>
        </p:txBody>
      </p:sp>
      <p:sp>
        <p:nvSpPr>
          <p:cNvPr id="52" name="Google Shape;52;p13"/>
          <p:cNvSpPr txBox="1"/>
          <p:nvPr>
            <p:ph idx="1" type="body"/>
          </p:nvPr>
        </p:nvSpPr>
        <p:spPr>
          <a:xfrm>
            <a:off x="628650" y="1369219"/>
            <a:ext cx="7886700" cy="37743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1pPr>
            <a:lvl2pPr indent="-298450" lvl="1" marL="9144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2pPr>
            <a:lvl3pPr indent="-298450" lvl="2" marL="13716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3pPr>
            <a:lvl4pPr indent="-298450" lvl="3" marL="18288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4pPr>
            <a:lvl5pPr indent="-298450" lvl="4" marL="22860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5pPr>
            <a:lvl6pPr indent="-298450" lvl="5" marL="27432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6pPr>
            <a:lvl7pPr indent="-298450" lvl="6" marL="32004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7pPr>
            <a:lvl8pPr indent="-298450" lvl="7" marL="36576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8pPr>
            <a:lvl9pPr indent="-298450" lvl="8" marL="4114800" marR="0" rtl="0" algn="l">
              <a:lnSpc>
                <a:spcPct val="90000"/>
              </a:lnSpc>
              <a:spcBef>
                <a:spcPts val="800"/>
              </a:spcBef>
              <a:spcAft>
                <a:spcPts val="0"/>
              </a:spcAft>
              <a:buSzPts val="1100"/>
              <a:buFont typeface="Arial"/>
              <a:buChar char="•"/>
              <a:defRPr b="0" i="0" sz="2100" u="none" cap="none" strike="noStrike">
                <a:latin typeface="Helvetica Neue"/>
                <a:ea typeface="Helvetica Neue"/>
                <a:cs typeface="Helvetica Neue"/>
                <a:sym typeface="Helvetica Neue"/>
              </a:defRPr>
            </a:lvl9pPr>
          </a:lstStyle>
          <a:p/>
        </p:txBody>
      </p:sp>
      <p:sp>
        <p:nvSpPr>
          <p:cNvPr id="53" name="Google Shape;53;p13"/>
          <p:cNvSpPr txBox="1"/>
          <p:nvPr>
            <p:ph idx="12" type="sldNum"/>
          </p:nvPr>
        </p:nvSpPr>
        <p:spPr>
          <a:xfrm>
            <a:off x="6457950" y="4803219"/>
            <a:ext cx="2057400" cy="2019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pic>
        <p:nvPicPr>
          <p:cNvPr id="112" name="Google Shape;112;p26"/>
          <p:cNvPicPr preferRelativeResize="0"/>
          <p:nvPr/>
        </p:nvPicPr>
        <p:blipFill rotWithShape="1">
          <a:blip r:embed="rId4">
            <a:alphaModFix/>
          </a:blip>
          <a:srcRect b="5971" l="1399" r="1390" t="6600"/>
          <a:stretch/>
        </p:blipFill>
        <p:spPr>
          <a:xfrm>
            <a:off x="0" y="-18963"/>
            <a:ext cx="9144000" cy="5181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9600" y="9150"/>
            <a:ext cx="3033300" cy="5136000"/>
          </a:xfrm>
          <a:prstGeom prst="rect">
            <a:avLst/>
          </a:prstGeom>
        </p:spPr>
        <p:txBody>
          <a:bodyPr anchorCtr="0" anchor="ctr" bIns="68575" lIns="68575" spcFirstLastPara="1" rIns="68575" wrap="square" tIns="68575">
            <a:noAutofit/>
          </a:bodyPr>
          <a:lstStyle/>
          <a:p>
            <a:pPr indent="0" lvl="0" marL="0" rtl="0" algn="ctr">
              <a:lnSpc>
                <a:spcPct val="100000"/>
              </a:lnSpc>
              <a:spcBef>
                <a:spcPts val="0"/>
              </a:spcBef>
              <a:spcAft>
                <a:spcPts val="0"/>
              </a:spcAft>
              <a:buNone/>
            </a:pPr>
            <a:r>
              <a:t/>
            </a:r>
            <a:endParaRPr>
              <a:solidFill>
                <a:schemeClr val="lt1"/>
              </a:solidFill>
            </a:endParaRPr>
          </a:p>
          <a:p>
            <a:pPr indent="0" lvl="0" marL="0" rtl="0" algn="ctr">
              <a:lnSpc>
                <a:spcPct val="100000"/>
              </a:lnSpc>
              <a:spcBef>
                <a:spcPts val="0"/>
              </a:spcBef>
              <a:spcAft>
                <a:spcPts val="0"/>
              </a:spcAft>
              <a:buNone/>
            </a:pPr>
            <a:r>
              <a:rPr lang="en">
                <a:solidFill>
                  <a:schemeClr val="lt1"/>
                </a:solidFill>
              </a:rPr>
              <a:t>What is</a:t>
            </a:r>
            <a:r>
              <a:rPr lang="en">
                <a:solidFill>
                  <a:schemeClr val="lt1"/>
                </a:solidFill>
              </a:rPr>
              <a:t> CI/CD?</a:t>
            </a:r>
            <a:endParaRPr>
              <a:solidFill>
                <a:srgbClr val="FFFFFF"/>
              </a:solidFill>
            </a:endParaRPr>
          </a:p>
        </p:txBody>
      </p:sp>
      <p:sp>
        <p:nvSpPr>
          <p:cNvPr id="118" name="Google Shape;118;p27"/>
          <p:cNvSpPr txBox="1"/>
          <p:nvPr>
            <p:ph idx="1" type="body"/>
          </p:nvPr>
        </p:nvSpPr>
        <p:spPr>
          <a:xfrm>
            <a:off x="3198475" y="25"/>
            <a:ext cx="5801400" cy="51435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chemeClr val="lt1"/>
                </a:solidFill>
              </a:rPr>
              <a:t>Continuous integration (CI)</a:t>
            </a:r>
            <a:endParaRPr b="1" sz="18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lt1"/>
                </a:solidFill>
              </a:rPr>
              <a:t>It is a software development process where teams integrate code early and often into a central repository where they can run frequent tests and validate changes. The goal is to speed up the release process by enabling teams to identify and fix problems early in the development lifecycle.</a:t>
            </a:r>
            <a:endParaRPr sz="1200">
              <a:solidFill>
                <a:schemeClr val="lt1"/>
              </a:solidFill>
            </a:endParaRPr>
          </a:p>
          <a:p>
            <a:pPr indent="0" lvl="0" marL="0" rtl="0" algn="l">
              <a:lnSpc>
                <a:spcPct val="100000"/>
              </a:lnSpc>
              <a:spcBef>
                <a:spcPts val="0"/>
              </a:spcBef>
              <a:spcAft>
                <a:spcPts val="0"/>
              </a:spcAft>
              <a:buNone/>
            </a:pPr>
            <a:r>
              <a:t/>
            </a:r>
            <a:endParaRPr sz="1800">
              <a:solidFill>
                <a:schemeClr val="lt1"/>
              </a:solidFill>
            </a:endParaRPr>
          </a:p>
          <a:p>
            <a:pPr indent="0" lvl="0" marL="0" rtl="0" algn="l">
              <a:lnSpc>
                <a:spcPct val="100000"/>
              </a:lnSpc>
              <a:spcBef>
                <a:spcPts val="0"/>
              </a:spcBef>
              <a:spcAft>
                <a:spcPts val="0"/>
              </a:spcAft>
              <a:buNone/>
            </a:pPr>
            <a:br>
              <a:rPr lang="en" sz="1800">
                <a:solidFill>
                  <a:schemeClr val="lt1"/>
                </a:solidFill>
              </a:rPr>
            </a:br>
            <a:r>
              <a:rPr b="1" lang="en" sz="1800">
                <a:solidFill>
                  <a:schemeClr val="lt1"/>
                </a:solidFill>
              </a:rPr>
              <a:t>Continuous Delivery (CD)</a:t>
            </a:r>
            <a:endParaRPr b="1" sz="18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It is the practice of getting all updates, fixes, features, and configuration changes either into production or into the hands of end-users as quickly (and safely) as possible. The goal is to streamline the delivery/deployment process so that predictable tasks can be performed on-demand.</a:t>
            </a:r>
            <a:endParaRPr sz="1200">
              <a:solidFill>
                <a:schemeClr val="lt1"/>
              </a:solidFill>
            </a:endParaRPr>
          </a:p>
          <a:p>
            <a:pPr indent="0" lvl="0" marL="0" rtl="0" algn="l">
              <a:lnSpc>
                <a:spcPct val="100000"/>
              </a:lnSpc>
              <a:spcBef>
                <a:spcPts val="0"/>
              </a:spcBef>
              <a:spcAft>
                <a:spcPts val="0"/>
              </a:spcAft>
              <a:buNone/>
            </a:pPr>
            <a:r>
              <a:t/>
            </a:r>
            <a:endParaRPr b="1"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idx="1" type="body"/>
          </p:nvPr>
        </p:nvSpPr>
        <p:spPr>
          <a:xfrm>
            <a:off x="3198475" y="25"/>
            <a:ext cx="5801400" cy="51435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chemeClr val="lt1"/>
                </a:solidFill>
              </a:rPr>
              <a:t>Improved code quality</a:t>
            </a:r>
            <a:endParaRPr b="1" sz="14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Since code is released in small batches, it is possible to test it thoroughly, detecting and fixing the most serious bugs before software is deployed to production. Gradual changes to the code are also more manageable.</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b="1" lang="en" sz="1400">
                <a:solidFill>
                  <a:schemeClr val="lt1"/>
                </a:solidFill>
              </a:rPr>
              <a:t>Shorter time-to-market of new features</a:t>
            </a:r>
            <a:endParaRPr b="1" sz="14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If code changes are small, we can release software builds faster—essentially, on demand. This improves flexibility and the ability to ship new functionalities. Now when users ask for new features or competitors introduce enhancements, our reaction can be faster.</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b="1" lang="en" sz="1400">
                <a:solidFill>
                  <a:schemeClr val="lt1"/>
                </a:solidFill>
              </a:rPr>
              <a:t>Automation to reduce costs and labour</a:t>
            </a:r>
            <a:endParaRPr b="1" sz="14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lt1"/>
                </a:solidFill>
              </a:rPr>
              <a:t>Build automation, automated testing and deployment not only make the life of the DevOps team easier, but also reduces costs. Automated actions are also less susceptible to human error and easier to manage.</a:t>
            </a:r>
            <a:endParaRPr sz="1200">
              <a:solidFill>
                <a:schemeClr val="lt1"/>
              </a:solidFill>
            </a:endParaRPr>
          </a:p>
        </p:txBody>
      </p:sp>
      <p:sp>
        <p:nvSpPr>
          <p:cNvPr id="124" name="Google Shape;124;p28"/>
          <p:cNvSpPr txBox="1"/>
          <p:nvPr>
            <p:ph type="title"/>
          </p:nvPr>
        </p:nvSpPr>
        <p:spPr>
          <a:xfrm>
            <a:off x="-9600" y="9150"/>
            <a:ext cx="3033300" cy="5136000"/>
          </a:xfrm>
          <a:prstGeom prst="rect">
            <a:avLst/>
          </a:prstGeom>
        </p:spPr>
        <p:txBody>
          <a:bodyPr anchorCtr="0" anchor="ctr" bIns="68575" lIns="68575" spcFirstLastPara="1" rIns="68575" wrap="square" tIns="68575">
            <a:noAutofit/>
          </a:bodyPr>
          <a:lstStyle/>
          <a:p>
            <a:pPr indent="0" lvl="0" marL="0" rtl="0" algn="ctr">
              <a:lnSpc>
                <a:spcPct val="100000"/>
              </a:lnSpc>
              <a:spcBef>
                <a:spcPts val="0"/>
              </a:spcBef>
              <a:spcAft>
                <a:spcPts val="0"/>
              </a:spcAft>
              <a:buNone/>
            </a:pPr>
            <a:r>
              <a:t/>
            </a:r>
            <a:endParaRPr>
              <a:solidFill>
                <a:schemeClr val="lt1"/>
              </a:solidFill>
            </a:endParaRPr>
          </a:p>
          <a:p>
            <a:pPr indent="0" lvl="0" marL="0" rtl="0" algn="ctr">
              <a:lnSpc>
                <a:spcPct val="100000"/>
              </a:lnSpc>
              <a:spcBef>
                <a:spcPts val="0"/>
              </a:spcBef>
              <a:spcAft>
                <a:spcPts val="0"/>
              </a:spcAft>
              <a:buNone/>
            </a:pPr>
            <a:r>
              <a:rPr lang="en">
                <a:solidFill>
                  <a:schemeClr val="lt1"/>
                </a:solidFill>
              </a:rPr>
              <a:t>Why should we implement CI/CD?</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idx="1" type="body"/>
          </p:nvPr>
        </p:nvSpPr>
        <p:spPr>
          <a:xfrm>
            <a:off x="3198475" y="25"/>
            <a:ext cx="5801400" cy="51435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chemeClr val="lt1"/>
                </a:solidFill>
              </a:rPr>
              <a:t>Enables rapid feedback</a:t>
            </a:r>
            <a:endParaRPr b="1" sz="14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When automated tests detect a bug, it can be fixed rapidly. The same is true for automated deployment: if the metrics being monitored suggest there’s an issue with a new update, it will automatically be rolled back, thus protecting the company’s reputation from any harm it may suffer due to faulty software.</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b="1" lang="en" sz="1400">
                <a:solidFill>
                  <a:schemeClr val="lt1"/>
                </a:solidFill>
              </a:rPr>
              <a:t>Gain Real-Time Visibility of the Development Process</a:t>
            </a:r>
            <a:endParaRPr b="1" sz="14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Stakeholders can easily see where a project stands at any given moment—spot bottlenecks, inefficiencies, etc., and use those insights to optimize the process.</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You can also see the history of deployments and success rates, which can inform the direction of future projects, help teams plan ahead, and keep everyone focused on the tasks that create the most value.</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b="1" lang="en" sz="1400">
                <a:solidFill>
                  <a:schemeClr val="lt1"/>
                </a:solidFill>
              </a:rPr>
              <a:t>Improved customer satisfaction</a:t>
            </a:r>
            <a:endParaRPr b="1" sz="14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Buggy software can harm the company's reputation, sometimes irreparably. Fast and frequent releases, new features shipped regularly, bugs fixed promptly and immediate reaction to feedback—these are the major factors that will make end-users happy to pay for our software.</a:t>
            </a:r>
            <a:endParaRPr sz="1200">
              <a:solidFill>
                <a:schemeClr val="lt1"/>
              </a:solidFill>
            </a:endParaRPr>
          </a:p>
        </p:txBody>
      </p:sp>
      <p:sp>
        <p:nvSpPr>
          <p:cNvPr id="130" name="Google Shape;130;p29"/>
          <p:cNvSpPr txBox="1"/>
          <p:nvPr>
            <p:ph type="title"/>
          </p:nvPr>
        </p:nvSpPr>
        <p:spPr>
          <a:xfrm>
            <a:off x="-9600" y="9150"/>
            <a:ext cx="3033300" cy="5136000"/>
          </a:xfrm>
          <a:prstGeom prst="rect">
            <a:avLst/>
          </a:prstGeom>
        </p:spPr>
        <p:txBody>
          <a:bodyPr anchorCtr="0" anchor="ctr" bIns="68575" lIns="68575" spcFirstLastPara="1" rIns="68575" wrap="square" tIns="68575">
            <a:noAutofit/>
          </a:bodyPr>
          <a:lstStyle/>
          <a:p>
            <a:pPr indent="0" lvl="0" marL="0" rtl="0" algn="ctr">
              <a:lnSpc>
                <a:spcPct val="100000"/>
              </a:lnSpc>
              <a:spcBef>
                <a:spcPts val="0"/>
              </a:spcBef>
              <a:spcAft>
                <a:spcPts val="0"/>
              </a:spcAft>
              <a:buNone/>
            </a:pPr>
            <a:r>
              <a:t/>
            </a:r>
            <a:endParaRPr>
              <a:solidFill>
                <a:schemeClr val="lt1"/>
              </a:solidFill>
            </a:endParaRPr>
          </a:p>
          <a:p>
            <a:pPr indent="0" lvl="0" marL="0" rtl="0" algn="ctr">
              <a:lnSpc>
                <a:spcPct val="100000"/>
              </a:lnSpc>
              <a:spcBef>
                <a:spcPts val="0"/>
              </a:spcBef>
              <a:spcAft>
                <a:spcPts val="0"/>
              </a:spcAft>
              <a:buNone/>
            </a:pPr>
            <a:r>
              <a:rPr lang="en">
                <a:solidFill>
                  <a:schemeClr val="lt1"/>
                </a:solidFill>
              </a:rPr>
              <a:t>Why should we implement CI/CD?</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