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51"/>
  </p:notesMasterIdLst>
  <p:handoutMasterIdLst>
    <p:handoutMasterId r:id="rId52"/>
  </p:handoutMasterIdLst>
  <p:sldIdLst>
    <p:sldId id="308" r:id="rId2"/>
    <p:sldId id="309" r:id="rId3"/>
    <p:sldId id="310" r:id="rId4"/>
    <p:sldId id="311" r:id="rId5"/>
    <p:sldId id="312" r:id="rId6"/>
    <p:sldId id="313" r:id="rId7"/>
    <p:sldId id="301" r:id="rId8"/>
    <p:sldId id="257" r:id="rId9"/>
    <p:sldId id="258" r:id="rId10"/>
    <p:sldId id="259" r:id="rId11"/>
    <p:sldId id="260" r:id="rId12"/>
    <p:sldId id="261" r:id="rId13"/>
    <p:sldId id="262" r:id="rId14"/>
    <p:sldId id="263" r:id="rId15"/>
    <p:sldId id="314" r:id="rId16"/>
    <p:sldId id="264" r:id="rId17"/>
    <p:sldId id="267" r:id="rId18"/>
    <p:sldId id="268" r:id="rId19"/>
    <p:sldId id="269" r:id="rId20"/>
    <p:sldId id="270" r:id="rId21"/>
    <p:sldId id="271" r:id="rId22"/>
    <p:sldId id="272" r:id="rId23"/>
    <p:sldId id="315" r:id="rId24"/>
    <p:sldId id="273" r:id="rId25"/>
    <p:sldId id="275" r:id="rId26"/>
    <p:sldId id="276" r:id="rId27"/>
    <p:sldId id="277" r:id="rId28"/>
    <p:sldId id="279" r:id="rId29"/>
    <p:sldId id="316" r:id="rId30"/>
    <p:sldId id="280" r:id="rId31"/>
    <p:sldId id="281" r:id="rId32"/>
    <p:sldId id="284" r:id="rId33"/>
    <p:sldId id="285" r:id="rId34"/>
    <p:sldId id="317" r:id="rId35"/>
    <p:sldId id="286" r:id="rId36"/>
    <p:sldId id="287" r:id="rId37"/>
    <p:sldId id="288" r:id="rId38"/>
    <p:sldId id="289" r:id="rId39"/>
    <p:sldId id="290" r:id="rId40"/>
    <p:sldId id="291" r:id="rId41"/>
    <p:sldId id="306" r:id="rId42"/>
    <p:sldId id="318" r:id="rId43"/>
    <p:sldId id="293" r:id="rId44"/>
    <p:sldId id="294" r:id="rId45"/>
    <p:sldId id="295" r:id="rId46"/>
    <p:sldId id="296" r:id="rId47"/>
    <p:sldId id="320" r:id="rId48"/>
    <p:sldId id="307" r:id="rId49"/>
    <p:sldId id="31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1549" autoAdjust="0"/>
  </p:normalViewPr>
  <p:slideViewPr>
    <p:cSldViewPr snapToGrid="0" snapToObjects="1">
      <p:cViewPr varScale="1">
        <p:scale>
          <a:sx n="103" d="100"/>
          <a:sy n="103" d="100"/>
        </p:scale>
        <p:origin x="756" y="66"/>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thna, Sampath" userId="10951a6d-3610-4a87-8b75-8e5b3ed3f097" providerId="ADAL" clId="{69B3C5CA-3CF5-4484-8F4F-82A5EEAFF692}"/>
    <pc:docChg chg="modSld">
      <pc:chgData name="Jayarathna, Sampath" userId="10951a6d-3610-4a87-8b75-8e5b3ed3f097" providerId="ADAL" clId="{69B3C5CA-3CF5-4484-8F4F-82A5EEAFF692}" dt="2023-11-02T20:19:55.681" v="0" actId="20577"/>
      <pc:docMkLst>
        <pc:docMk/>
      </pc:docMkLst>
      <pc:sldChg chg="modSp mod">
        <pc:chgData name="Jayarathna, Sampath" userId="10951a6d-3610-4a87-8b75-8e5b3ed3f097" providerId="ADAL" clId="{69B3C5CA-3CF5-4484-8F4F-82A5EEAFF692}" dt="2023-11-02T20:19:55.681" v="0" actId="20577"/>
        <pc:sldMkLst>
          <pc:docMk/>
          <pc:sldMk cId="3544638557" sldId="308"/>
        </pc:sldMkLst>
        <pc:spChg chg="mod">
          <ac:chgData name="Jayarathna, Sampath" userId="10951a6d-3610-4a87-8b75-8e5b3ed3f097" providerId="ADAL" clId="{69B3C5CA-3CF5-4484-8F4F-82A5EEAFF692}" dt="2023-11-02T20:19:55.681" v="0" actId="20577"/>
          <ac:spMkLst>
            <pc:docMk/>
            <pc:sldMk cId="3544638557" sldId="308"/>
            <ac:spMk id="13314" creationId="{00000000-0000-0000-0000-000000000000}"/>
          </ac:spMkLst>
        </pc:spChg>
      </pc:sldChg>
    </pc:docChg>
  </pc:docChgLst>
  <pc:docChgLst>
    <pc:chgData name="Jayarathna, Sampath" userId="10951a6d-3610-4a87-8b75-8e5b3ed3f097" providerId="ADAL" clId="{95B081E9-CB45-4890-82BB-4C25FEFDC8BA}"/>
    <pc:docChg chg="modSld">
      <pc:chgData name="Jayarathna, Sampath" userId="10951a6d-3610-4a87-8b75-8e5b3ed3f097" providerId="ADAL" clId="{95B081E9-CB45-4890-82BB-4C25FEFDC8BA}" dt="2021-11-16T22:22:26.514" v="1" actId="14100"/>
      <pc:docMkLst>
        <pc:docMk/>
      </pc:docMkLst>
      <pc:sldChg chg="modSp mod">
        <pc:chgData name="Jayarathna, Sampath" userId="10951a6d-3610-4a87-8b75-8e5b3ed3f097" providerId="ADAL" clId="{95B081E9-CB45-4890-82BB-4C25FEFDC8BA}" dt="2021-11-16T22:22:02.571" v="0" actId="14100"/>
        <pc:sldMkLst>
          <pc:docMk/>
          <pc:sldMk cId="3637575940" sldId="260"/>
        </pc:sldMkLst>
        <pc:spChg chg="mod">
          <ac:chgData name="Jayarathna, Sampath" userId="10951a6d-3610-4a87-8b75-8e5b3ed3f097" providerId="ADAL" clId="{95B081E9-CB45-4890-82BB-4C25FEFDC8BA}" dt="2021-11-16T22:22:02.571" v="0" actId="14100"/>
          <ac:spMkLst>
            <pc:docMk/>
            <pc:sldMk cId="3637575940" sldId="260"/>
            <ac:spMk id="17410" creationId="{00000000-0000-0000-0000-000000000000}"/>
          </ac:spMkLst>
        </pc:spChg>
      </pc:sldChg>
      <pc:sldChg chg="modSp mod">
        <pc:chgData name="Jayarathna, Sampath" userId="10951a6d-3610-4a87-8b75-8e5b3ed3f097" providerId="ADAL" clId="{95B081E9-CB45-4890-82BB-4C25FEFDC8BA}" dt="2021-11-16T22:22:26.514" v="1" actId="14100"/>
        <pc:sldMkLst>
          <pc:docMk/>
          <pc:sldMk cId="790254644" sldId="263"/>
        </pc:sldMkLst>
        <pc:spChg chg="mod">
          <ac:chgData name="Jayarathna, Sampath" userId="10951a6d-3610-4a87-8b75-8e5b3ed3f097" providerId="ADAL" clId="{95B081E9-CB45-4890-82BB-4C25FEFDC8BA}" dt="2021-11-16T22:22:26.514" v="1" actId="14100"/>
          <ac:spMkLst>
            <pc:docMk/>
            <pc:sldMk cId="790254644" sldId="263"/>
            <ac:spMk id="58370" creationId="{00000000-0000-0000-0000-000000000000}"/>
          </ac:spMkLst>
        </pc:spChg>
      </pc:sldChg>
    </pc:docChg>
  </pc:docChgLst>
  <pc:docChgLst>
    <pc:chgData name="Jayarathna, Sampath" userId="10951a6d-3610-4a87-8b75-8e5b3ed3f097" providerId="ADAL" clId="{89000AD9-935D-4D31-A510-B083D54B6BA6}"/>
    <pc:docChg chg="undo custSel modSld modMainMaster modNotesMaster">
      <pc:chgData name="Jayarathna, Sampath" userId="10951a6d-3610-4a87-8b75-8e5b3ed3f097" providerId="ADAL" clId="{89000AD9-935D-4D31-A510-B083D54B6BA6}" dt="2021-11-16T18:39:22.045" v="91" actId="404"/>
      <pc:docMkLst>
        <pc:docMk/>
      </pc:docMkLst>
      <pc:sldChg chg="modSp">
        <pc:chgData name="Jayarathna, Sampath" userId="10951a6d-3610-4a87-8b75-8e5b3ed3f097" providerId="ADAL" clId="{89000AD9-935D-4D31-A510-B083D54B6BA6}" dt="2021-11-16T18:06:39.529" v="0"/>
        <pc:sldMkLst>
          <pc:docMk/>
          <pc:sldMk cId="554175773" sldId="257"/>
        </pc:sldMkLst>
        <pc:spChg chg="mod">
          <ac:chgData name="Jayarathna, Sampath" userId="10951a6d-3610-4a87-8b75-8e5b3ed3f097" providerId="ADAL" clId="{89000AD9-935D-4D31-A510-B083D54B6BA6}" dt="2021-11-16T18:06:39.529" v="0"/>
          <ac:spMkLst>
            <pc:docMk/>
            <pc:sldMk cId="554175773" sldId="257"/>
            <ac:spMk id="14338" creationId="{00000000-0000-0000-0000-000000000000}"/>
          </ac:spMkLst>
        </pc:spChg>
        <pc:spChg chg="mod">
          <ac:chgData name="Jayarathna, Sampath" userId="10951a6d-3610-4a87-8b75-8e5b3ed3f097" providerId="ADAL" clId="{89000AD9-935D-4D31-A510-B083D54B6BA6}" dt="2021-11-16T18:06:39.529" v="0"/>
          <ac:spMkLst>
            <pc:docMk/>
            <pc:sldMk cId="554175773" sldId="257"/>
            <ac:spMk id="14339" creationId="{00000000-0000-0000-0000-000000000000}"/>
          </ac:spMkLst>
        </pc:spChg>
      </pc:sldChg>
      <pc:sldChg chg="modSp modNotes">
        <pc:chgData name="Jayarathna, Sampath" userId="10951a6d-3610-4a87-8b75-8e5b3ed3f097" providerId="ADAL" clId="{89000AD9-935D-4D31-A510-B083D54B6BA6}" dt="2021-11-16T18:06:39.529" v="0"/>
        <pc:sldMkLst>
          <pc:docMk/>
          <pc:sldMk cId="2436499483" sldId="258"/>
        </pc:sldMkLst>
        <pc:picChg chg="mod">
          <ac:chgData name="Jayarathna, Sampath" userId="10951a6d-3610-4a87-8b75-8e5b3ed3f097" providerId="ADAL" clId="{89000AD9-935D-4D31-A510-B083D54B6BA6}" dt="2021-11-16T18:06:39.529" v="0"/>
          <ac:picMkLst>
            <pc:docMk/>
            <pc:sldMk cId="2436499483" sldId="258"/>
            <ac:picMk id="2" creationId="{00000000-0000-0000-0000-000000000000}"/>
          </ac:picMkLst>
        </pc:picChg>
      </pc:sldChg>
      <pc:sldChg chg="modSp">
        <pc:chgData name="Jayarathna, Sampath" userId="10951a6d-3610-4a87-8b75-8e5b3ed3f097" providerId="ADAL" clId="{89000AD9-935D-4D31-A510-B083D54B6BA6}" dt="2021-11-16T18:06:39.529" v="0"/>
        <pc:sldMkLst>
          <pc:docMk/>
          <pc:sldMk cId="325440738" sldId="259"/>
        </pc:sldMkLst>
        <pc:spChg chg="mod">
          <ac:chgData name="Jayarathna, Sampath" userId="10951a6d-3610-4a87-8b75-8e5b3ed3f097" providerId="ADAL" clId="{89000AD9-935D-4D31-A510-B083D54B6BA6}" dt="2021-11-16T18:06:39.529" v="0"/>
          <ac:spMkLst>
            <pc:docMk/>
            <pc:sldMk cId="325440738" sldId="259"/>
            <ac:spMk id="15362" creationId="{00000000-0000-0000-0000-000000000000}"/>
          </ac:spMkLst>
        </pc:spChg>
        <pc:spChg chg="mod">
          <ac:chgData name="Jayarathna, Sampath" userId="10951a6d-3610-4a87-8b75-8e5b3ed3f097" providerId="ADAL" clId="{89000AD9-935D-4D31-A510-B083D54B6BA6}" dt="2021-11-16T18:06:39.529" v="0"/>
          <ac:spMkLst>
            <pc:docMk/>
            <pc:sldMk cId="325440738" sldId="259"/>
            <ac:spMk id="15363" creationId="{00000000-0000-0000-0000-000000000000}"/>
          </ac:spMkLst>
        </pc:spChg>
      </pc:sldChg>
      <pc:sldChg chg="modSp mod">
        <pc:chgData name="Jayarathna, Sampath" userId="10951a6d-3610-4a87-8b75-8e5b3ed3f097" providerId="ADAL" clId="{89000AD9-935D-4D31-A510-B083D54B6BA6}" dt="2021-11-16T18:06:39.717" v="3" actId="27636"/>
        <pc:sldMkLst>
          <pc:docMk/>
          <pc:sldMk cId="3637575940" sldId="260"/>
        </pc:sldMkLst>
        <pc:spChg chg="mod">
          <ac:chgData name="Jayarathna, Sampath" userId="10951a6d-3610-4a87-8b75-8e5b3ed3f097" providerId="ADAL" clId="{89000AD9-935D-4D31-A510-B083D54B6BA6}" dt="2021-11-16T18:06:39.717" v="3" actId="27636"/>
          <ac:spMkLst>
            <pc:docMk/>
            <pc:sldMk cId="3637575940" sldId="260"/>
            <ac:spMk id="17410" creationId="{00000000-0000-0000-0000-000000000000}"/>
          </ac:spMkLst>
        </pc:spChg>
        <pc:spChg chg="mod">
          <ac:chgData name="Jayarathna, Sampath" userId="10951a6d-3610-4a87-8b75-8e5b3ed3f097" providerId="ADAL" clId="{89000AD9-935D-4D31-A510-B083D54B6BA6}" dt="2021-11-16T18:06:39.717" v="2" actId="27636"/>
          <ac:spMkLst>
            <pc:docMk/>
            <pc:sldMk cId="3637575940" sldId="260"/>
            <ac:spMk id="17411" creationId="{00000000-0000-0000-0000-000000000000}"/>
          </ac:spMkLst>
        </pc:spChg>
      </pc:sldChg>
      <pc:sldChg chg="modSp modNotes">
        <pc:chgData name="Jayarathna, Sampath" userId="10951a6d-3610-4a87-8b75-8e5b3ed3f097" providerId="ADAL" clId="{89000AD9-935D-4D31-A510-B083D54B6BA6}" dt="2021-11-16T18:06:39.529" v="0"/>
        <pc:sldMkLst>
          <pc:docMk/>
          <pc:sldMk cId="2008580620" sldId="261"/>
        </pc:sldMkLst>
        <pc:spChg chg="mod">
          <ac:chgData name="Jayarathna, Sampath" userId="10951a6d-3610-4a87-8b75-8e5b3ed3f097" providerId="ADAL" clId="{89000AD9-935D-4D31-A510-B083D54B6BA6}" dt="2021-11-16T18:06:39.529" v="0"/>
          <ac:spMkLst>
            <pc:docMk/>
            <pc:sldMk cId="2008580620" sldId="261"/>
            <ac:spMk id="18434" creationId="{00000000-0000-0000-0000-000000000000}"/>
          </ac:spMkLst>
        </pc:spChg>
        <pc:spChg chg="mod">
          <ac:chgData name="Jayarathna, Sampath" userId="10951a6d-3610-4a87-8b75-8e5b3ed3f097" providerId="ADAL" clId="{89000AD9-935D-4D31-A510-B083D54B6BA6}" dt="2021-11-16T18:06:39.529" v="0"/>
          <ac:spMkLst>
            <pc:docMk/>
            <pc:sldMk cId="2008580620" sldId="261"/>
            <ac:spMk id="18435" creationId="{00000000-0000-0000-0000-000000000000}"/>
          </ac:spMkLst>
        </pc:spChg>
      </pc:sldChg>
      <pc:sldChg chg="modSp mod">
        <pc:chgData name="Jayarathna, Sampath" userId="10951a6d-3610-4a87-8b75-8e5b3ed3f097" providerId="ADAL" clId="{89000AD9-935D-4D31-A510-B083D54B6BA6}" dt="2021-11-16T18:06:39.732" v="4" actId="27636"/>
        <pc:sldMkLst>
          <pc:docMk/>
          <pc:sldMk cId="1214348070" sldId="262"/>
        </pc:sldMkLst>
        <pc:spChg chg="mod">
          <ac:chgData name="Jayarathna, Sampath" userId="10951a6d-3610-4a87-8b75-8e5b3ed3f097" providerId="ADAL" clId="{89000AD9-935D-4D31-A510-B083D54B6BA6}" dt="2021-11-16T18:06:39.732" v="4" actId="27636"/>
          <ac:spMkLst>
            <pc:docMk/>
            <pc:sldMk cId="1214348070" sldId="262"/>
            <ac:spMk id="20482" creationId="{00000000-0000-0000-0000-000000000000}"/>
          </ac:spMkLst>
        </pc:spChg>
        <pc:spChg chg="mod">
          <ac:chgData name="Jayarathna, Sampath" userId="10951a6d-3610-4a87-8b75-8e5b3ed3f097" providerId="ADAL" clId="{89000AD9-935D-4D31-A510-B083D54B6BA6}" dt="2021-11-16T18:06:39.529" v="0"/>
          <ac:spMkLst>
            <pc:docMk/>
            <pc:sldMk cId="1214348070" sldId="262"/>
            <ac:spMk id="20483" creationId="{00000000-0000-0000-0000-000000000000}"/>
          </ac:spMkLst>
        </pc:spChg>
      </pc:sldChg>
      <pc:sldChg chg="modSp mod">
        <pc:chgData name="Jayarathna, Sampath" userId="10951a6d-3610-4a87-8b75-8e5b3ed3f097" providerId="ADAL" clId="{89000AD9-935D-4D31-A510-B083D54B6BA6}" dt="2021-11-16T18:06:39.748" v="5" actId="27636"/>
        <pc:sldMkLst>
          <pc:docMk/>
          <pc:sldMk cId="790254644" sldId="263"/>
        </pc:sldMkLst>
        <pc:spChg chg="mod">
          <ac:chgData name="Jayarathna, Sampath" userId="10951a6d-3610-4a87-8b75-8e5b3ed3f097" providerId="ADAL" clId="{89000AD9-935D-4D31-A510-B083D54B6BA6}" dt="2021-11-16T18:06:39.529" v="0"/>
          <ac:spMkLst>
            <pc:docMk/>
            <pc:sldMk cId="790254644" sldId="263"/>
            <ac:spMk id="58370" creationId="{00000000-0000-0000-0000-000000000000}"/>
          </ac:spMkLst>
        </pc:spChg>
        <pc:spChg chg="mod">
          <ac:chgData name="Jayarathna, Sampath" userId="10951a6d-3610-4a87-8b75-8e5b3ed3f097" providerId="ADAL" clId="{89000AD9-935D-4D31-A510-B083D54B6BA6}" dt="2021-11-16T18:06:39.748" v="5" actId="27636"/>
          <ac:spMkLst>
            <pc:docMk/>
            <pc:sldMk cId="790254644" sldId="263"/>
            <ac:spMk id="58371" creationId="{00000000-0000-0000-0000-000000000000}"/>
          </ac:spMkLst>
        </pc:spChg>
      </pc:sldChg>
      <pc:sldChg chg="modSp">
        <pc:chgData name="Jayarathna, Sampath" userId="10951a6d-3610-4a87-8b75-8e5b3ed3f097" providerId="ADAL" clId="{89000AD9-935D-4D31-A510-B083D54B6BA6}" dt="2021-11-16T18:06:55.401" v="16" actId="1076"/>
        <pc:sldMkLst>
          <pc:docMk/>
          <pc:sldMk cId="1096795237" sldId="264"/>
        </pc:sldMkLst>
        <pc:spChg chg="mod">
          <ac:chgData name="Jayarathna, Sampath" userId="10951a6d-3610-4a87-8b75-8e5b3ed3f097" providerId="ADAL" clId="{89000AD9-935D-4D31-A510-B083D54B6BA6}" dt="2021-11-16T18:06:39.529" v="0"/>
          <ac:spMkLst>
            <pc:docMk/>
            <pc:sldMk cId="1096795237" sldId="264"/>
            <ac:spMk id="55298" creationId="{00000000-0000-0000-0000-000000000000}"/>
          </ac:spMkLst>
        </pc:spChg>
        <pc:spChg chg="mod">
          <ac:chgData name="Jayarathna, Sampath" userId="10951a6d-3610-4a87-8b75-8e5b3ed3f097" providerId="ADAL" clId="{89000AD9-935D-4D31-A510-B083D54B6BA6}" dt="2021-11-16T18:06:39.529" v="0"/>
          <ac:spMkLst>
            <pc:docMk/>
            <pc:sldMk cId="1096795237" sldId="264"/>
            <ac:spMk id="55299" creationId="{00000000-0000-0000-0000-000000000000}"/>
          </ac:spMkLst>
        </pc:spChg>
        <pc:spChg chg="mod">
          <ac:chgData name="Jayarathna, Sampath" userId="10951a6d-3610-4a87-8b75-8e5b3ed3f097" providerId="ADAL" clId="{89000AD9-935D-4D31-A510-B083D54B6BA6}" dt="2021-11-16T18:06:55.401" v="16" actId="1076"/>
          <ac:spMkLst>
            <pc:docMk/>
            <pc:sldMk cId="1096795237" sldId="264"/>
            <ac:spMk id="55300" creationId="{00000000-0000-0000-0000-000000000000}"/>
          </ac:spMkLst>
        </pc:spChg>
      </pc:sldChg>
      <pc:sldChg chg="modSp">
        <pc:chgData name="Jayarathna, Sampath" userId="10951a6d-3610-4a87-8b75-8e5b3ed3f097" providerId="ADAL" clId="{89000AD9-935D-4D31-A510-B083D54B6BA6}" dt="2021-11-16T18:06:39.529" v="0"/>
        <pc:sldMkLst>
          <pc:docMk/>
          <pc:sldMk cId="3285885202" sldId="267"/>
        </pc:sldMkLst>
        <pc:spChg chg="mod">
          <ac:chgData name="Jayarathna, Sampath" userId="10951a6d-3610-4a87-8b75-8e5b3ed3f097" providerId="ADAL" clId="{89000AD9-935D-4D31-A510-B083D54B6BA6}" dt="2021-11-16T18:06:39.529" v="0"/>
          <ac:spMkLst>
            <pc:docMk/>
            <pc:sldMk cId="3285885202" sldId="267"/>
            <ac:spMk id="23554" creationId="{00000000-0000-0000-0000-000000000000}"/>
          </ac:spMkLst>
        </pc:spChg>
        <pc:spChg chg="mod">
          <ac:chgData name="Jayarathna, Sampath" userId="10951a6d-3610-4a87-8b75-8e5b3ed3f097" providerId="ADAL" clId="{89000AD9-935D-4D31-A510-B083D54B6BA6}" dt="2021-11-16T18:06:39.529" v="0"/>
          <ac:spMkLst>
            <pc:docMk/>
            <pc:sldMk cId="3285885202" sldId="267"/>
            <ac:spMk id="23555" creationId="{00000000-0000-0000-0000-000000000000}"/>
          </ac:spMkLst>
        </pc:spChg>
      </pc:sldChg>
      <pc:sldChg chg="modSp modNotes">
        <pc:chgData name="Jayarathna, Sampath" userId="10951a6d-3610-4a87-8b75-8e5b3ed3f097" providerId="ADAL" clId="{89000AD9-935D-4D31-A510-B083D54B6BA6}" dt="2021-11-16T18:06:39.529" v="0"/>
        <pc:sldMkLst>
          <pc:docMk/>
          <pc:sldMk cId="826439929" sldId="268"/>
        </pc:sldMkLst>
        <pc:spChg chg="mod">
          <ac:chgData name="Jayarathna, Sampath" userId="10951a6d-3610-4a87-8b75-8e5b3ed3f097" providerId="ADAL" clId="{89000AD9-935D-4D31-A510-B083D54B6BA6}" dt="2021-11-16T18:06:39.529" v="0"/>
          <ac:spMkLst>
            <pc:docMk/>
            <pc:sldMk cId="826439929" sldId="268"/>
            <ac:spMk id="24578"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79"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0"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1"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2"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3"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4"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5"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6"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7" creationId="{00000000-0000-0000-0000-000000000000}"/>
          </ac:spMkLst>
        </pc:spChg>
        <pc:spChg chg="mod">
          <ac:chgData name="Jayarathna, Sampath" userId="10951a6d-3610-4a87-8b75-8e5b3ed3f097" providerId="ADAL" clId="{89000AD9-935D-4D31-A510-B083D54B6BA6}" dt="2021-11-16T18:06:39.529" v="0"/>
          <ac:spMkLst>
            <pc:docMk/>
            <pc:sldMk cId="826439929" sldId="268"/>
            <ac:spMk id="24588" creationId="{00000000-0000-0000-0000-000000000000}"/>
          </ac:spMkLst>
        </pc:spChg>
        <pc:grpChg chg="mod">
          <ac:chgData name="Jayarathna, Sampath" userId="10951a6d-3610-4a87-8b75-8e5b3ed3f097" providerId="ADAL" clId="{89000AD9-935D-4D31-A510-B083D54B6BA6}" dt="2021-11-16T18:06:39.529" v="0"/>
          <ac:grpSpMkLst>
            <pc:docMk/>
            <pc:sldMk cId="826439929" sldId="268"/>
            <ac:grpSpMk id="24589" creationId="{00000000-0000-0000-0000-000000000000}"/>
          </ac:grpSpMkLst>
        </pc:grpChg>
      </pc:sldChg>
      <pc:sldChg chg="modSp modNotes">
        <pc:chgData name="Jayarathna, Sampath" userId="10951a6d-3610-4a87-8b75-8e5b3ed3f097" providerId="ADAL" clId="{89000AD9-935D-4D31-A510-B083D54B6BA6}" dt="2021-11-16T18:06:39.529" v="0"/>
        <pc:sldMkLst>
          <pc:docMk/>
          <pc:sldMk cId="1763809852" sldId="269"/>
        </pc:sldMkLst>
        <pc:spChg chg="mod">
          <ac:chgData name="Jayarathna, Sampath" userId="10951a6d-3610-4a87-8b75-8e5b3ed3f097" providerId="ADAL" clId="{89000AD9-935D-4D31-A510-B083D54B6BA6}" dt="2021-11-16T18:06:39.529" v="0"/>
          <ac:spMkLst>
            <pc:docMk/>
            <pc:sldMk cId="1763809852" sldId="269"/>
            <ac:spMk id="26626"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27"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29"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0"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1"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2"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3"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4"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5"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6"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7" creationId="{00000000-0000-0000-0000-000000000000}"/>
          </ac:spMkLst>
        </pc:spChg>
        <pc:spChg chg="mod">
          <ac:chgData name="Jayarathna, Sampath" userId="10951a6d-3610-4a87-8b75-8e5b3ed3f097" providerId="ADAL" clId="{89000AD9-935D-4D31-A510-B083D54B6BA6}" dt="2021-11-16T18:06:39.529" v="0"/>
          <ac:spMkLst>
            <pc:docMk/>
            <pc:sldMk cId="1763809852" sldId="269"/>
            <ac:spMk id="26638" creationId="{00000000-0000-0000-0000-000000000000}"/>
          </ac:spMkLst>
        </pc:spChg>
        <pc:grpChg chg="mod">
          <ac:chgData name="Jayarathna, Sampath" userId="10951a6d-3610-4a87-8b75-8e5b3ed3f097" providerId="ADAL" clId="{89000AD9-935D-4D31-A510-B083D54B6BA6}" dt="2021-11-16T18:06:39.529" v="0"/>
          <ac:grpSpMkLst>
            <pc:docMk/>
            <pc:sldMk cId="1763809852" sldId="269"/>
            <ac:grpSpMk id="26628" creationId="{00000000-0000-0000-0000-000000000000}"/>
          </ac:grpSpMkLst>
        </pc:grpChg>
      </pc:sldChg>
      <pc:sldChg chg="modSp modNotes">
        <pc:chgData name="Jayarathna, Sampath" userId="10951a6d-3610-4a87-8b75-8e5b3ed3f097" providerId="ADAL" clId="{89000AD9-935D-4D31-A510-B083D54B6BA6}" dt="2021-11-16T18:06:39.529" v="0"/>
        <pc:sldMkLst>
          <pc:docMk/>
          <pc:sldMk cId="720700035" sldId="270"/>
        </pc:sldMkLst>
        <pc:spChg chg="mod">
          <ac:chgData name="Jayarathna, Sampath" userId="10951a6d-3610-4a87-8b75-8e5b3ed3f097" providerId="ADAL" clId="{89000AD9-935D-4D31-A510-B083D54B6BA6}" dt="2021-11-16T18:06:39.529" v="0"/>
          <ac:spMkLst>
            <pc:docMk/>
            <pc:sldMk cId="720700035" sldId="270"/>
            <ac:spMk id="28674"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75"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77"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78"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79"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80"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81"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82"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83"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84"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85" creationId="{00000000-0000-0000-0000-000000000000}"/>
          </ac:spMkLst>
        </pc:spChg>
        <pc:spChg chg="mod">
          <ac:chgData name="Jayarathna, Sampath" userId="10951a6d-3610-4a87-8b75-8e5b3ed3f097" providerId="ADAL" clId="{89000AD9-935D-4D31-A510-B083D54B6BA6}" dt="2021-11-16T18:06:39.529" v="0"/>
          <ac:spMkLst>
            <pc:docMk/>
            <pc:sldMk cId="720700035" sldId="270"/>
            <ac:spMk id="28686" creationId="{00000000-0000-0000-0000-000000000000}"/>
          </ac:spMkLst>
        </pc:spChg>
        <pc:grpChg chg="mod">
          <ac:chgData name="Jayarathna, Sampath" userId="10951a6d-3610-4a87-8b75-8e5b3ed3f097" providerId="ADAL" clId="{89000AD9-935D-4D31-A510-B083D54B6BA6}" dt="2021-11-16T18:06:39.529" v="0"/>
          <ac:grpSpMkLst>
            <pc:docMk/>
            <pc:sldMk cId="720700035" sldId="270"/>
            <ac:grpSpMk id="28676" creationId="{00000000-0000-0000-0000-000000000000}"/>
          </ac:grpSpMkLst>
        </pc:grpChg>
      </pc:sldChg>
      <pc:sldChg chg="modSp modNotes">
        <pc:chgData name="Jayarathna, Sampath" userId="10951a6d-3610-4a87-8b75-8e5b3ed3f097" providerId="ADAL" clId="{89000AD9-935D-4D31-A510-B083D54B6BA6}" dt="2021-11-16T18:06:39.529" v="0"/>
        <pc:sldMkLst>
          <pc:docMk/>
          <pc:sldMk cId="572551731" sldId="271"/>
        </pc:sldMkLst>
        <pc:spChg chg="mod">
          <ac:chgData name="Jayarathna, Sampath" userId="10951a6d-3610-4a87-8b75-8e5b3ed3f097" providerId="ADAL" clId="{89000AD9-935D-4D31-A510-B083D54B6BA6}" dt="2021-11-16T18:06:39.529" v="0"/>
          <ac:spMkLst>
            <pc:docMk/>
            <pc:sldMk cId="572551731" sldId="271"/>
            <ac:spMk id="30722"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23"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25"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26"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27"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28"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29"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30"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31"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32"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33" creationId="{00000000-0000-0000-0000-000000000000}"/>
          </ac:spMkLst>
        </pc:spChg>
        <pc:spChg chg="mod">
          <ac:chgData name="Jayarathna, Sampath" userId="10951a6d-3610-4a87-8b75-8e5b3ed3f097" providerId="ADAL" clId="{89000AD9-935D-4D31-A510-B083D54B6BA6}" dt="2021-11-16T18:06:39.529" v="0"/>
          <ac:spMkLst>
            <pc:docMk/>
            <pc:sldMk cId="572551731" sldId="271"/>
            <ac:spMk id="30734" creationId="{00000000-0000-0000-0000-000000000000}"/>
          </ac:spMkLst>
        </pc:spChg>
        <pc:grpChg chg="mod">
          <ac:chgData name="Jayarathna, Sampath" userId="10951a6d-3610-4a87-8b75-8e5b3ed3f097" providerId="ADAL" clId="{89000AD9-935D-4D31-A510-B083D54B6BA6}" dt="2021-11-16T18:06:39.529" v="0"/>
          <ac:grpSpMkLst>
            <pc:docMk/>
            <pc:sldMk cId="572551731" sldId="271"/>
            <ac:grpSpMk id="30724" creationId="{00000000-0000-0000-0000-000000000000}"/>
          </ac:grpSpMkLst>
        </pc:grpChg>
      </pc:sldChg>
      <pc:sldChg chg="modSp modNotes">
        <pc:chgData name="Jayarathna, Sampath" userId="10951a6d-3610-4a87-8b75-8e5b3ed3f097" providerId="ADAL" clId="{89000AD9-935D-4D31-A510-B083D54B6BA6}" dt="2021-11-16T18:06:39.529" v="0"/>
        <pc:sldMkLst>
          <pc:docMk/>
          <pc:sldMk cId="3917502195" sldId="272"/>
        </pc:sldMkLst>
        <pc:spChg chg="mod">
          <ac:chgData name="Jayarathna, Sampath" userId="10951a6d-3610-4a87-8b75-8e5b3ed3f097" providerId="ADAL" clId="{89000AD9-935D-4D31-A510-B083D54B6BA6}" dt="2021-11-16T18:06:39.529" v="0"/>
          <ac:spMkLst>
            <pc:docMk/>
            <pc:sldMk cId="3917502195" sldId="272"/>
            <ac:spMk id="36866" creationId="{00000000-0000-0000-0000-000000000000}"/>
          </ac:spMkLst>
        </pc:spChg>
        <pc:spChg chg="mod">
          <ac:chgData name="Jayarathna, Sampath" userId="10951a6d-3610-4a87-8b75-8e5b3ed3f097" providerId="ADAL" clId="{89000AD9-935D-4D31-A510-B083D54B6BA6}" dt="2021-11-16T18:06:39.529" v="0"/>
          <ac:spMkLst>
            <pc:docMk/>
            <pc:sldMk cId="3917502195" sldId="272"/>
            <ac:spMk id="36867" creationId="{00000000-0000-0000-0000-000000000000}"/>
          </ac:spMkLst>
        </pc:spChg>
        <pc:spChg chg="mod">
          <ac:chgData name="Jayarathna, Sampath" userId="10951a6d-3610-4a87-8b75-8e5b3ed3f097" providerId="ADAL" clId="{89000AD9-935D-4D31-A510-B083D54B6BA6}" dt="2021-11-16T18:06:39.529" v="0"/>
          <ac:spMkLst>
            <pc:docMk/>
            <pc:sldMk cId="3917502195" sldId="272"/>
            <ac:spMk id="36868" creationId="{00000000-0000-0000-0000-000000000000}"/>
          </ac:spMkLst>
        </pc:spChg>
        <pc:spChg chg="mod">
          <ac:chgData name="Jayarathna, Sampath" userId="10951a6d-3610-4a87-8b75-8e5b3ed3f097" providerId="ADAL" clId="{89000AD9-935D-4D31-A510-B083D54B6BA6}" dt="2021-11-16T18:06:39.529" v="0"/>
          <ac:spMkLst>
            <pc:docMk/>
            <pc:sldMk cId="3917502195" sldId="272"/>
            <ac:spMk id="36869" creationId="{00000000-0000-0000-0000-000000000000}"/>
          </ac:spMkLst>
        </pc:spChg>
        <pc:spChg chg="mod">
          <ac:chgData name="Jayarathna, Sampath" userId="10951a6d-3610-4a87-8b75-8e5b3ed3f097" providerId="ADAL" clId="{89000AD9-935D-4D31-A510-B083D54B6BA6}" dt="2021-11-16T18:06:39.529" v="0"/>
          <ac:spMkLst>
            <pc:docMk/>
            <pc:sldMk cId="3917502195" sldId="272"/>
            <ac:spMk id="36870" creationId="{00000000-0000-0000-0000-000000000000}"/>
          </ac:spMkLst>
        </pc:spChg>
      </pc:sldChg>
      <pc:sldChg chg="modSp">
        <pc:chgData name="Jayarathna, Sampath" userId="10951a6d-3610-4a87-8b75-8e5b3ed3f097" providerId="ADAL" clId="{89000AD9-935D-4D31-A510-B083D54B6BA6}" dt="2021-11-16T18:06:39.529" v="0"/>
        <pc:sldMkLst>
          <pc:docMk/>
          <pc:sldMk cId="3888019790" sldId="273"/>
        </pc:sldMkLst>
        <pc:spChg chg="mod">
          <ac:chgData name="Jayarathna, Sampath" userId="10951a6d-3610-4a87-8b75-8e5b3ed3f097" providerId="ADAL" clId="{89000AD9-935D-4D31-A510-B083D54B6BA6}" dt="2021-11-16T18:06:39.529" v="0"/>
          <ac:spMkLst>
            <pc:docMk/>
            <pc:sldMk cId="3888019790" sldId="273"/>
            <ac:spMk id="64514"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15"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16"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18"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19"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0"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1"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2"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3"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4"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5"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6" creationId="{00000000-0000-0000-0000-000000000000}"/>
          </ac:spMkLst>
        </pc:spChg>
        <pc:spChg chg="mod">
          <ac:chgData name="Jayarathna, Sampath" userId="10951a6d-3610-4a87-8b75-8e5b3ed3f097" providerId="ADAL" clId="{89000AD9-935D-4D31-A510-B083D54B6BA6}" dt="2021-11-16T18:06:39.529" v="0"/>
          <ac:spMkLst>
            <pc:docMk/>
            <pc:sldMk cId="3888019790" sldId="273"/>
            <ac:spMk id="64527" creationId="{00000000-0000-0000-0000-000000000000}"/>
          </ac:spMkLst>
        </pc:spChg>
        <pc:grpChg chg="mod">
          <ac:chgData name="Jayarathna, Sampath" userId="10951a6d-3610-4a87-8b75-8e5b3ed3f097" providerId="ADAL" clId="{89000AD9-935D-4D31-A510-B083D54B6BA6}" dt="2021-11-16T18:06:39.529" v="0"/>
          <ac:grpSpMkLst>
            <pc:docMk/>
            <pc:sldMk cId="3888019790" sldId="273"/>
            <ac:grpSpMk id="64517" creationId="{00000000-0000-0000-0000-000000000000}"/>
          </ac:grpSpMkLst>
        </pc:grpChg>
        <pc:grpChg chg="mod">
          <ac:chgData name="Jayarathna, Sampath" userId="10951a6d-3610-4a87-8b75-8e5b3ed3f097" providerId="ADAL" clId="{89000AD9-935D-4D31-A510-B083D54B6BA6}" dt="2021-11-16T18:06:39.529" v="0"/>
          <ac:grpSpMkLst>
            <pc:docMk/>
            <pc:sldMk cId="3888019790" sldId="273"/>
            <ac:grpSpMk id="64528" creationId="{00000000-0000-0000-0000-000000000000}"/>
          </ac:grpSpMkLst>
        </pc:grpChg>
      </pc:sldChg>
      <pc:sldChg chg="modSp mod modNotes">
        <pc:chgData name="Jayarathna, Sampath" userId="10951a6d-3610-4a87-8b75-8e5b3ed3f097" providerId="ADAL" clId="{89000AD9-935D-4D31-A510-B083D54B6BA6}" dt="2021-11-16T18:06:39.795" v="6" actId="27636"/>
        <pc:sldMkLst>
          <pc:docMk/>
          <pc:sldMk cId="1194564317" sldId="275"/>
        </pc:sldMkLst>
        <pc:spChg chg="mod">
          <ac:chgData name="Jayarathna, Sampath" userId="10951a6d-3610-4a87-8b75-8e5b3ed3f097" providerId="ADAL" clId="{89000AD9-935D-4D31-A510-B083D54B6BA6}" dt="2021-11-16T18:06:39.529" v="0"/>
          <ac:spMkLst>
            <pc:docMk/>
            <pc:sldMk cId="1194564317" sldId="275"/>
            <ac:spMk id="5124" creationId="{00000000-0000-0000-0000-000000000000}"/>
          </ac:spMkLst>
        </pc:spChg>
        <pc:spChg chg="mod">
          <ac:chgData name="Jayarathna, Sampath" userId="10951a6d-3610-4a87-8b75-8e5b3ed3f097" providerId="ADAL" clId="{89000AD9-935D-4D31-A510-B083D54B6BA6}" dt="2021-11-16T18:06:39.795" v="6" actId="27636"/>
          <ac:spMkLst>
            <pc:docMk/>
            <pc:sldMk cId="1194564317" sldId="275"/>
            <ac:spMk id="5125" creationId="{00000000-0000-0000-0000-000000000000}"/>
          </ac:spMkLst>
        </pc:spChg>
        <pc:graphicFrameChg chg="mod">
          <ac:chgData name="Jayarathna, Sampath" userId="10951a6d-3610-4a87-8b75-8e5b3ed3f097" providerId="ADAL" clId="{89000AD9-935D-4D31-A510-B083D54B6BA6}" dt="2021-11-16T18:06:39.529" v="0"/>
          <ac:graphicFrameMkLst>
            <pc:docMk/>
            <pc:sldMk cId="1194564317" sldId="275"/>
            <ac:graphicFrameMk id="558126" creationId="{00000000-0000-0000-0000-000000000000}"/>
          </ac:graphicFrameMkLst>
        </pc:graphicFrameChg>
      </pc:sldChg>
      <pc:sldChg chg="modSp modNotes">
        <pc:chgData name="Jayarathna, Sampath" userId="10951a6d-3610-4a87-8b75-8e5b3ed3f097" providerId="ADAL" clId="{89000AD9-935D-4D31-A510-B083D54B6BA6}" dt="2021-11-16T18:06:39.529" v="0"/>
        <pc:sldMkLst>
          <pc:docMk/>
          <pc:sldMk cId="2115434819" sldId="276"/>
        </pc:sldMkLst>
        <pc:spChg chg="mod">
          <ac:chgData name="Jayarathna, Sampath" userId="10951a6d-3610-4a87-8b75-8e5b3ed3f097" providerId="ADAL" clId="{89000AD9-935D-4D31-A510-B083D54B6BA6}" dt="2021-11-16T18:06:39.529" v="0"/>
          <ac:spMkLst>
            <pc:docMk/>
            <pc:sldMk cId="2115434819" sldId="276"/>
            <ac:spMk id="29699" creationId="{00000000-0000-0000-0000-000000000000}"/>
          </ac:spMkLst>
        </pc:spChg>
        <pc:spChg chg="mod">
          <ac:chgData name="Jayarathna, Sampath" userId="10951a6d-3610-4a87-8b75-8e5b3ed3f097" providerId="ADAL" clId="{89000AD9-935D-4D31-A510-B083D54B6BA6}" dt="2021-11-16T18:06:39.529" v="0"/>
          <ac:spMkLst>
            <pc:docMk/>
            <pc:sldMk cId="2115434819" sldId="276"/>
            <ac:spMk id="29700" creationId="{00000000-0000-0000-0000-000000000000}"/>
          </ac:spMkLst>
        </pc:spChg>
      </pc:sldChg>
      <pc:sldChg chg="modSp modNotes">
        <pc:chgData name="Jayarathna, Sampath" userId="10951a6d-3610-4a87-8b75-8e5b3ed3f097" providerId="ADAL" clId="{89000AD9-935D-4D31-A510-B083D54B6BA6}" dt="2021-11-16T18:06:39.529" v="0"/>
        <pc:sldMkLst>
          <pc:docMk/>
          <pc:sldMk cId="2974161364" sldId="277"/>
        </pc:sldMkLst>
        <pc:spChg chg="mod">
          <ac:chgData name="Jayarathna, Sampath" userId="10951a6d-3610-4a87-8b75-8e5b3ed3f097" providerId="ADAL" clId="{89000AD9-935D-4D31-A510-B083D54B6BA6}" dt="2021-11-16T18:06:39.529" v="0"/>
          <ac:spMkLst>
            <pc:docMk/>
            <pc:sldMk cId="2974161364" sldId="277"/>
            <ac:spMk id="30723" creationId="{00000000-0000-0000-0000-000000000000}"/>
          </ac:spMkLst>
        </pc:spChg>
        <pc:spChg chg="mod">
          <ac:chgData name="Jayarathna, Sampath" userId="10951a6d-3610-4a87-8b75-8e5b3ed3f097" providerId="ADAL" clId="{89000AD9-935D-4D31-A510-B083D54B6BA6}" dt="2021-11-16T18:06:39.529" v="0"/>
          <ac:spMkLst>
            <pc:docMk/>
            <pc:sldMk cId="2974161364" sldId="277"/>
            <ac:spMk id="30724" creationId="{00000000-0000-0000-0000-000000000000}"/>
          </ac:spMkLst>
        </pc:spChg>
      </pc:sldChg>
      <pc:sldChg chg="modSp mod modNotes">
        <pc:chgData name="Jayarathna, Sampath" userId="10951a6d-3610-4a87-8b75-8e5b3ed3f097" providerId="ADAL" clId="{89000AD9-935D-4D31-A510-B083D54B6BA6}" dt="2021-11-16T18:07:10.773" v="17" actId="14100"/>
        <pc:sldMkLst>
          <pc:docMk/>
          <pc:sldMk cId="244812233" sldId="279"/>
        </pc:sldMkLst>
        <pc:spChg chg="mod">
          <ac:chgData name="Jayarathna, Sampath" userId="10951a6d-3610-4a87-8b75-8e5b3ed3f097" providerId="ADAL" clId="{89000AD9-935D-4D31-A510-B083D54B6BA6}" dt="2021-11-16T18:07:10.773" v="17" actId="14100"/>
          <ac:spMkLst>
            <pc:docMk/>
            <pc:sldMk cId="244812233" sldId="279"/>
            <ac:spMk id="31748" creationId="{00000000-0000-0000-0000-000000000000}"/>
          </ac:spMkLst>
        </pc:spChg>
        <pc:spChg chg="mod">
          <ac:chgData name="Jayarathna, Sampath" userId="10951a6d-3610-4a87-8b75-8e5b3ed3f097" providerId="ADAL" clId="{89000AD9-935D-4D31-A510-B083D54B6BA6}" dt="2021-11-16T18:06:39.529" v="0"/>
          <ac:spMkLst>
            <pc:docMk/>
            <pc:sldMk cId="244812233" sldId="279"/>
            <ac:spMk id="31749" creationId="{00000000-0000-0000-0000-000000000000}"/>
          </ac:spMkLst>
        </pc:spChg>
      </pc:sldChg>
      <pc:sldChg chg="modSp mod modNotes">
        <pc:chgData name="Jayarathna, Sampath" userId="10951a6d-3610-4a87-8b75-8e5b3ed3f097" providerId="ADAL" clId="{89000AD9-935D-4D31-A510-B083D54B6BA6}" dt="2021-11-16T18:07:17.402" v="18" actId="14100"/>
        <pc:sldMkLst>
          <pc:docMk/>
          <pc:sldMk cId="1053263226" sldId="280"/>
        </pc:sldMkLst>
        <pc:spChg chg="mod">
          <ac:chgData name="Jayarathna, Sampath" userId="10951a6d-3610-4a87-8b75-8e5b3ed3f097" providerId="ADAL" clId="{89000AD9-935D-4D31-A510-B083D54B6BA6}" dt="2021-11-16T18:07:17.402" v="18" actId="14100"/>
          <ac:spMkLst>
            <pc:docMk/>
            <pc:sldMk cId="1053263226" sldId="280"/>
            <ac:spMk id="32772" creationId="{00000000-0000-0000-0000-000000000000}"/>
          </ac:spMkLst>
        </pc:spChg>
        <pc:spChg chg="mod">
          <ac:chgData name="Jayarathna, Sampath" userId="10951a6d-3610-4a87-8b75-8e5b3ed3f097" providerId="ADAL" clId="{89000AD9-935D-4D31-A510-B083D54B6BA6}" dt="2021-11-16T18:06:39.529" v="0"/>
          <ac:spMkLst>
            <pc:docMk/>
            <pc:sldMk cId="1053263226" sldId="280"/>
            <ac:spMk id="32773" creationId="{00000000-0000-0000-0000-000000000000}"/>
          </ac:spMkLst>
        </pc:spChg>
      </pc:sldChg>
      <pc:sldChg chg="modSp mod modNotes">
        <pc:chgData name="Jayarathna, Sampath" userId="10951a6d-3610-4a87-8b75-8e5b3ed3f097" providerId="ADAL" clId="{89000AD9-935D-4D31-A510-B083D54B6BA6}" dt="2021-11-16T18:08:01.590" v="36" actId="1038"/>
        <pc:sldMkLst>
          <pc:docMk/>
          <pc:sldMk cId="2742788792" sldId="281"/>
        </pc:sldMkLst>
        <pc:spChg chg="mod">
          <ac:chgData name="Jayarathna, Sampath" userId="10951a6d-3610-4a87-8b75-8e5b3ed3f097" providerId="ADAL" clId="{89000AD9-935D-4D31-A510-B083D54B6BA6}" dt="2021-11-16T18:06:39.529" v="0"/>
          <ac:spMkLst>
            <pc:docMk/>
            <pc:sldMk cId="2742788792" sldId="281"/>
            <ac:spMk id="2" creationId="{00000000-0000-0000-0000-000000000000}"/>
          </ac:spMkLst>
        </pc:spChg>
        <pc:spChg chg="mod">
          <ac:chgData name="Jayarathna, Sampath" userId="10951a6d-3610-4a87-8b75-8e5b3ed3f097" providerId="ADAL" clId="{89000AD9-935D-4D31-A510-B083D54B6BA6}" dt="2021-11-16T18:07:22.980" v="20" actId="14100"/>
          <ac:spMkLst>
            <pc:docMk/>
            <pc:sldMk cId="2742788792" sldId="281"/>
            <ac:spMk id="34819"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34821"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34822"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34823"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34824"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34825"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34832"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34833"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91150"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91151"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91152" creationId="{00000000-0000-0000-0000-000000000000}"/>
          </ac:spMkLst>
        </pc:spChg>
        <pc:spChg chg="mod">
          <ac:chgData name="Jayarathna, Sampath" userId="10951a6d-3610-4a87-8b75-8e5b3ed3f097" providerId="ADAL" clId="{89000AD9-935D-4D31-A510-B083D54B6BA6}" dt="2021-11-16T18:08:01.590" v="36" actId="1038"/>
          <ac:spMkLst>
            <pc:docMk/>
            <pc:sldMk cId="2742788792" sldId="281"/>
            <ac:spMk id="91154"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91155" creationId="{00000000-0000-0000-0000-000000000000}"/>
          </ac:spMkLst>
        </pc:spChg>
        <pc:spChg chg="mod">
          <ac:chgData name="Jayarathna, Sampath" userId="10951a6d-3610-4a87-8b75-8e5b3ed3f097" providerId="ADAL" clId="{89000AD9-935D-4D31-A510-B083D54B6BA6}" dt="2021-11-16T18:06:39.529" v="0"/>
          <ac:spMkLst>
            <pc:docMk/>
            <pc:sldMk cId="2742788792" sldId="281"/>
            <ac:spMk id="91156" creationId="{00000000-0000-0000-0000-000000000000}"/>
          </ac:spMkLst>
        </pc:spChg>
        <pc:grpChg chg="mod">
          <ac:chgData name="Jayarathna, Sampath" userId="10951a6d-3610-4a87-8b75-8e5b3ed3f097" providerId="ADAL" clId="{89000AD9-935D-4D31-A510-B083D54B6BA6}" dt="2021-11-16T18:06:39.529" v="0"/>
          <ac:grpSpMkLst>
            <pc:docMk/>
            <pc:sldMk cId="2742788792" sldId="281"/>
            <ac:grpSpMk id="34820" creationId="{00000000-0000-0000-0000-000000000000}"/>
          </ac:grpSpMkLst>
        </pc:grpChg>
        <pc:cxnChg chg="mod">
          <ac:chgData name="Jayarathna, Sampath" userId="10951a6d-3610-4a87-8b75-8e5b3ed3f097" providerId="ADAL" clId="{89000AD9-935D-4D31-A510-B083D54B6BA6}" dt="2021-11-16T18:06:39.529" v="0"/>
          <ac:cxnSpMkLst>
            <pc:docMk/>
            <pc:sldMk cId="2742788792" sldId="281"/>
            <ac:cxnSpMk id="4" creationId="{00000000-0000-0000-0000-000000000000}"/>
          </ac:cxnSpMkLst>
        </pc:cxnChg>
      </pc:sldChg>
      <pc:sldChg chg="modSp mod modNotes">
        <pc:chgData name="Jayarathna, Sampath" userId="10951a6d-3610-4a87-8b75-8e5b3ed3f097" providerId="ADAL" clId="{89000AD9-935D-4D31-A510-B083D54B6BA6}" dt="2021-11-16T18:06:39.826" v="8" actId="27636"/>
        <pc:sldMkLst>
          <pc:docMk/>
          <pc:sldMk cId="441283834" sldId="284"/>
        </pc:sldMkLst>
        <pc:spChg chg="mod">
          <ac:chgData name="Jayarathna, Sampath" userId="10951a6d-3610-4a87-8b75-8e5b3ed3f097" providerId="ADAL" clId="{89000AD9-935D-4D31-A510-B083D54B6BA6}" dt="2021-11-16T18:06:39.826" v="8" actId="27636"/>
          <ac:spMkLst>
            <pc:docMk/>
            <pc:sldMk cId="441283834" sldId="284"/>
            <ac:spMk id="35844" creationId="{00000000-0000-0000-0000-000000000000}"/>
          </ac:spMkLst>
        </pc:spChg>
        <pc:spChg chg="mod">
          <ac:chgData name="Jayarathna, Sampath" userId="10951a6d-3610-4a87-8b75-8e5b3ed3f097" providerId="ADAL" clId="{89000AD9-935D-4D31-A510-B083D54B6BA6}" dt="2021-11-16T18:06:39.529" v="0"/>
          <ac:spMkLst>
            <pc:docMk/>
            <pc:sldMk cId="441283834" sldId="284"/>
            <ac:spMk id="35845" creationId="{00000000-0000-0000-0000-000000000000}"/>
          </ac:spMkLst>
        </pc:spChg>
      </pc:sldChg>
      <pc:sldChg chg="modSp">
        <pc:chgData name="Jayarathna, Sampath" userId="10951a6d-3610-4a87-8b75-8e5b3ed3f097" providerId="ADAL" clId="{89000AD9-935D-4D31-A510-B083D54B6BA6}" dt="2021-11-16T18:06:39.529" v="0"/>
        <pc:sldMkLst>
          <pc:docMk/>
          <pc:sldMk cId="3732481309" sldId="285"/>
        </pc:sldMkLst>
        <pc:spChg chg="mod">
          <ac:chgData name="Jayarathna, Sampath" userId="10951a6d-3610-4a87-8b75-8e5b3ed3f097" providerId="ADAL" clId="{89000AD9-935D-4D31-A510-B083D54B6BA6}" dt="2021-11-16T18:06:39.529" v="0"/>
          <ac:spMkLst>
            <pc:docMk/>
            <pc:sldMk cId="3732481309" sldId="285"/>
            <ac:spMk id="48130" creationId="{00000000-0000-0000-0000-000000000000}"/>
          </ac:spMkLst>
        </pc:spChg>
        <pc:spChg chg="mod">
          <ac:chgData name="Jayarathna, Sampath" userId="10951a6d-3610-4a87-8b75-8e5b3ed3f097" providerId="ADAL" clId="{89000AD9-935D-4D31-A510-B083D54B6BA6}" dt="2021-11-16T18:06:39.529" v="0"/>
          <ac:spMkLst>
            <pc:docMk/>
            <pc:sldMk cId="3732481309" sldId="285"/>
            <ac:spMk id="48131" creationId="{00000000-0000-0000-0000-000000000000}"/>
          </ac:spMkLst>
        </pc:spChg>
      </pc:sldChg>
      <pc:sldChg chg="modSp mod modNotes">
        <pc:chgData name="Jayarathna, Sampath" userId="10951a6d-3610-4a87-8b75-8e5b3ed3f097" providerId="ADAL" clId="{89000AD9-935D-4D31-A510-B083D54B6BA6}" dt="2021-11-16T18:08:13.502" v="38" actId="14100"/>
        <pc:sldMkLst>
          <pc:docMk/>
          <pc:sldMk cId="1254732188" sldId="286"/>
        </pc:sldMkLst>
        <pc:spChg chg="mod">
          <ac:chgData name="Jayarathna, Sampath" userId="10951a6d-3610-4a87-8b75-8e5b3ed3f097" providerId="ADAL" clId="{89000AD9-935D-4D31-A510-B083D54B6BA6}" dt="2021-11-16T18:08:13.502" v="38" actId="14100"/>
          <ac:spMkLst>
            <pc:docMk/>
            <pc:sldMk cId="1254732188" sldId="286"/>
            <ac:spMk id="36868" creationId="{00000000-0000-0000-0000-000000000000}"/>
          </ac:spMkLst>
        </pc:spChg>
        <pc:spChg chg="mod">
          <ac:chgData name="Jayarathna, Sampath" userId="10951a6d-3610-4a87-8b75-8e5b3ed3f097" providerId="ADAL" clId="{89000AD9-935D-4D31-A510-B083D54B6BA6}" dt="2021-11-16T18:06:39.529" v="0"/>
          <ac:spMkLst>
            <pc:docMk/>
            <pc:sldMk cId="1254732188" sldId="286"/>
            <ac:spMk id="36869" creationId="{00000000-0000-0000-0000-000000000000}"/>
          </ac:spMkLst>
        </pc:spChg>
      </pc:sldChg>
      <pc:sldChg chg="modSp">
        <pc:chgData name="Jayarathna, Sampath" userId="10951a6d-3610-4a87-8b75-8e5b3ed3f097" providerId="ADAL" clId="{89000AD9-935D-4D31-A510-B083D54B6BA6}" dt="2021-11-16T18:06:39.529" v="0"/>
        <pc:sldMkLst>
          <pc:docMk/>
          <pc:sldMk cId="3890946640" sldId="287"/>
        </pc:sldMkLst>
        <pc:spChg chg="mod">
          <ac:chgData name="Jayarathna, Sampath" userId="10951a6d-3610-4a87-8b75-8e5b3ed3f097" providerId="ADAL" clId="{89000AD9-935D-4D31-A510-B083D54B6BA6}" dt="2021-11-16T18:06:39.529" v="0"/>
          <ac:spMkLst>
            <pc:docMk/>
            <pc:sldMk cId="3890946640" sldId="287"/>
            <ac:spMk id="79874" creationId="{00000000-0000-0000-0000-000000000000}"/>
          </ac:spMkLst>
        </pc:spChg>
        <pc:spChg chg="mod">
          <ac:chgData name="Jayarathna, Sampath" userId="10951a6d-3610-4a87-8b75-8e5b3ed3f097" providerId="ADAL" clId="{89000AD9-935D-4D31-A510-B083D54B6BA6}" dt="2021-11-16T18:06:39.529" v="0"/>
          <ac:spMkLst>
            <pc:docMk/>
            <pc:sldMk cId="3890946640" sldId="287"/>
            <ac:spMk id="79875" creationId="{00000000-0000-0000-0000-000000000000}"/>
          </ac:spMkLst>
        </pc:spChg>
      </pc:sldChg>
      <pc:sldChg chg="modSp mod modNotes">
        <pc:chgData name="Jayarathna, Sampath" userId="10951a6d-3610-4a87-8b75-8e5b3ed3f097" providerId="ADAL" clId="{89000AD9-935D-4D31-A510-B083D54B6BA6}" dt="2021-11-16T18:06:39.842" v="10" actId="27636"/>
        <pc:sldMkLst>
          <pc:docMk/>
          <pc:sldMk cId="4102301262" sldId="288"/>
        </pc:sldMkLst>
        <pc:spChg chg="mod">
          <ac:chgData name="Jayarathna, Sampath" userId="10951a6d-3610-4a87-8b75-8e5b3ed3f097" providerId="ADAL" clId="{89000AD9-935D-4D31-A510-B083D54B6BA6}" dt="2021-11-16T18:06:39.842" v="10" actId="27636"/>
          <ac:spMkLst>
            <pc:docMk/>
            <pc:sldMk cId="4102301262" sldId="288"/>
            <ac:spMk id="37892" creationId="{00000000-0000-0000-0000-000000000000}"/>
          </ac:spMkLst>
        </pc:spChg>
        <pc:spChg chg="mod">
          <ac:chgData name="Jayarathna, Sampath" userId="10951a6d-3610-4a87-8b75-8e5b3ed3f097" providerId="ADAL" clId="{89000AD9-935D-4D31-A510-B083D54B6BA6}" dt="2021-11-16T18:06:39.529" v="0"/>
          <ac:spMkLst>
            <pc:docMk/>
            <pc:sldMk cId="4102301262" sldId="288"/>
            <ac:spMk id="37893" creationId="{00000000-0000-0000-0000-000000000000}"/>
          </ac:spMkLst>
        </pc:spChg>
      </pc:sldChg>
      <pc:sldChg chg="modSp modNotes">
        <pc:chgData name="Jayarathna, Sampath" userId="10951a6d-3610-4a87-8b75-8e5b3ed3f097" providerId="ADAL" clId="{89000AD9-935D-4D31-A510-B083D54B6BA6}" dt="2021-11-16T18:06:39.529" v="0"/>
        <pc:sldMkLst>
          <pc:docMk/>
          <pc:sldMk cId="3475927570" sldId="289"/>
        </pc:sldMkLst>
        <pc:spChg chg="mod">
          <ac:chgData name="Jayarathna, Sampath" userId="10951a6d-3610-4a87-8b75-8e5b3ed3f097" providerId="ADAL" clId="{89000AD9-935D-4D31-A510-B083D54B6BA6}" dt="2021-11-16T18:06:39.529" v="0"/>
          <ac:spMkLst>
            <pc:docMk/>
            <pc:sldMk cId="3475927570" sldId="289"/>
            <ac:spMk id="38916" creationId="{00000000-0000-0000-0000-000000000000}"/>
          </ac:spMkLst>
        </pc:spChg>
        <pc:spChg chg="mod">
          <ac:chgData name="Jayarathna, Sampath" userId="10951a6d-3610-4a87-8b75-8e5b3ed3f097" providerId="ADAL" clId="{89000AD9-935D-4D31-A510-B083D54B6BA6}" dt="2021-11-16T18:06:39.529" v="0"/>
          <ac:spMkLst>
            <pc:docMk/>
            <pc:sldMk cId="3475927570" sldId="289"/>
            <ac:spMk id="38917" creationId="{00000000-0000-0000-0000-000000000000}"/>
          </ac:spMkLst>
        </pc:spChg>
      </pc:sldChg>
      <pc:sldChg chg="modSp mod modNotes">
        <pc:chgData name="Jayarathna, Sampath" userId="10951a6d-3610-4a87-8b75-8e5b3ed3f097" providerId="ADAL" clId="{89000AD9-935D-4D31-A510-B083D54B6BA6}" dt="2021-11-16T18:39:22.045" v="91" actId="404"/>
        <pc:sldMkLst>
          <pc:docMk/>
          <pc:sldMk cId="3707244712" sldId="290"/>
        </pc:sldMkLst>
        <pc:spChg chg="mod">
          <ac:chgData name="Jayarathna, Sampath" userId="10951a6d-3610-4a87-8b75-8e5b3ed3f097" providerId="ADAL" clId="{89000AD9-935D-4D31-A510-B083D54B6BA6}" dt="2021-11-16T18:06:39.529" v="0"/>
          <ac:spMkLst>
            <pc:docMk/>
            <pc:sldMk cId="3707244712" sldId="290"/>
            <ac:spMk id="18" creationId="{00000000-0000-0000-0000-000000000000}"/>
          </ac:spMkLst>
        </pc:spChg>
        <pc:spChg chg="mod">
          <ac:chgData name="Jayarathna, Sampath" userId="10951a6d-3610-4a87-8b75-8e5b3ed3f097" providerId="ADAL" clId="{89000AD9-935D-4D31-A510-B083D54B6BA6}" dt="2021-11-16T18:39:22.045" v="91" actId="404"/>
          <ac:spMkLst>
            <pc:docMk/>
            <pc:sldMk cId="3707244712" sldId="290"/>
            <ac:spMk id="43011"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13"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14"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15"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16" creationId="{00000000-0000-0000-0000-000000000000}"/>
          </ac:spMkLst>
        </pc:spChg>
        <pc:spChg chg="mod">
          <ac:chgData name="Jayarathna, Sampath" userId="10951a6d-3610-4a87-8b75-8e5b3ed3f097" providerId="ADAL" clId="{89000AD9-935D-4D31-A510-B083D54B6BA6}" dt="2021-11-16T18:09:15.798" v="47" actId="1076"/>
          <ac:spMkLst>
            <pc:docMk/>
            <pc:sldMk cId="3707244712" sldId="290"/>
            <ac:spMk id="43017"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18"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19"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20" creationId="{00000000-0000-0000-0000-000000000000}"/>
          </ac:spMkLst>
        </pc:spChg>
        <pc:spChg chg="mod">
          <ac:chgData name="Jayarathna, Sampath" userId="10951a6d-3610-4a87-8b75-8e5b3ed3f097" providerId="ADAL" clId="{89000AD9-935D-4D31-A510-B083D54B6BA6}" dt="2021-11-16T18:08:38.631" v="40" actId="1076"/>
          <ac:spMkLst>
            <pc:docMk/>
            <pc:sldMk cId="3707244712" sldId="290"/>
            <ac:spMk id="43021"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22"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25"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43026" creationId="{00000000-0000-0000-0000-000000000000}"/>
          </ac:spMkLst>
        </pc:spChg>
        <pc:spChg chg="mod">
          <ac:chgData name="Jayarathna, Sampath" userId="10951a6d-3610-4a87-8b75-8e5b3ed3f097" providerId="ADAL" clId="{89000AD9-935D-4D31-A510-B083D54B6BA6}" dt="2021-11-16T18:09:07.950" v="46" actId="14100"/>
          <ac:spMkLst>
            <pc:docMk/>
            <pc:sldMk cId="3707244712" sldId="290"/>
            <ac:spMk id="99349" creationId="{00000000-0000-0000-0000-000000000000}"/>
          </ac:spMkLst>
        </pc:spChg>
        <pc:spChg chg="mod">
          <ac:chgData name="Jayarathna, Sampath" userId="10951a6d-3610-4a87-8b75-8e5b3ed3f097" providerId="ADAL" clId="{89000AD9-935D-4D31-A510-B083D54B6BA6}" dt="2021-11-16T18:06:39.529" v="0"/>
          <ac:spMkLst>
            <pc:docMk/>
            <pc:sldMk cId="3707244712" sldId="290"/>
            <ac:spMk id="99350" creationId="{00000000-0000-0000-0000-000000000000}"/>
          </ac:spMkLst>
        </pc:spChg>
        <pc:grpChg chg="mod">
          <ac:chgData name="Jayarathna, Sampath" userId="10951a6d-3610-4a87-8b75-8e5b3ed3f097" providerId="ADAL" clId="{89000AD9-935D-4D31-A510-B083D54B6BA6}" dt="2021-11-16T18:06:39.529" v="0"/>
          <ac:grpSpMkLst>
            <pc:docMk/>
            <pc:sldMk cId="3707244712" sldId="290"/>
            <ac:grpSpMk id="43012" creationId="{00000000-0000-0000-0000-000000000000}"/>
          </ac:grpSpMkLst>
        </pc:grpChg>
        <pc:cxnChg chg="mod">
          <ac:chgData name="Jayarathna, Sampath" userId="10951a6d-3610-4a87-8b75-8e5b3ed3f097" providerId="ADAL" clId="{89000AD9-935D-4D31-A510-B083D54B6BA6}" dt="2021-11-16T18:06:39.529" v="0"/>
          <ac:cxnSpMkLst>
            <pc:docMk/>
            <pc:sldMk cId="3707244712" sldId="290"/>
            <ac:cxnSpMk id="19" creationId="{00000000-0000-0000-0000-000000000000}"/>
          </ac:cxnSpMkLst>
        </pc:cxnChg>
      </pc:sldChg>
      <pc:sldChg chg="delSp modSp mod delAnim modAnim modNotes">
        <pc:chgData name="Jayarathna, Sampath" userId="10951a6d-3610-4a87-8b75-8e5b3ed3f097" providerId="ADAL" clId="{89000AD9-935D-4D31-A510-B083D54B6BA6}" dt="2021-11-16T18:11:21.646" v="59"/>
        <pc:sldMkLst>
          <pc:docMk/>
          <pc:sldMk cId="4093949729" sldId="291"/>
        </pc:sldMkLst>
        <pc:spChg chg="mod">
          <ac:chgData name="Jayarathna, Sampath" userId="10951a6d-3610-4a87-8b75-8e5b3ed3f097" providerId="ADAL" clId="{89000AD9-935D-4D31-A510-B083D54B6BA6}" dt="2021-11-16T18:09:31.627" v="50" actId="27636"/>
          <ac:spMkLst>
            <pc:docMk/>
            <pc:sldMk cId="4093949729" sldId="291"/>
            <ac:spMk id="44035" creationId="{00000000-0000-0000-0000-000000000000}"/>
          </ac:spMkLst>
        </pc:spChg>
        <pc:spChg chg="mod">
          <ac:chgData name="Jayarathna, Sampath" userId="10951a6d-3610-4a87-8b75-8e5b3ed3f097" providerId="ADAL" clId="{89000AD9-935D-4D31-A510-B083D54B6BA6}" dt="2021-11-16T18:06:39.529" v="0"/>
          <ac:spMkLst>
            <pc:docMk/>
            <pc:sldMk cId="4093949729" sldId="291"/>
            <ac:spMk id="44037" creationId="{00000000-0000-0000-0000-000000000000}"/>
          </ac:spMkLst>
        </pc:spChg>
        <pc:spChg chg="mod">
          <ac:chgData name="Jayarathna, Sampath" userId="10951a6d-3610-4a87-8b75-8e5b3ed3f097" providerId="ADAL" clId="{89000AD9-935D-4D31-A510-B083D54B6BA6}" dt="2021-11-16T18:06:39.529" v="0"/>
          <ac:spMkLst>
            <pc:docMk/>
            <pc:sldMk cId="4093949729" sldId="291"/>
            <ac:spMk id="44038" creationId="{00000000-0000-0000-0000-000000000000}"/>
          </ac:spMkLst>
        </pc:spChg>
        <pc:spChg chg="mod">
          <ac:chgData name="Jayarathna, Sampath" userId="10951a6d-3610-4a87-8b75-8e5b3ed3f097" providerId="ADAL" clId="{89000AD9-935D-4D31-A510-B083D54B6BA6}" dt="2021-11-16T18:10:46.980" v="56" actId="14100"/>
          <ac:spMkLst>
            <pc:docMk/>
            <pc:sldMk cId="4093949729" sldId="291"/>
            <ac:spMk id="44039" creationId="{00000000-0000-0000-0000-000000000000}"/>
          </ac:spMkLst>
        </pc:spChg>
        <pc:spChg chg="mod">
          <ac:chgData name="Jayarathna, Sampath" userId="10951a6d-3610-4a87-8b75-8e5b3ed3f097" providerId="ADAL" clId="{89000AD9-935D-4D31-A510-B083D54B6BA6}" dt="2021-11-16T18:06:39.529" v="0"/>
          <ac:spMkLst>
            <pc:docMk/>
            <pc:sldMk cId="4093949729" sldId="291"/>
            <ac:spMk id="44040" creationId="{00000000-0000-0000-0000-000000000000}"/>
          </ac:spMkLst>
        </pc:spChg>
        <pc:spChg chg="mod">
          <ac:chgData name="Jayarathna, Sampath" userId="10951a6d-3610-4a87-8b75-8e5b3ed3f097" providerId="ADAL" clId="{89000AD9-935D-4D31-A510-B083D54B6BA6}" dt="2021-11-16T18:06:39.529" v="0"/>
          <ac:spMkLst>
            <pc:docMk/>
            <pc:sldMk cId="4093949729" sldId="291"/>
            <ac:spMk id="44041" creationId="{00000000-0000-0000-0000-000000000000}"/>
          </ac:spMkLst>
        </pc:spChg>
        <pc:spChg chg="mod">
          <ac:chgData name="Jayarathna, Sampath" userId="10951a6d-3610-4a87-8b75-8e5b3ed3f097" providerId="ADAL" clId="{89000AD9-935D-4D31-A510-B083D54B6BA6}" dt="2021-11-16T18:10:38.262" v="55" actId="14100"/>
          <ac:spMkLst>
            <pc:docMk/>
            <pc:sldMk cId="4093949729" sldId="291"/>
            <ac:spMk id="44045" creationId="{00000000-0000-0000-0000-000000000000}"/>
          </ac:spMkLst>
        </pc:spChg>
        <pc:spChg chg="mod">
          <ac:chgData name="Jayarathna, Sampath" userId="10951a6d-3610-4a87-8b75-8e5b3ed3f097" providerId="ADAL" clId="{89000AD9-935D-4D31-A510-B083D54B6BA6}" dt="2021-11-16T18:10:38.262" v="55" actId="14100"/>
          <ac:spMkLst>
            <pc:docMk/>
            <pc:sldMk cId="4093949729" sldId="291"/>
            <ac:spMk id="44046" creationId="{00000000-0000-0000-0000-000000000000}"/>
          </ac:spMkLst>
        </pc:spChg>
        <pc:spChg chg="mod">
          <ac:chgData name="Jayarathna, Sampath" userId="10951a6d-3610-4a87-8b75-8e5b3ed3f097" providerId="ADAL" clId="{89000AD9-935D-4D31-A510-B083D54B6BA6}" dt="2021-11-16T18:10:38.262" v="55" actId="14100"/>
          <ac:spMkLst>
            <pc:docMk/>
            <pc:sldMk cId="4093949729" sldId="291"/>
            <ac:spMk id="44047" creationId="{00000000-0000-0000-0000-000000000000}"/>
          </ac:spMkLst>
        </pc:spChg>
        <pc:spChg chg="mod">
          <ac:chgData name="Jayarathna, Sampath" userId="10951a6d-3610-4a87-8b75-8e5b3ed3f097" providerId="ADAL" clId="{89000AD9-935D-4D31-A510-B083D54B6BA6}" dt="2021-11-16T18:06:39.529" v="0"/>
          <ac:spMkLst>
            <pc:docMk/>
            <pc:sldMk cId="4093949729" sldId="291"/>
            <ac:spMk id="44048" creationId="{00000000-0000-0000-0000-000000000000}"/>
          </ac:spMkLst>
        </pc:spChg>
        <pc:spChg chg="mod">
          <ac:chgData name="Jayarathna, Sampath" userId="10951a6d-3610-4a87-8b75-8e5b3ed3f097" providerId="ADAL" clId="{89000AD9-935D-4D31-A510-B083D54B6BA6}" dt="2021-11-16T18:06:39.529" v="0"/>
          <ac:spMkLst>
            <pc:docMk/>
            <pc:sldMk cId="4093949729" sldId="291"/>
            <ac:spMk id="44049" creationId="{00000000-0000-0000-0000-000000000000}"/>
          </ac:spMkLst>
        </pc:spChg>
        <pc:spChg chg="del mod">
          <ac:chgData name="Jayarathna, Sampath" userId="10951a6d-3610-4a87-8b75-8e5b3ed3f097" providerId="ADAL" clId="{89000AD9-935D-4D31-A510-B083D54B6BA6}" dt="2021-11-16T18:10:55.396" v="58" actId="478"/>
          <ac:spMkLst>
            <pc:docMk/>
            <pc:sldMk cId="4093949729" sldId="291"/>
            <ac:spMk id="103437" creationId="{00000000-0000-0000-0000-000000000000}"/>
          </ac:spMkLst>
        </pc:spChg>
        <pc:spChg chg="mod">
          <ac:chgData name="Jayarathna, Sampath" userId="10951a6d-3610-4a87-8b75-8e5b3ed3f097" providerId="ADAL" clId="{89000AD9-935D-4D31-A510-B083D54B6BA6}" dt="2021-11-16T18:10:50.844" v="57" actId="14100"/>
          <ac:spMkLst>
            <pc:docMk/>
            <pc:sldMk cId="4093949729" sldId="291"/>
            <ac:spMk id="103440" creationId="{00000000-0000-0000-0000-000000000000}"/>
          </ac:spMkLst>
        </pc:spChg>
        <pc:grpChg chg="mod">
          <ac:chgData name="Jayarathna, Sampath" userId="10951a6d-3610-4a87-8b75-8e5b3ed3f097" providerId="ADAL" clId="{89000AD9-935D-4D31-A510-B083D54B6BA6}" dt="2021-11-16T18:10:38.262" v="55" actId="14100"/>
          <ac:grpSpMkLst>
            <pc:docMk/>
            <pc:sldMk cId="4093949729" sldId="291"/>
            <ac:grpSpMk id="3" creationId="{00000000-0000-0000-0000-000000000000}"/>
          </ac:grpSpMkLst>
        </pc:grpChg>
        <pc:grpChg chg="mod">
          <ac:chgData name="Jayarathna, Sampath" userId="10951a6d-3610-4a87-8b75-8e5b3ed3f097" providerId="ADAL" clId="{89000AD9-935D-4D31-A510-B083D54B6BA6}" dt="2021-11-16T18:06:39.529" v="0"/>
          <ac:grpSpMkLst>
            <pc:docMk/>
            <pc:sldMk cId="4093949729" sldId="291"/>
            <ac:grpSpMk id="44036" creationId="{00000000-0000-0000-0000-000000000000}"/>
          </ac:grpSpMkLst>
        </pc:grpChg>
      </pc:sldChg>
      <pc:sldChg chg="modSp modNotes">
        <pc:chgData name="Jayarathna, Sampath" userId="10951a6d-3610-4a87-8b75-8e5b3ed3f097" providerId="ADAL" clId="{89000AD9-935D-4D31-A510-B083D54B6BA6}" dt="2021-11-16T18:16:04.436" v="71" actId="14100"/>
        <pc:sldMkLst>
          <pc:docMk/>
          <pc:sldMk cId="2125967366" sldId="293"/>
        </pc:sldMkLst>
        <pc:spChg chg="mod">
          <ac:chgData name="Jayarathna, Sampath" userId="10951a6d-3610-4a87-8b75-8e5b3ed3f097" providerId="ADAL" clId="{89000AD9-935D-4D31-A510-B083D54B6BA6}" dt="2021-11-16T18:06:39.529" v="0"/>
          <ac:spMkLst>
            <pc:docMk/>
            <pc:sldMk cId="2125967366" sldId="293"/>
            <ac:spMk id="46083"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84"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86"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87"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88"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89"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90"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91" creationId="{00000000-0000-0000-0000-000000000000}"/>
          </ac:spMkLst>
        </pc:spChg>
        <pc:spChg chg="mod">
          <ac:chgData name="Jayarathna, Sampath" userId="10951a6d-3610-4a87-8b75-8e5b3ed3f097" providerId="ADAL" clId="{89000AD9-935D-4D31-A510-B083D54B6BA6}" dt="2021-11-16T18:16:04.436" v="71" actId="14100"/>
          <ac:spMkLst>
            <pc:docMk/>
            <pc:sldMk cId="2125967366" sldId="293"/>
            <ac:spMk id="46097" creationId="{00000000-0000-0000-0000-000000000000}"/>
          </ac:spMkLst>
        </pc:spChg>
        <pc:spChg chg="mod">
          <ac:chgData name="Jayarathna, Sampath" userId="10951a6d-3610-4a87-8b75-8e5b3ed3f097" providerId="ADAL" clId="{89000AD9-935D-4D31-A510-B083D54B6BA6}" dt="2021-11-16T18:16:04.436" v="71" actId="14100"/>
          <ac:spMkLst>
            <pc:docMk/>
            <pc:sldMk cId="2125967366" sldId="293"/>
            <ac:spMk id="46098"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099"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46100"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104463"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104464"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104467" creationId="{00000000-0000-0000-0000-000000000000}"/>
          </ac:spMkLst>
        </pc:spChg>
        <pc:spChg chg="mod">
          <ac:chgData name="Jayarathna, Sampath" userId="10951a6d-3610-4a87-8b75-8e5b3ed3f097" providerId="ADAL" clId="{89000AD9-935D-4D31-A510-B083D54B6BA6}" dt="2021-11-16T18:06:39.529" v="0"/>
          <ac:spMkLst>
            <pc:docMk/>
            <pc:sldMk cId="2125967366" sldId="293"/>
            <ac:spMk id="104471" creationId="{00000000-0000-0000-0000-000000000000}"/>
          </ac:spMkLst>
        </pc:spChg>
        <pc:grpChg chg="mod">
          <ac:chgData name="Jayarathna, Sampath" userId="10951a6d-3610-4a87-8b75-8e5b3ed3f097" providerId="ADAL" clId="{89000AD9-935D-4D31-A510-B083D54B6BA6}" dt="2021-11-16T18:16:04.436" v="71" actId="14100"/>
          <ac:grpSpMkLst>
            <pc:docMk/>
            <pc:sldMk cId="2125967366" sldId="293"/>
            <ac:grpSpMk id="3" creationId="{00000000-0000-0000-0000-000000000000}"/>
          </ac:grpSpMkLst>
        </pc:grpChg>
        <pc:grpChg chg="mod">
          <ac:chgData name="Jayarathna, Sampath" userId="10951a6d-3610-4a87-8b75-8e5b3ed3f097" providerId="ADAL" clId="{89000AD9-935D-4D31-A510-B083D54B6BA6}" dt="2021-11-16T18:06:39.529" v="0"/>
          <ac:grpSpMkLst>
            <pc:docMk/>
            <pc:sldMk cId="2125967366" sldId="293"/>
            <ac:grpSpMk id="46085" creationId="{00000000-0000-0000-0000-000000000000}"/>
          </ac:grpSpMkLst>
        </pc:grpChg>
      </pc:sldChg>
      <pc:sldChg chg="modSp mod modNotes">
        <pc:chgData name="Jayarathna, Sampath" userId="10951a6d-3610-4a87-8b75-8e5b3ed3f097" providerId="ADAL" clId="{89000AD9-935D-4D31-A510-B083D54B6BA6}" dt="2021-11-16T18:17:27.747" v="80" actId="14100"/>
        <pc:sldMkLst>
          <pc:docMk/>
          <pc:sldMk cId="1405140614" sldId="294"/>
        </pc:sldMkLst>
        <pc:spChg chg="mod">
          <ac:chgData name="Jayarathna, Sampath" userId="10951a6d-3610-4a87-8b75-8e5b3ed3f097" providerId="ADAL" clId="{89000AD9-935D-4D31-A510-B083D54B6BA6}" dt="2021-11-16T18:06:39.529" v="0"/>
          <ac:spMkLst>
            <pc:docMk/>
            <pc:sldMk cId="1405140614" sldId="294"/>
            <ac:spMk id="47107"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08"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10"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11"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12"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13"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14"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15" creationId="{00000000-0000-0000-0000-000000000000}"/>
          </ac:spMkLst>
        </pc:spChg>
        <pc:spChg chg="mod">
          <ac:chgData name="Jayarathna, Sampath" userId="10951a6d-3610-4a87-8b75-8e5b3ed3f097" providerId="ADAL" clId="{89000AD9-935D-4D31-A510-B083D54B6BA6}" dt="2021-11-16T18:17:27.747" v="80" actId="14100"/>
          <ac:spMkLst>
            <pc:docMk/>
            <pc:sldMk cId="1405140614" sldId="294"/>
            <ac:spMk id="47119" creationId="{00000000-0000-0000-0000-000000000000}"/>
          </ac:spMkLst>
        </pc:spChg>
        <pc:spChg chg="mod">
          <ac:chgData name="Jayarathna, Sampath" userId="10951a6d-3610-4a87-8b75-8e5b3ed3f097" providerId="ADAL" clId="{89000AD9-935D-4D31-A510-B083D54B6BA6}" dt="2021-11-16T18:17:27.747" v="80" actId="14100"/>
          <ac:spMkLst>
            <pc:docMk/>
            <pc:sldMk cId="1405140614" sldId="294"/>
            <ac:spMk id="47120" creationId="{00000000-0000-0000-0000-000000000000}"/>
          </ac:spMkLst>
        </pc:spChg>
        <pc:spChg chg="mod">
          <ac:chgData name="Jayarathna, Sampath" userId="10951a6d-3610-4a87-8b75-8e5b3ed3f097" providerId="ADAL" clId="{89000AD9-935D-4D31-A510-B083D54B6BA6}" dt="2021-11-16T18:17:27.747" v="80" actId="14100"/>
          <ac:spMkLst>
            <pc:docMk/>
            <pc:sldMk cId="1405140614" sldId="294"/>
            <ac:spMk id="47121"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22"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47123" creationId="{00000000-0000-0000-0000-000000000000}"/>
          </ac:spMkLst>
        </pc:spChg>
        <pc:spChg chg="mod">
          <ac:chgData name="Jayarathna, Sampath" userId="10951a6d-3610-4a87-8b75-8e5b3ed3f097" providerId="ADAL" clId="{89000AD9-935D-4D31-A510-B083D54B6BA6}" dt="2021-11-16T18:06:39.529" v="0"/>
          <ac:spMkLst>
            <pc:docMk/>
            <pc:sldMk cId="1405140614" sldId="294"/>
            <ac:spMk id="105484" creationId="{00000000-0000-0000-0000-000000000000}"/>
          </ac:spMkLst>
        </pc:spChg>
        <pc:spChg chg="mod">
          <ac:chgData name="Jayarathna, Sampath" userId="10951a6d-3610-4a87-8b75-8e5b3ed3f097" providerId="ADAL" clId="{89000AD9-935D-4D31-A510-B083D54B6BA6}" dt="2021-11-16T18:17:20.780" v="79" actId="14100"/>
          <ac:spMkLst>
            <pc:docMk/>
            <pc:sldMk cId="1405140614" sldId="294"/>
            <ac:spMk id="105485" creationId="{00000000-0000-0000-0000-000000000000}"/>
          </ac:spMkLst>
        </pc:spChg>
        <pc:grpChg chg="mod">
          <ac:chgData name="Jayarathna, Sampath" userId="10951a6d-3610-4a87-8b75-8e5b3ed3f097" providerId="ADAL" clId="{89000AD9-935D-4D31-A510-B083D54B6BA6}" dt="2021-11-16T18:17:27.747" v="80" actId="14100"/>
          <ac:grpSpMkLst>
            <pc:docMk/>
            <pc:sldMk cId="1405140614" sldId="294"/>
            <ac:grpSpMk id="3" creationId="{00000000-0000-0000-0000-000000000000}"/>
          </ac:grpSpMkLst>
        </pc:grpChg>
        <pc:grpChg chg="mod">
          <ac:chgData name="Jayarathna, Sampath" userId="10951a6d-3610-4a87-8b75-8e5b3ed3f097" providerId="ADAL" clId="{89000AD9-935D-4D31-A510-B083D54B6BA6}" dt="2021-11-16T18:06:39.529" v="0"/>
          <ac:grpSpMkLst>
            <pc:docMk/>
            <pc:sldMk cId="1405140614" sldId="294"/>
            <ac:grpSpMk id="47109" creationId="{00000000-0000-0000-0000-000000000000}"/>
          </ac:grpSpMkLst>
        </pc:grpChg>
      </pc:sldChg>
      <pc:sldChg chg="modSp mod modNotes">
        <pc:chgData name="Jayarathna, Sampath" userId="10951a6d-3610-4a87-8b75-8e5b3ed3f097" providerId="ADAL" clId="{89000AD9-935D-4D31-A510-B083D54B6BA6}" dt="2021-11-16T18:06:39.873" v="12" actId="27636"/>
        <pc:sldMkLst>
          <pc:docMk/>
          <pc:sldMk cId="4033561064" sldId="295"/>
        </pc:sldMkLst>
        <pc:spChg chg="mod">
          <ac:chgData name="Jayarathna, Sampath" userId="10951a6d-3610-4a87-8b75-8e5b3ed3f097" providerId="ADAL" clId="{89000AD9-935D-4D31-A510-B083D54B6BA6}" dt="2021-11-16T18:06:39.873" v="12" actId="27636"/>
          <ac:spMkLst>
            <pc:docMk/>
            <pc:sldMk cId="4033561064" sldId="295"/>
            <ac:spMk id="40964" creationId="{00000000-0000-0000-0000-000000000000}"/>
          </ac:spMkLst>
        </pc:spChg>
        <pc:spChg chg="mod">
          <ac:chgData name="Jayarathna, Sampath" userId="10951a6d-3610-4a87-8b75-8e5b3ed3f097" providerId="ADAL" clId="{89000AD9-935D-4D31-A510-B083D54B6BA6}" dt="2021-11-16T18:06:39.873" v="11" actId="27636"/>
          <ac:spMkLst>
            <pc:docMk/>
            <pc:sldMk cId="4033561064" sldId="295"/>
            <ac:spMk id="40965" creationId="{00000000-0000-0000-0000-000000000000}"/>
          </ac:spMkLst>
        </pc:spChg>
      </pc:sldChg>
      <pc:sldChg chg="modSp mod modNotes">
        <pc:chgData name="Jayarathna, Sampath" userId="10951a6d-3610-4a87-8b75-8e5b3ed3f097" providerId="ADAL" clId="{89000AD9-935D-4D31-A510-B083D54B6BA6}" dt="2021-11-16T18:06:39.873" v="13" actId="27636"/>
        <pc:sldMkLst>
          <pc:docMk/>
          <pc:sldMk cId="4168932268" sldId="296"/>
        </pc:sldMkLst>
        <pc:spChg chg="mod">
          <ac:chgData name="Jayarathna, Sampath" userId="10951a6d-3610-4a87-8b75-8e5b3ed3f097" providerId="ADAL" clId="{89000AD9-935D-4D31-A510-B083D54B6BA6}" dt="2021-11-16T18:06:39.873" v="13" actId="27636"/>
          <ac:spMkLst>
            <pc:docMk/>
            <pc:sldMk cId="4168932268" sldId="296"/>
            <ac:spMk id="65539" creationId="{00000000-0000-0000-0000-000000000000}"/>
          </ac:spMkLst>
        </pc:spChg>
        <pc:spChg chg="mod">
          <ac:chgData name="Jayarathna, Sampath" userId="10951a6d-3610-4a87-8b75-8e5b3ed3f097" providerId="ADAL" clId="{89000AD9-935D-4D31-A510-B083D54B6BA6}" dt="2021-11-16T18:06:39.529" v="0"/>
          <ac:spMkLst>
            <pc:docMk/>
            <pc:sldMk cId="4168932268" sldId="296"/>
            <ac:spMk id="65540" creationId="{00000000-0000-0000-0000-000000000000}"/>
          </ac:spMkLst>
        </pc:spChg>
      </pc:sldChg>
      <pc:sldChg chg="modSp modNotes">
        <pc:chgData name="Jayarathna, Sampath" userId="10951a6d-3610-4a87-8b75-8e5b3ed3f097" providerId="ADAL" clId="{89000AD9-935D-4D31-A510-B083D54B6BA6}" dt="2021-11-16T18:06:39.529" v="0"/>
        <pc:sldMkLst>
          <pc:docMk/>
          <pc:sldMk cId="1256143903" sldId="301"/>
        </pc:sldMkLst>
        <pc:spChg chg="mod">
          <ac:chgData name="Jayarathna, Sampath" userId="10951a6d-3610-4a87-8b75-8e5b3ed3f097" providerId="ADAL" clId="{89000AD9-935D-4D31-A510-B083D54B6BA6}" dt="2021-11-16T18:06:39.529" v="0"/>
          <ac:spMkLst>
            <pc:docMk/>
            <pc:sldMk cId="1256143903" sldId="301"/>
            <ac:spMk id="14338" creationId="{00000000-0000-0000-0000-000000000000}"/>
          </ac:spMkLst>
        </pc:spChg>
        <pc:spChg chg="mod">
          <ac:chgData name="Jayarathna, Sampath" userId="10951a6d-3610-4a87-8b75-8e5b3ed3f097" providerId="ADAL" clId="{89000AD9-935D-4D31-A510-B083D54B6BA6}" dt="2021-11-16T18:06:39.529" v="0"/>
          <ac:spMkLst>
            <pc:docMk/>
            <pc:sldMk cId="1256143903" sldId="301"/>
            <ac:spMk id="14339" creationId="{00000000-0000-0000-0000-000000000000}"/>
          </ac:spMkLst>
        </pc:spChg>
      </pc:sldChg>
      <pc:sldChg chg="modSp mod modNotes">
        <pc:chgData name="Jayarathna, Sampath" userId="10951a6d-3610-4a87-8b75-8e5b3ed3f097" providerId="ADAL" clId="{89000AD9-935D-4D31-A510-B083D54B6BA6}" dt="2021-11-16T18:14:27.932" v="67" actId="20577"/>
        <pc:sldMkLst>
          <pc:docMk/>
          <pc:sldMk cId="1159708276" sldId="306"/>
        </pc:sldMkLst>
        <pc:spChg chg="mod">
          <ac:chgData name="Jayarathna, Sampath" userId="10951a6d-3610-4a87-8b75-8e5b3ed3f097" providerId="ADAL" clId="{89000AD9-935D-4D31-A510-B083D54B6BA6}" dt="2021-11-16T18:14:24.600" v="65" actId="20577"/>
          <ac:spMkLst>
            <pc:docMk/>
            <pc:sldMk cId="1159708276" sldId="306"/>
            <ac:spMk id="2" creationId="{00000000-0000-0000-0000-000000000000}"/>
          </ac:spMkLst>
        </pc:spChg>
        <pc:spChg chg="mod">
          <ac:chgData name="Jayarathna, Sampath" userId="10951a6d-3610-4a87-8b75-8e5b3ed3f097" providerId="ADAL" clId="{89000AD9-935D-4D31-A510-B083D54B6BA6}" dt="2021-11-16T18:14:14.249" v="63" actId="20577"/>
          <ac:spMkLst>
            <pc:docMk/>
            <pc:sldMk cId="1159708276" sldId="306"/>
            <ac:spMk id="3" creationId="{00000000-0000-0000-0000-000000000000}"/>
          </ac:spMkLst>
        </pc:spChg>
        <pc:spChg chg="mod">
          <ac:chgData name="Jayarathna, Sampath" userId="10951a6d-3610-4a87-8b75-8e5b3ed3f097" providerId="ADAL" clId="{89000AD9-935D-4D31-A510-B083D54B6BA6}" dt="2021-11-16T18:14:27.932" v="67" actId="20577"/>
          <ac:spMkLst>
            <pc:docMk/>
            <pc:sldMk cId="1159708276" sldId="306"/>
            <ac:spMk id="5" creationId="{00000000-0000-0000-0000-000000000000}"/>
          </ac:spMkLst>
        </pc:spChg>
        <pc:picChg chg="mod">
          <ac:chgData name="Jayarathna, Sampath" userId="10951a6d-3610-4a87-8b75-8e5b3ed3f097" providerId="ADAL" clId="{89000AD9-935D-4D31-A510-B083D54B6BA6}" dt="2021-11-16T18:13:44.765" v="62" actId="1076"/>
          <ac:picMkLst>
            <pc:docMk/>
            <pc:sldMk cId="1159708276" sldId="306"/>
            <ac:picMk id="8" creationId="{00000000-0000-0000-0000-000000000000}"/>
          </ac:picMkLst>
        </pc:picChg>
      </pc:sldChg>
      <pc:sldChg chg="modSp mod modNotes">
        <pc:chgData name="Jayarathna, Sampath" userId="10951a6d-3610-4a87-8b75-8e5b3ed3f097" providerId="ADAL" clId="{89000AD9-935D-4D31-A510-B083D54B6BA6}" dt="2021-11-16T18:18:18.078" v="87" actId="14100"/>
        <pc:sldMkLst>
          <pc:docMk/>
          <pc:sldMk cId="1542417300" sldId="307"/>
        </pc:sldMkLst>
        <pc:spChg chg="mod">
          <ac:chgData name="Jayarathna, Sampath" userId="10951a6d-3610-4a87-8b75-8e5b3ed3f097" providerId="ADAL" clId="{89000AD9-935D-4D31-A510-B083D54B6BA6}" dt="2021-11-16T18:18:18.078" v="87" actId="14100"/>
          <ac:spMkLst>
            <pc:docMk/>
            <pc:sldMk cId="1542417300" sldId="307"/>
            <ac:spMk id="40964" creationId="{00000000-0000-0000-0000-000000000000}"/>
          </ac:spMkLst>
        </pc:spChg>
        <pc:picChg chg="mod">
          <ac:chgData name="Jayarathna, Sampath" userId="10951a6d-3610-4a87-8b75-8e5b3ed3f097" providerId="ADAL" clId="{89000AD9-935D-4D31-A510-B083D54B6BA6}" dt="2021-11-16T18:06:39.529" v="0"/>
          <ac:picMkLst>
            <pc:docMk/>
            <pc:sldMk cId="1542417300" sldId="307"/>
            <ac:picMk id="3" creationId="{00000000-0000-0000-0000-000000000000}"/>
          </ac:picMkLst>
        </pc:picChg>
        <pc:picChg chg="mod">
          <ac:chgData name="Jayarathna, Sampath" userId="10951a6d-3610-4a87-8b75-8e5b3ed3f097" providerId="ADAL" clId="{89000AD9-935D-4D31-A510-B083D54B6BA6}" dt="2021-11-16T18:06:39.529" v="0"/>
          <ac:picMkLst>
            <pc:docMk/>
            <pc:sldMk cId="1542417300" sldId="307"/>
            <ac:picMk id="4" creationId="{00000000-0000-0000-0000-000000000000}"/>
          </ac:picMkLst>
        </pc:picChg>
      </pc:sldChg>
      <pc:sldChg chg="modSp modNotes">
        <pc:chgData name="Jayarathna, Sampath" userId="10951a6d-3610-4a87-8b75-8e5b3ed3f097" providerId="ADAL" clId="{89000AD9-935D-4D31-A510-B083D54B6BA6}" dt="2021-11-16T18:06:39.529" v="0"/>
        <pc:sldMkLst>
          <pc:docMk/>
          <pc:sldMk cId="3544638557" sldId="308"/>
        </pc:sldMkLst>
        <pc:spChg chg="mod">
          <ac:chgData name="Jayarathna, Sampath" userId="10951a6d-3610-4a87-8b75-8e5b3ed3f097" providerId="ADAL" clId="{89000AD9-935D-4D31-A510-B083D54B6BA6}" dt="2021-11-16T18:06:39.529" v="0"/>
          <ac:spMkLst>
            <pc:docMk/>
            <pc:sldMk cId="3544638557" sldId="308"/>
            <ac:spMk id="9" creationId="{00000000-0000-0000-0000-000000000000}"/>
          </ac:spMkLst>
        </pc:spChg>
        <pc:spChg chg="mod">
          <ac:chgData name="Jayarathna, Sampath" userId="10951a6d-3610-4a87-8b75-8e5b3ed3f097" providerId="ADAL" clId="{89000AD9-935D-4D31-A510-B083D54B6BA6}" dt="2021-11-16T18:06:39.529" v="0"/>
          <ac:spMkLst>
            <pc:docMk/>
            <pc:sldMk cId="3544638557" sldId="308"/>
            <ac:spMk id="11" creationId="{A594830C-D6A7-41E6-8EC4-73BAD6A605DF}"/>
          </ac:spMkLst>
        </pc:spChg>
        <pc:spChg chg="mod">
          <ac:chgData name="Jayarathna, Sampath" userId="10951a6d-3610-4a87-8b75-8e5b3ed3f097" providerId="ADAL" clId="{89000AD9-935D-4D31-A510-B083D54B6BA6}" dt="2021-11-16T18:06:39.529" v="0"/>
          <ac:spMkLst>
            <pc:docMk/>
            <pc:sldMk cId="3544638557" sldId="308"/>
            <ac:spMk id="13314" creationId="{00000000-0000-0000-0000-000000000000}"/>
          </ac:spMkLst>
        </pc:spChg>
        <pc:picChg chg="mod">
          <ac:chgData name="Jayarathna, Sampath" userId="10951a6d-3610-4a87-8b75-8e5b3ed3f097" providerId="ADAL" clId="{89000AD9-935D-4D31-A510-B083D54B6BA6}" dt="2021-11-16T18:06:39.529" v="0"/>
          <ac:picMkLst>
            <pc:docMk/>
            <pc:sldMk cId="3544638557" sldId="308"/>
            <ac:picMk id="3" creationId="{00000000-0000-0000-0000-000000000000}"/>
          </ac:picMkLst>
        </pc:picChg>
      </pc:sldChg>
      <pc:sldChg chg="modSp mod">
        <pc:chgData name="Jayarathna, Sampath" userId="10951a6d-3610-4a87-8b75-8e5b3ed3f097" providerId="ADAL" clId="{89000AD9-935D-4D31-A510-B083D54B6BA6}" dt="2021-11-16T18:06:39.670" v="1" actId="27636"/>
        <pc:sldMkLst>
          <pc:docMk/>
          <pc:sldMk cId="176966800" sldId="309"/>
        </pc:sldMkLst>
        <pc:spChg chg="mod">
          <ac:chgData name="Jayarathna, Sampath" userId="10951a6d-3610-4a87-8b75-8e5b3ed3f097" providerId="ADAL" clId="{89000AD9-935D-4D31-A510-B083D54B6BA6}" dt="2021-11-16T18:06:39.529" v="0"/>
          <ac:spMkLst>
            <pc:docMk/>
            <pc:sldMk cId="176966800" sldId="309"/>
            <ac:spMk id="2" creationId="{00000000-0000-0000-0000-000000000000}"/>
          </ac:spMkLst>
        </pc:spChg>
        <pc:spChg chg="mod">
          <ac:chgData name="Jayarathna, Sampath" userId="10951a6d-3610-4a87-8b75-8e5b3ed3f097" providerId="ADAL" clId="{89000AD9-935D-4D31-A510-B083D54B6BA6}" dt="2021-11-16T18:06:39.670" v="1" actId="27636"/>
          <ac:spMkLst>
            <pc:docMk/>
            <pc:sldMk cId="176966800" sldId="309"/>
            <ac:spMk id="3" creationId="{00000000-0000-0000-0000-000000000000}"/>
          </ac:spMkLst>
        </pc:spChg>
        <pc:spChg chg="mod">
          <ac:chgData name="Jayarathna, Sampath" userId="10951a6d-3610-4a87-8b75-8e5b3ed3f097" providerId="ADAL" clId="{89000AD9-935D-4D31-A510-B083D54B6BA6}" dt="2021-11-16T18:06:39.529" v="0"/>
          <ac:spMkLst>
            <pc:docMk/>
            <pc:sldMk cId="176966800" sldId="309"/>
            <ac:spMk id="4" creationId="{00000000-0000-0000-0000-000000000000}"/>
          </ac:spMkLst>
        </pc:spChg>
      </pc:sldChg>
      <pc:sldChg chg="modSp">
        <pc:chgData name="Jayarathna, Sampath" userId="10951a6d-3610-4a87-8b75-8e5b3ed3f097" providerId="ADAL" clId="{89000AD9-935D-4D31-A510-B083D54B6BA6}" dt="2021-11-16T18:06:39.529" v="0"/>
        <pc:sldMkLst>
          <pc:docMk/>
          <pc:sldMk cId="3145812157" sldId="310"/>
        </pc:sldMkLst>
        <pc:spChg chg="mod">
          <ac:chgData name="Jayarathna, Sampath" userId="10951a6d-3610-4a87-8b75-8e5b3ed3f097" providerId="ADAL" clId="{89000AD9-935D-4D31-A510-B083D54B6BA6}" dt="2021-11-16T18:06:39.529" v="0"/>
          <ac:spMkLst>
            <pc:docMk/>
            <pc:sldMk cId="3145812157" sldId="310"/>
            <ac:spMk id="2" creationId="{00000000-0000-0000-0000-000000000000}"/>
          </ac:spMkLst>
        </pc:spChg>
        <pc:spChg chg="mod">
          <ac:chgData name="Jayarathna, Sampath" userId="10951a6d-3610-4a87-8b75-8e5b3ed3f097" providerId="ADAL" clId="{89000AD9-935D-4D31-A510-B083D54B6BA6}" dt="2021-11-16T18:06:39.529" v="0"/>
          <ac:spMkLst>
            <pc:docMk/>
            <pc:sldMk cId="3145812157" sldId="310"/>
            <ac:spMk id="3" creationId="{00000000-0000-0000-0000-000000000000}"/>
          </ac:spMkLst>
        </pc:spChg>
        <pc:spChg chg="mod">
          <ac:chgData name="Jayarathna, Sampath" userId="10951a6d-3610-4a87-8b75-8e5b3ed3f097" providerId="ADAL" clId="{89000AD9-935D-4D31-A510-B083D54B6BA6}" dt="2021-11-16T18:06:39.529" v="0"/>
          <ac:spMkLst>
            <pc:docMk/>
            <pc:sldMk cId="3145812157" sldId="310"/>
            <ac:spMk id="4" creationId="{00000000-0000-0000-0000-000000000000}"/>
          </ac:spMkLst>
        </pc:spChg>
      </pc:sldChg>
      <pc:sldChg chg="modSp">
        <pc:chgData name="Jayarathna, Sampath" userId="10951a6d-3610-4a87-8b75-8e5b3ed3f097" providerId="ADAL" clId="{89000AD9-935D-4D31-A510-B083D54B6BA6}" dt="2021-11-16T18:06:39.529" v="0"/>
        <pc:sldMkLst>
          <pc:docMk/>
          <pc:sldMk cId="3741932495" sldId="311"/>
        </pc:sldMkLst>
        <pc:spChg chg="mod">
          <ac:chgData name="Jayarathna, Sampath" userId="10951a6d-3610-4a87-8b75-8e5b3ed3f097" providerId="ADAL" clId="{89000AD9-935D-4D31-A510-B083D54B6BA6}" dt="2021-11-16T18:06:39.529" v="0"/>
          <ac:spMkLst>
            <pc:docMk/>
            <pc:sldMk cId="3741932495" sldId="311"/>
            <ac:spMk id="2" creationId="{00000000-0000-0000-0000-000000000000}"/>
          </ac:spMkLst>
        </pc:spChg>
        <pc:spChg chg="mod">
          <ac:chgData name="Jayarathna, Sampath" userId="10951a6d-3610-4a87-8b75-8e5b3ed3f097" providerId="ADAL" clId="{89000AD9-935D-4D31-A510-B083D54B6BA6}" dt="2021-11-16T18:06:39.529" v="0"/>
          <ac:spMkLst>
            <pc:docMk/>
            <pc:sldMk cId="3741932495" sldId="311"/>
            <ac:spMk id="3" creationId="{00000000-0000-0000-0000-000000000000}"/>
          </ac:spMkLst>
        </pc:spChg>
        <pc:spChg chg="mod">
          <ac:chgData name="Jayarathna, Sampath" userId="10951a6d-3610-4a87-8b75-8e5b3ed3f097" providerId="ADAL" clId="{89000AD9-935D-4D31-A510-B083D54B6BA6}" dt="2021-11-16T18:06:39.529" v="0"/>
          <ac:spMkLst>
            <pc:docMk/>
            <pc:sldMk cId="3741932495" sldId="311"/>
            <ac:spMk id="4" creationId="{00000000-0000-0000-0000-000000000000}"/>
          </ac:spMkLst>
        </pc:spChg>
      </pc:sldChg>
      <pc:sldChg chg="modSp">
        <pc:chgData name="Jayarathna, Sampath" userId="10951a6d-3610-4a87-8b75-8e5b3ed3f097" providerId="ADAL" clId="{89000AD9-935D-4D31-A510-B083D54B6BA6}" dt="2021-11-16T18:06:39.529" v="0"/>
        <pc:sldMkLst>
          <pc:docMk/>
          <pc:sldMk cId="687387198" sldId="312"/>
        </pc:sldMkLst>
        <pc:spChg chg="mod">
          <ac:chgData name="Jayarathna, Sampath" userId="10951a6d-3610-4a87-8b75-8e5b3ed3f097" providerId="ADAL" clId="{89000AD9-935D-4D31-A510-B083D54B6BA6}" dt="2021-11-16T18:06:39.529" v="0"/>
          <ac:spMkLst>
            <pc:docMk/>
            <pc:sldMk cId="687387198" sldId="312"/>
            <ac:spMk id="2" creationId="{00000000-0000-0000-0000-000000000000}"/>
          </ac:spMkLst>
        </pc:spChg>
        <pc:spChg chg="mod">
          <ac:chgData name="Jayarathna, Sampath" userId="10951a6d-3610-4a87-8b75-8e5b3ed3f097" providerId="ADAL" clId="{89000AD9-935D-4D31-A510-B083D54B6BA6}" dt="2021-11-16T18:06:39.529" v="0"/>
          <ac:spMkLst>
            <pc:docMk/>
            <pc:sldMk cId="687387198" sldId="312"/>
            <ac:spMk id="3" creationId="{00000000-0000-0000-0000-000000000000}"/>
          </ac:spMkLst>
        </pc:spChg>
        <pc:spChg chg="mod">
          <ac:chgData name="Jayarathna, Sampath" userId="10951a6d-3610-4a87-8b75-8e5b3ed3f097" providerId="ADAL" clId="{89000AD9-935D-4D31-A510-B083D54B6BA6}" dt="2021-11-16T18:06:39.529" v="0"/>
          <ac:spMkLst>
            <pc:docMk/>
            <pc:sldMk cId="687387198" sldId="312"/>
            <ac:spMk id="4" creationId="{00000000-0000-0000-0000-000000000000}"/>
          </ac:spMkLst>
        </pc:spChg>
      </pc:sldChg>
      <pc:sldChg chg="modSp modNotes">
        <pc:chgData name="Jayarathna, Sampath" userId="10951a6d-3610-4a87-8b75-8e5b3ed3f097" providerId="ADAL" clId="{89000AD9-935D-4D31-A510-B083D54B6BA6}" dt="2021-11-16T18:06:39.529" v="0"/>
        <pc:sldMkLst>
          <pc:docMk/>
          <pc:sldMk cId="3450334270" sldId="313"/>
        </pc:sldMkLst>
        <pc:spChg chg="mod">
          <ac:chgData name="Jayarathna, Sampath" userId="10951a6d-3610-4a87-8b75-8e5b3ed3f097" providerId="ADAL" clId="{89000AD9-935D-4D31-A510-B083D54B6BA6}" dt="2021-11-16T18:06:39.529" v="0"/>
          <ac:spMkLst>
            <pc:docMk/>
            <pc:sldMk cId="3450334270" sldId="313"/>
            <ac:spMk id="14338" creationId="{00000000-0000-0000-0000-000000000000}"/>
          </ac:spMkLst>
        </pc:spChg>
        <pc:spChg chg="mod">
          <ac:chgData name="Jayarathna, Sampath" userId="10951a6d-3610-4a87-8b75-8e5b3ed3f097" providerId="ADAL" clId="{89000AD9-935D-4D31-A510-B083D54B6BA6}" dt="2021-11-16T18:06:39.529" v="0"/>
          <ac:spMkLst>
            <pc:docMk/>
            <pc:sldMk cId="3450334270" sldId="313"/>
            <ac:spMk id="14339" creationId="{00000000-0000-0000-0000-000000000000}"/>
          </ac:spMkLst>
        </pc:spChg>
      </pc:sldChg>
      <pc:sldChg chg="modSp">
        <pc:chgData name="Jayarathna, Sampath" userId="10951a6d-3610-4a87-8b75-8e5b3ed3f097" providerId="ADAL" clId="{89000AD9-935D-4D31-A510-B083D54B6BA6}" dt="2021-11-16T18:06:39.529" v="0"/>
        <pc:sldMkLst>
          <pc:docMk/>
          <pc:sldMk cId="4269557039" sldId="314"/>
        </pc:sldMkLst>
        <pc:spChg chg="mod">
          <ac:chgData name="Jayarathna, Sampath" userId="10951a6d-3610-4a87-8b75-8e5b3ed3f097" providerId="ADAL" clId="{89000AD9-935D-4D31-A510-B083D54B6BA6}" dt="2021-11-16T18:06:39.529" v="0"/>
          <ac:spMkLst>
            <pc:docMk/>
            <pc:sldMk cId="4269557039" sldId="314"/>
            <ac:spMk id="2" creationId="{00000000-0000-0000-0000-000000000000}"/>
          </ac:spMkLst>
        </pc:spChg>
        <pc:spChg chg="mod">
          <ac:chgData name="Jayarathna, Sampath" userId="10951a6d-3610-4a87-8b75-8e5b3ed3f097" providerId="ADAL" clId="{89000AD9-935D-4D31-A510-B083D54B6BA6}" dt="2021-11-16T18:06:39.529" v="0"/>
          <ac:spMkLst>
            <pc:docMk/>
            <pc:sldMk cId="4269557039" sldId="314"/>
            <ac:spMk id="3" creationId="{00000000-0000-0000-0000-000000000000}"/>
          </ac:spMkLst>
        </pc:spChg>
        <pc:spChg chg="mod">
          <ac:chgData name="Jayarathna, Sampath" userId="10951a6d-3610-4a87-8b75-8e5b3ed3f097" providerId="ADAL" clId="{89000AD9-935D-4D31-A510-B083D54B6BA6}" dt="2021-11-16T18:06:39.529" v="0"/>
          <ac:spMkLst>
            <pc:docMk/>
            <pc:sldMk cId="4269557039" sldId="314"/>
            <ac:spMk id="4" creationId="{00000000-0000-0000-0000-000000000000}"/>
          </ac:spMkLst>
        </pc:spChg>
      </pc:sldChg>
      <pc:sldChg chg="modSp">
        <pc:chgData name="Jayarathna, Sampath" userId="10951a6d-3610-4a87-8b75-8e5b3ed3f097" providerId="ADAL" clId="{89000AD9-935D-4D31-A510-B083D54B6BA6}" dt="2021-11-16T18:06:39.529" v="0"/>
        <pc:sldMkLst>
          <pc:docMk/>
          <pc:sldMk cId="26824608" sldId="315"/>
        </pc:sldMkLst>
        <pc:spChg chg="mod">
          <ac:chgData name="Jayarathna, Sampath" userId="10951a6d-3610-4a87-8b75-8e5b3ed3f097" providerId="ADAL" clId="{89000AD9-935D-4D31-A510-B083D54B6BA6}" dt="2021-11-16T18:06:39.529" v="0"/>
          <ac:spMkLst>
            <pc:docMk/>
            <pc:sldMk cId="26824608" sldId="315"/>
            <ac:spMk id="2" creationId="{00000000-0000-0000-0000-000000000000}"/>
          </ac:spMkLst>
        </pc:spChg>
        <pc:spChg chg="mod">
          <ac:chgData name="Jayarathna, Sampath" userId="10951a6d-3610-4a87-8b75-8e5b3ed3f097" providerId="ADAL" clId="{89000AD9-935D-4D31-A510-B083D54B6BA6}" dt="2021-11-16T18:06:39.529" v="0"/>
          <ac:spMkLst>
            <pc:docMk/>
            <pc:sldMk cId="26824608" sldId="315"/>
            <ac:spMk id="3" creationId="{00000000-0000-0000-0000-000000000000}"/>
          </ac:spMkLst>
        </pc:spChg>
        <pc:spChg chg="mod">
          <ac:chgData name="Jayarathna, Sampath" userId="10951a6d-3610-4a87-8b75-8e5b3ed3f097" providerId="ADAL" clId="{89000AD9-935D-4D31-A510-B083D54B6BA6}" dt="2021-11-16T18:06:39.529" v="0"/>
          <ac:spMkLst>
            <pc:docMk/>
            <pc:sldMk cId="26824608" sldId="315"/>
            <ac:spMk id="4" creationId="{00000000-0000-0000-0000-000000000000}"/>
          </ac:spMkLst>
        </pc:spChg>
      </pc:sldChg>
      <pc:sldChg chg="modSp">
        <pc:chgData name="Jayarathna, Sampath" userId="10951a6d-3610-4a87-8b75-8e5b3ed3f097" providerId="ADAL" clId="{89000AD9-935D-4D31-A510-B083D54B6BA6}" dt="2021-11-16T18:06:39.529" v="0"/>
        <pc:sldMkLst>
          <pc:docMk/>
          <pc:sldMk cId="679818072" sldId="316"/>
        </pc:sldMkLst>
        <pc:spChg chg="mod">
          <ac:chgData name="Jayarathna, Sampath" userId="10951a6d-3610-4a87-8b75-8e5b3ed3f097" providerId="ADAL" clId="{89000AD9-935D-4D31-A510-B083D54B6BA6}" dt="2021-11-16T18:06:39.529" v="0"/>
          <ac:spMkLst>
            <pc:docMk/>
            <pc:sldMk cId="679818072" sldId="316"/>
            <ac:spMk id="2" creationId="{00000000-0000-0000-0000-000000000000}"/>
          </ac:spMkLst>
        </pc:spChg>
        <pc:spChg chg="mod">
          <ac:chgData name="Jayarathna, Sampath" userId="10951a6d-3610-4a87-8b75-8e5b3ed3f097" providerId="ADAL" clId="{89000AD9-935D-4D31-A510-B083D54B6BA6}" dt="2021-11-16T18:06:39.529" v="0"/>
          <ac:spMkLst>
            <pc:docMk/>
            <pc:sldMk cId="679818072" sldId="316"/>
            <ac:spMk id="3" creationId="{00000000-0000-0000-0000-000000000000}"/>
          </ac:spMkLst>
        </pc:spChg>
        <pc:spChg chg="mod">
          <ac:chgData name="Jayarathna, Sampath" userId="10951a6d-3610-4a87-8b75-8e5b3ed3f097" providerId="ADAL" clId="{89000AD9-935D-4D31-A510-B083D54B6BA6}" dt="2021-11-16T18:06:39.529" v="0"/>
          <ac:spMkLst>
            <pc:docMk/>
            <pc:sldMk cId="679818072" sldId="316"/>
            <ac:spMk id="4" creationId="{00000000-0000-0000-0000-000000000000}"/>
          </ac:spMkLst>
        </pc:spChg>
      </pc:sldChg>
      <pc:sldChg chg="modSp">
        <pc:chgData name="Jayarathna, Sampath" userId="10951a6d-3610-4a87-8b75-8e5b3ed3f097" providerId="ADAL" clId="{89000AD9-935D-4D31-A510-B083D54B6BA6}" dt="2021-11-16T18:06:39.529" v="0"/>
        <pc:sldMkLst>
          <pc:docMk/>
          <pc:sldMk cId="4073235701" sldId="317"/>
        </pc:sldMkLst>
        <pc:spChg chg="mod">
          <ac:chgData name="Jayarathna, Sampath" userId="10951a6d-3610-4a87-8b75-8e5b3ed3f097" providerId="ADAL" clId="{89000AD9-935D-4D31-A510-B083D54B6BA6}" dt="2021-11-16T18:06:39.529" v="0"/>
          <ac:spMkLst>
            <pc:docMk/>
            <pc:sldMk cId="4073235701" sldId="317"/>
            <ac:spMk id="2" creationId="{00000000-0000-0000-0000-000000000000}"/>
          </ac:spMkLst>
        </pc:spChg>
        <pc:spChg chg="mod">
          <ac:chgData name="Jayarathna, Sampath" userId="10951a6d-3610-4a87-8b75-8e5b3ed3f097" providerId="ADAL" clId="{89000AD9-935D-4D31-A510-B083D54B6BA6}" dt="2021-11-16T18:06:39.529" v="0"/>
          <ac:spMkLst>
            <pc:docMk/>
            <pc:sldMk cId="4073235701" sldId="317"/>
            <ac:spMk id="3" creationId="{00000000-0000-0000-0000-000000000000}"/>
          </ac:spMkLst>
        </pc:spChg>
        <pc:spChg chg="mod">
          <ac:chgData name="Jayarathna, Sampath" userId="10951a6d-3610-4a87-8b75-8e5b3ed3f097" providerId="ADAL" clId="{89000AD9-935D-4D31-A510-B083D54B6BA6}" dt="2021-11-16T18:06:39.529" v="0"/>
          <ac:spMkLst>
            <pc:docMk/>
            <pc:sldMk cId="4073235701" sldId="317"/>
            <ac:spMk id="4" creationId="{00000000-0000-0000-0000-000000000000}"/>
          </ac:spMkLst>
        </pc:spChg>
      </pc:sldChg>
      <pc:sldChg chg="modSp">
        <pc:chgData name="Jayarathna, Sampath" userId="10951a6d-3610-4a87-8b75-8e5b3ed3f097" providerId="ADAL" clId="{89000AD9-935D-4D31-A510-B083D54B6BA6}" dt="2021-11-16T18:06:39.529" v="0"/>
        <pc:sldMkLst>
          <pc:docMk/>
          <pc:sldMk cId="951763564" sldId="318"/>
        </pc:sldMkLst>
        <pc:spChg chg="mod">
          <ac:chgData name="Jayarathna, Sampath" userId="10951a6d-3610-4a87-8b75-8e5b3ed3f097" providerId="ADAL" clId="{89000AD9-935D-4D31-A510-B083D54B6BA6}" dt="2021-11-16T18:06:39.529" v="0"/>
          <ac:spMkLst>
            <pc:docMk/>
            <pc:sldMk cId="951763564" sldId="318"/>
            <ac:spMk id="2" creationId="{00000000-0000-0000-0000-000000000000}"/>
          </ac:spMkLst>
        </pc:spChg>
        <pc:spChg chg="mod">
          <ac:chgData name="Jayarathna, Sampath" userId="10951a6d-3610-4a87-8b75-8e5b3ed3f097" providerId="ADAL" clId="{89000AD9-935D-4D31-A510-B083D54B6BA6}" dt="2021-11-16T18:06:39.529" v="0"/>
          <ac:spMkLst>
            <pc:docMk/>
            <pc:sldMk cId="951763564" sldId="318"/>
            <ac:spMk id="3" creationId="{00000000-0000-0000-0000-000000000000}"/>
          </ac:spMkLst>
        </pc:spChg>
        <pc:spChg chg="mod">
          <ac:chgData name="Jayarathna, Sampath" userId="10951a6d-3610-4a87-8b75-8e5b3ed3f097" providerId="ADAL" clId="{89000AD9-935D-4D31-A510-B083D54B6BA6}" dt="2021-11-16T18:06:39.529" v="0"/>
          <ac:spMkLst>
            <pc:docMk/>
            <pc:sldMk cId="951763564" sldId="318"/>
            <ac:spMk id="4" creationId="{00000000-0000-0000-0000-000000000000}"/>
          </ac:spMkLst>
        </pc:spChg>
      </pc:sldChg>
      <pc:sldChg chg="modSp modNotes">
        <pc:chgData name="Jayarathna, Sampath" userId="10951a6d-3610-4a87-8b75-8e5b3ed3f097" providerId="ADAL" clId="{89000AD9-935D-4D31-A510-B083D54B6BA6}" dt="2021-11-16T18:06:39.529" v="0"/>
        <pc:sldMkLst>
          <pc:docMk/>
          <pc:sldMk cId="980998212" sldId="319"/>
        </pc:sldMkLst>
        <pc:spChg chg="mod">
          <ac:chgData name="Jayarathna, Sampath" userId="10951a6d-3610-4a87-8b75-8e5b3ed3f097" providerId="ADAL" clId="{89000AD9-935D-4D31-A510-B083D54B6BA6}" dt="2021-11-16T18:06:39.529" v="0"/>
          <ac:spMkLst>
            <pc:docMk/>
            <pc:sldMk cId="980998212" sldId="319"/>
            <ac:spMk id="30722" creationId="{00000000-0000-0000-0000-000000000000}"/>
          </ac:spMkLst>
        </pc:spChg>
        <pc:spChg chg="mod">
          <ac:chgData name="Jayarathna, Sampath" userId="10951a6d-3610-4a87-8b75-8e5b3ed3f097" providerId="ADAL" clId="{89000AD9-935D-4D31-A510-B083D54B6BA6}" dt="2021-11-16T18:06:39.529" v="0"/>
          <ac:spMkLst>
            <pc:docMk/>
            <pc:sldMk cId="980998212" sldId="319"/>
            <ac:spMk id="30723" creationId="{00000000-0000-0000-0000-000000000000}"/>
          </ac:spMkLst>
        </pc:spChg>
      </pc:sldChg>
      <pc:sldChg chg="modSp mod modNotes">
        <pc:chgData name="Jayarathna, Sampath" userId="10951a6d-3610-4a87-8b75-8e5b3ed3f097" providerId="ADAL" clId="{89000AD9-935D-4D31-A510-B083D54B6BA6}" dt="2021-11-16T18:18:11.675" v="86" actId="1076"/>
        <pc:sldMkLst>
          <pc:docMk/>
          <pc:sldMk cId="4026321437" sldId="320"/>
        </pc:sldMkLst>
        <pc:spChg chg="mod">
          <ac:chgData name="Jayarathna, Sampath" userId="10951a6d-3610-4a87-8b75-8e5b3ed3f097" providerId="ADAL" clId="{89000AD9-935D-4D31-A510-B083D54B6BA6}" dt="2021-11-16T18:17:47.331" v="81" actId="20577"/>
          <ac:spMkLst>
            <pc:docMk/>
            <pc:sldMk cId="4026321437" sldId="320"/>
            <ac:spMk id="2" creationId="{00000000-0000-0000-0000-000000000000}"/>
          </ac:spMkLst>
        </pc:spChg>
        <pc:spChg chg="mod">
          <ac:chgData name="Jayarathna, Sampath" userId="10951a6d-3610-4a87-8b75-8e5b3ed3f097" providerId="ADAL" clId="{89000AD9-935D-4D31-A510-B083D54B6BA6}" dt="2021-11-16T18:18:03.859" v="84" actId="14100"/>
          <ac:spMkLst>
            <pc:docMk/>
            <pc:sldMk cId="4026321437" sldId="320"/>
            <ac:spMk id="3" creationId="{00000000-0000-0000-0000-000000000000}"/>
          </ac:spMkLst>
        </pc:spChg>
        <pc:spChg chg="mod">
          <ac:chgData name="Jayarathna, Sampath" userId="10951a6d-3610-4a87-8b75-8e5b3ed3f097" providerId="ADAL" clId="{89000AD9-935D-4D31-A510-B083D54B6BA6}" dt="2021-11-16T18:18:11.675" v="86" actId="1076"/>
          <ac:spMkLst>
            <pc:docMk/>
            <pc:sldMk cId="4026321437" sldId="320"/>
            <ac:spMk id="5" creationId="{00000000-0000-0000-0000-000000000000}"/>
          </ac:spMkLst>
        </pc:spChg>
      </pc:sldChg>
      <pc:sldMasterChg chg="modSp modSldLayout">
        <pc:chgData name="Jayarathna, Sampath" userId="10951a6d-3610-4a87-8b75-8e5b3ed3f097" providerId="ADAL" clId="{89000AD9-935D-4D31-A510-B083D54B6BA6}" dt="2021-11-16T18:06:39.529" v="0"/>
        <pc:sldMasterMkLst>
          <pc:docMk/>
          <pc:sldMasterMk cId="2069273455" sldId="2147483828"/>
        </pc:sldMasterMkLst>
        <pc:spChg chg="mod">
          <ac:chgData name="Jayarathna, Sampath" userId="10951a6d-3610-4a87-8b75-8e5b3ed3f097" providerId="ADAL" clId="{89000AD9-935D-4D31-A510-B083D54B6BA6}" dt="2021-11-16T18:06:39.529" v="0"/>
          <ac:spMkLst>
            <pc:docMk/>
            <pc:sldMasterMk cId="2069273455" sldId="2147483828"/>
            <ac:spMk id="2"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ac:spMk id="3"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ac:spMk id="6" creationId="{00000000-0000-0000-0000-000000000000}"/>
          </ac:spMkLst>
        </pc:spChg>
        <pc:cxnChg chg="mod">
          <ac:chgData name="Jayarathna, Sampath" userId="10951a6d-3610-4a87-8b75-8e5b3ed3f097" providerId="ADAL" clId="{89000AD9-935D-4D31-A510-B083D54B6BA6}" dt="2021-11-16T18:06:39.529" v="0"/>
          <ac:cxnSpMkLst>
            <pc:docMk/>
            <pc:sldMasterMk cId="2069273455" sldId="2147483828"/>
            <ac:cxnSpMk id="7" creationId="{00000000-0000-0000-0000-000000000000}"/>
          </ac:cxnSpMkLst>
        </pc:cxnChg>
        <pc:sldLayoutChg chg="modSp">
          <pc:chgData name="Jayarathna, Sampath" userId="10951a6d-3610-4a87-8b75-8e5b3ed3f097" providerId="ADAL" clId="{89000AD9-935D-4D31-A510-B083D54B6BA6}" dt="2021-11-16T18:06:39.529" v="0"/>
          <pc:sldLayoutMkLst>
            <pc:docMk/>
            <pc:sldMasterMk cId="2069273455" sldId="2147483828"/>
            <pc:sldLayoutMk cId="2424340929" sldId="2147483829"/>
          </pc:sldLayoutMkLst>
          <pc:spChg chg="mod">
            <ac:chgData name="Jayarathna, Sampath" userId="10951a6d-3610-4a87-8b75-8e5b3ed3f097" providerId="ADAL" clId="{89000AD9-935D-4D31-A510-B083D54B6BA6}" dt="2021-11-16T18:06:39.529" v="0"/>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89000AD9-935D-4D31-A510-B083D54B6BA6}" dt="2021-11-16T18:06:39.529" v="0"/>
          <pc:sldLayoutMkLst>
            <pc:docMk/>
            <pc:sldMasterMk cId="2069273455" sldId="2147483828"/>
            <pc:sldLayoutMk cId="2664131826" sldId="2147483831"/>
          </pc:sldLayoutMkLst>
          <pc:spChg chg="mod">
            <ac:chgData name="Jayarathna, Sampath" userId="10951a6d-3610-4a87-8b75-8e5b3ed3f097" providerId="ADAL" clId="{89000AD9-935D-4D31-A510-B083D54B6BA6}" dt="2021-11-16T18:06:39.529" v="0"/>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89000AD9-935D-4D31-A510-B083D54B6BA6}" dt="2021-11-16T18:06:39.529" v="0"/>
          <pc:sldLayoutMkLst>
            <pc:docMk/>
            <pc:sldMasterMk cId="2069273455" sldId="2147483828"/>
            <pc:sldLayoutMk cId="2650597333" sldId="2147483832"/>
          </pc:sldLayoutMkLst>
          <pc:spChg chg="mod">
            <ac:chgData name="Jayarathna, Sampath" userId="10951a6d-3610-4a87-8b75-8e5b3ed3f097" providerId="ADAL" clId="{89000AD9-935D-4D31-A510-B083D54B6BA6}" dt="2021-11-16T18:06:39.529" v="0"/>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89000AD9-935D-4D31-A510-B083D54B6BA6}" dt="2021-11-16T18:06:39.529" v="0"/>
          <pc:sldLayoutMkLst>
            <pc:docMk/>
            <pc:sldMasterMk cId="2069273455" sldId="2147483828"/>
            <pc:sldLayoutMk cId="769485569" sldId="2147483833"/>
          </pc:sldLayoutMkLst>
          <pc:spChg chg="mod">
            <ac:chgData name="Jayarathna, Sampath" userId="10951a6d-3610-4a87-8b75-8e5b3ed3f097" providerId="ADAL" clId="{89000AD9-935D-4D31-A510-B083D54B6BA6}" dt="2021-11-16T18:06:39.529" v="0"/>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89000AD9-935D-4D31-A510-B083D54B6BA6}" dt="2021-11-16T18:06:39.529" v="0"/>
          <pc:sldLayoutMkLst>
            <pc:docMk/>
            <pc:sldMasterMk cId="2069273455" sldId="2147483828"/>
            <pc:sldLayoutMk cId="950812625" sldId="2147483836"/>
          </pc:sldLayoutMkLst>
          <pc:spChg chg="mod">
            <ac:chgData name="Jayarathna, Sampath" userId="10951a6d-3610-4a87-8b75-8e5b3ed3f097" providerId="ADAL" clId="{89000AD9-935D-4D31-A510-B083D54B6BA6}" dt="2021-11-16T18:06:39.529" v="0"/>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89000AD9-935D-4D31-A510-B083D54B6BA6}" dt="2021-11-16T18:06:39.529" v="0"/>
          <pc:sldLayoutMkLst>
            <pc:docMk/>
            <pc:sldMasterMk cId="2069273455" sldId="2147483828"/>
            <pc:sldLayoutMk cId="2014582595" sldId="2147483837"/>
          </pc:sldLayoutMkLst>
          <pc:spChg chg="mod">
            <ac:chgData name="Jayarathna, Sampath" userId="10951a6d-3610-4a87-8b75-8e5b3ed3f097" providerId="ADAL" clId="{89000AD9-935D-4D31-A510-B083D54B6BA6}" dt="2021-11-16T18:06:39.529" v="0"/>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89000AD9-935D-4D31-A510-B083D54B6BA6}" dt="2021-11-16T18:06:39.529" v="0"/>
          <pc:sldLayoutMkLst>
            <pc:docMk/>
            <pc:sldMasterMk cId="2069273455" sldId="2147483828"/>
            <pc:sldLayoutMk cId="820685412" sldId="2147483839"/>
          </pc:sldLayoutMkLst>
          <pc:spChg chg="mod">
            <ac:chgData name="Jayarathna, Sampath" userId="10951a6d-3610-4a87-8b75-8e5b3ed3f097" providerId="ADAL" clId="{89000AD9-935D-4D31-A510-B083D54B6BA6}" dt="2021-11-16T18:06:39.529" v="0"/>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89000AD9-935D-4D31-A510-B083D54B6BA6}" dt="2021-11-16T18:06:39.529" v="0"/>
            <ac:spMkLst>
              <pc:docMk/>
              <pc:sldMasterMk cId="2069273455" sldId="2147483828"/>
              <pc:sldLayoutMk cId="820685412" sldId="2147483839"/>
              <ac:spMk id="3" creationId="{00000000-0000-0000-0000-000000000000}"/>
            </ac:spMkLst>
          </pc:spChg>
        </pc:sldLayoutChg>
      </pc:sldMasterChg>
      <pc:sldMasterChg chg="addSp">
        <pc:chgData name="Jayarathna, Sampath" userId="10951a6d-3610-4a87-8b75-8e5b3ed3f097" providerId="ADAL" clId="{89000AD9-935D-4D31-A510-B083D54B6BA6}" dt="2021-11-16T18:06:39.529" v="0"/>
        <pc:sldMasterMkLst>
          <pc:docMk/>
          <pc:sldMasterMk cId="1446741062" sldId="2147483840"/>
        </pc:sldMasterMkLst>
        <pc:cxnChg chg="add">
          <ac:chgData name="Jayarathna, Sampath" userId="10951a6d-3610-4a87-8b75-8e5b3ed3f097" providerId="ADAL" clId="{89000AD9-935D-4D31-A510-B083D54B6BA6}" dt="2021-11-16T18:06:39.529" v="0"/>
          <ac:cxnSpMkLst>
            <pc:docMk/>
            <pc:sldMasterMk cId="1446741062" sldId="2147483840"/>
            <ac:cxnSpMk id="7" creationId="{1DF6BCF4-4D43-49C7-9011-7625AE2E15C8}"/>
          </ac:cxnSpMkLst>
        </pc:cxnChg>
      </pc:sldMasterChg>
    </pc:docChg>
  </pc:docChgLst>
  <pc:docChgLst>
    <pc:chgData name="Jayarathna, Sampath" userId="10951a6d-3610-4a87-8b75-8e5b3ed3f097" providerId="ADAL" clId="{941570FB-531D-47C7-B643-89C785D0D072}"/>
    <pc:docChg chg="custSel modSld">
      <pc:chgData name="Jayarathna, Sampath" userId="10951a6d-3610-4a87-8b75-8e5b3ed3f097" providerId="ADAL" clId="{941570FB-531D-47C7-B643-89C785D0D072}" dt="2019-11-12T06:12:47.424" v="10" actId="478"/>
      <pc:docMkLst>
        <pc:docMk/>
      </pc:docMkLst>
      <pc:sldChg chg="modSp">
        <pc:chgData name="Jayarathna, Sampath" userId="10951a6d-3610-4a87-8b75-8e5b3ed3f097" providerId="ADAL" clId="{941570FB-531D-47C7-B643-89C785D0D072}" dt="2019-11-12T06:10:19.440" v="6" actId="20577"/>
        <pc:sldMkLst>
          <pc:docMk/>
          <pc:sldMk cId="4168932268" sldId="296"/>
        </pc:sldMkLst>
        <pc:spChg chg="mod">
          <ac:chgData name="Jayarathna, Sampath" userId="10951a6d-3610-4a87-8b75-8e5b3ed3f097" providerId="ADAL" clId="{941570FB-531D-47C7-B643-89C785D0D072}" dt="2019-11-12T06:10:19.440" v="6" actId="20577"/>
          <ac:spMkLst>
            <pc:docMk/>
            <pc:sldMk cId="4168932268" sldId="296"/>
            <ac:spMk id="65539" creationId="{00000000-0000-0000-0000-000000000000}"/>
          </ac:spMkLst>
        </pc:spChg>
      </pc:sldChg>
      <pc:sldChg chg="addSp delSp modSp">
        <pc:chgData name="Jayarathna, Sampath" userId="10951a6d-3610-4a87-8b75-8e5b3ed3f097" providerId="ADAL" clId="{941570FB-531D-47C7-B643-89C785D0D072}" dt="2019-11-12T06:12:47.424" v="10" actId="478"/>
        <pc:sldMkLst>
          <pc:docMk/>
          <pc:sldMk cId="3544638557" sldId="308"/>
        </pc:sldMkLst>
        <pc:spChg chg="add del mod">
          <ac:chgData name="Jayarathna, Sampath" userId="10951a6d-3610-4a87-8b75-8e5b3ed3f097" providerId="ADAL" clId="{941570FB-531D-47C7-B643-89C785D0D072}" dt="2019-11-12T06:12:47.424" v="10" actId="478"/>
          <ac:spMkLst>
            <pc:docMk/>
            <pc:sldMk cId="3544638557" sldId="308"/>
            <ac:spMk id="4" creationId="{0F9E174E-1F6D-4948-92AD-FDA748937378}"/>
          </ac:spMkLst>
        </pc:spChg>
        <pc:spChg chg="del mod">
          <ac:chgData name="Jayarathna, Sampath" userId="10951a6d-3610-4a87-8b75-8e5b3ed3f097" providerId="ADAL" clId="{941570FB-531D-47C7-B643-89C785D0D072}" dt="2019-11-12T06:12:43.565" v="8" actId="478"/>
          <ac:spMkLst>
            <pc:docMk/>
            <pc:sldMk cId="3544638557" sldId="308"/>
            <ac:spMk id="8" creationId="{00000000-0000-0000-0000-000000000000}"/>
          </ac:spMkLst>
        </pc:spChg>
        <pc:spChg chg="add">
          <ac:chgData name="Jayarathna, Sampath" userId="10951a6d-3610-4a87-8b75-8e5b3ed3f097" providerId="ADAL" clId="{941570FB-531D-47C7-B643-89C785D0D072}" dt="2019-11-12T06:12:44.799" v="9"/>
          <ac:spMkLst>
            <pc:docMk/>
            <pc:sldMk cId="3544638557" sldId="308"/>
            <ac:spMk id="11" creationId="{A594830C-D6A7-41E6-8EC4-73BAD6A605DF}"/>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Ukwatta" userId="10951a6d-3610-4a87-8b75-8e5b3ed3f097" providerId="ADAL" clId="{D558B9E7-84D5-462F-A170-E0D9E23FC031}"/>
    <pc:docChg chg="modSld">
      <pc:chgData name="Ukwatta" userId="10951a6d-3610-4a87-8b75-8e5b3ed3f097" providerId="ADAL" clId="{D558B9E7-84D5-462F-A170-E0D9E23FC031}" dt="2022-04-01T15:13:39.898" v="14" actId="20577"/>
      <pc:docMkLst>
        <pc:docMk/>
      </pc:docMkLst>
      <pc:sldChg chg="modSp mod">
        <pc:chgData name="Ukwatta" userId="10951a6d-3610-4a87-8b75-8e5b3ed3f097" providerId="ADAL" clId="{D558B9E7-84D5-462F-A170-E0D9E23FC031}" dt="2022-03-25T18:04:18.028" v="0" actId="20577"/>
        <pc:sldMkLst>
          <pc:docMk/>
          <pc:sldMk cId="1159708276" sldId="306"/>
        </pc:sldMkLst>
        <pc:spChg chg="mod">
          <ac:chgData name="Ukwatta" userId="10951a6d-3610-4a87-8b75-8e5b3ed3f097" providerId="ADAL" clId="{D558B9E7-84D5-462F-A170-E0D9E23FC031}" dt="2022-03-25T18:04:18.028" v="0" actId="20577"/>
          <ac:spMkLst>
            <pc:docMk/>
            <pc:sldMk cId="1159708276" sldId="306"/>
            <ac:spMk id="2" creationId="{00000000-0000-0000-0000-000000000000}"/>
          </ac:spMkLst>
        </pc:spChg>
      </pc:sldChg>
      <pc:sldChg chg="modNotesTx">
        <pc:chgData name="Ukwatta" userId="10951a6d-3610-4a87-8b75-8e5b3ed3f097" providerId="ADAL" clId="{D558B9E7-84D5-462F-A170-E0D9E23FC031}" dt="2022-04-01T15:13:39.898" v="14" actId="20577"/>
        <pc:sldMkLst>
          <pc:docMk/>
          <pc:sldMk cId="1542417300"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1655190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C86672-426F-44C6-B3E9-48F4D768F599}" type="slidenum">
              <a:rPr lang="en-US" altLang="en-US"/>
              <a:pPr/>
              <a:t>22</a:t>
            </a:fld>
            <a:endParaRPr lang="en-US" altLang="en-US"/>
          </a:p>
        </p:txBody>
      </p:sp>
      <p:sp>
        <p:nvSpPr>
          <p:cNvPr id="37890" name="Rectangle 2"/>
          <p:cNvSpPr>
            <a:spLocks noGrp="1" noRot="1" noChangeAspect="1" noChangeArrowheads="1" noTextEdit="1"/>
          </p:cNvSpPr>
          <p:nvPr>
            <p:ph type="sldImg"/>
          </p:nvPr>
        </p:nvSpPr>
        <p:spPr>
          <a:xfrm>
            <a:off x="382588" y="685800"/>
            <a:ext cx="6096000" cy="3429000"/>
          </a:xfrm>
          <a:ln/>
        </p:spPr>
      </p:sp>
      <p:sp>
        <p:nvSpPr>
          <p:cNvPr id="378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6424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a:ln>
            <a:miter lim="800000"/>
            <a:headEnd/>
            <a:tailEnd/>
          </a:ln>
        </p:spPr>
        <p:txBody>
          <a:bodyPr/>
          <a:lstStyle/>
          <a:p>
            <a:fld id="{FEAD963F-1561-4D1D-BB2D-63272477735F}" type="slidenum">
              <a:rPr lang="en-US" altLang="en-US" smtClean="0"/>
              <a:pPr/>
              <a:t>25</a:t>
            </a:fld>
            <a:endParaRPr lang="en-US" altLang="en-US"/>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523371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381000" y="685800"/>
            <a:ext cx="6096000" cy="34290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4523C4B8-7F2E-4F65-90E9-712A6231648C}" type="slidenum">
              <a:rPr lang="en-US" altLang="en-US" sz="1200"/>
              <a:pPr eaLnBrk="1" hangingPunct="1"/>
              <a:t>26</a:t>
            </a:fld>
            <a:endParaRPr lang="en-US" altLang="en-US" sz="1200"/>
          </a:p>
        </p:txBody>
      </p:sp>
    </p:spTree>
    <p:extLst>
      <p:ext uri="{BB962C8B-B14F-4D97-AF65-F5344CB8AC3E}">
        <p14:creationId xmlns:p14="http://schemas.microsoft.com/office/powerpoint/2010/main" val="3738935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381000" y="685800"/>
            <a:ext cx="6096000" cy="34290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3C38D155-38AC-45F5-9471-E36B2E13ADDD}" type="slidenum">
              <a:rPr lang="en-US" altLang="en-US" sz="1200"/>
              <a:pPr eaLnBrk="1" hangingPunct="1"/>
              <a:t>27</a:t>
            </a:fld>
            <a:endParaRPr lang="en-US" altLang="en-US" sz="1200"/>
          </a:p>
        </p:txBody>
      </p:sp>
    </p:spTree>
    <p:extLst>
      <p:ext uri="{BB962C8B-B14F-4D97-AF65-F5344CB8AC3E}">
        <p14:creationId xmlns:p14="http://schemas.microsoft.com/office/powerpoint/2010/main" val="2025760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20A07C8C-59BD-46C9-9186-4C0F0BF7E30E}" type="slidenum">
              <a:rPr lang="en-US" altLang="en-US" sz="1200"/>
              <a:pPr/>
              <a:t>28</a:t>
            </a:fld>
            <a:endParaRPr lang="en-US" altLang="en-US" sz="1200"/>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23533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B94E3C8C-36C6-49F1-BA96-AF67B50C46B0}" type="slidenum">
              <a:rPr lang="en-US" altLang="en-US" sz="1200"/>
              <a:pPr/>
              <a:t>30</a:t>
            </a:fld>
            <a:endParaRPr lang="en-US" altLang="en-US" sz="1200"/>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39285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381000" y="685800"/>
            <a:ext cx="6096000" cy="34290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F4D231F2-87E7-4BCF-BB6C-BCFFD0C21321}" type="slidenum">
              <a:rPr lang="en-US" altLang="en-US" sz="1200"/>
              <a:pPr eaLnBrk="1" hangingPunct="1"/>
              <a:t>31</a:t>
            </a:fld>
            <a:endParaRPr lang="en-US" altLang="en-US" sz="1200"/>
          </a:p>
        </p:txBody>
      </p:sp>
    </p:spTree>
    <p:extLst>
      <p:ext uri="{BB962C8B-B14F-4D97-AF65-F5344CB8AC3E}">
        <p14:creationId xmlns:p14="http://schemas.microsoft.com/office/powerpoint/2010/main" val="2748327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DE39D2FE-A015-40E1-8602-90EE484618A7}" type="slidenum">
              <a:rPr lang="en-US" altLang="en-US" sz="1200"/>
              <a:pPr/>
              <a:t>32</a:t>
            </a:fld>
            <a:endParaRPr lang="en-US" altLang="en-US" sz="1200"/>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29923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13E40B62-88C1-4810-8DC1-229CA612E73F}" type="slidenum">
              <a:rPr lang="en-US" altLang="en-US" sz="1200"/>
              <a:pPr/>
              <a:t>35</a:t>
            </a:fld>
            <a:endParaRPr lang="en-US" altLang="en-US" sz="1200"/>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70338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BB616AED-CB40-462C-8959-683866C7339B}" type="slidenum">
              <a:rPr lang="en-US" altLang="en-US" sz="1200"/>
              <a:pPr/>
              <a:t>37</a:t>
            </a:fld>
            <a:endParaRPr lang="en-US" altLang="en-US" sz="1200"/>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864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2911749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D2B94C4E-AC22-411F-BEBA-532E5EA807D5}" type="slidenum">
              <a:rPr lang="en-US" altLang="en-US" sz="1200"/>
              <a:pPr/>
              <a:t>38</a:t>
            </a:fld>
            <a:endParaRPr lang="en-US" altLang="en-US" sz="1200"/>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23594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381000" y="685800"/>
            <a:ext cx="6096000" cy="3429000"/>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B224E6DA-6B33-4F6F-8BC7-A7072821044E}" type="slidenum">
              <a:rPr lang="en-US" altLang="en-US" sz="1200"/>
              <a:pPr eaLnBrk="1" hangingPunct="1"/>
              <a:t>39</a:t>
            </a:fld>
            <a:endParaRPr lang="en-US" altLang="en-US" sz="1200"/>
          </a:p>
        </p:txBody>
      </p:sp>
    </p:spTree>
    <p:extLst>
      <p:ext uri="{BB962C8B-B14F-4D97-AF65-F5344CB8AC3E}">
        <p14:creationId xmlns:p14="http://schemas.microsoft.com/office/powerpoint/2010/main" val="3614759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381000" y="685800"/>
            <a:ext cx="6096000" cy="3429000"/>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AD18B33E-173B-48F3-A013-4EE1C403EF49}" type="slidenum">
              <a:rPr lang="en-US" altLang="en-US" sz="1200"/>
              <a:pPr eaLnBrk="1" hangingPunct="1"/>
              <a:t>40</a:t>
            </a:fld>
            <a:endParaRPr lang="en-US" altLang="en-US" sz="1200"/>
          </a:p>
        </p:txBody>
      </p:sp>
    </p:spTree>
    <p:extLst>
      <p:ext uri="{BB962C8B-B14F-4D97-AF65-F5344CB8AC3E}">
        <p14:creationId xmlns:p14="http://schemas.microsoft.com/office/powerpoint/2010/main" val="1413804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41</a:t>
            </a:fld>
            <a:endParaRPr lang="en-US"/>
          </a:p>
        </p:txBody>
      </p:sp>
    </p:spTree>
    <p:extLst>
      <p:ext uri="{BB962C8B-B14F-4D97-AF65-F5344CB8AC3E}">
        <p14:creationId xmlns:p14="http://schemas.microsoft.com/office/powerpoint/2010/main" val="189857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381000" y="685800"/>
            <a:ext cx="6096000" cy="3429000"/>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B42536F5-649F-40F5-98C5-83DD6A4D3423}" type="slidenum">
              <a:rPr lang="en-US" altLang="en-US" sz="1200"/>
              <a:pPr eaLnBrk="1" hangingPunct="1"/>
              <a:t>43</a:t>
            </a:fld>
            <a:endParaRPr lang="en-US" altLang="en-US" sz="1200"/>
          </a:p>
        </p:txBody>
      </p:sp>
    </p:spTree>
    <p:extLst>
      <p:ext uri="{BB962C8B-B14F-4D97-AF65-F5344CB8AC3E}">
        <p14:creationId xmlns:p14="http://schemas.microsoft.com/office/powerpoint/2010/main" val="423442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1000" y="685800"/>
            <a:ext cx="6096000" cy="34290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4CDA1484-2FBD-455B-8731-833698798540}" type="slidenum">
              <a:rPr lang="en-US" altLang="en-US" sz="1200"/>
              <a:pPr eaLnBrk="1" hangingPunct="1"/>
              <a:t>44</a:t>
            </a:fld>
            <a:endParaRPr lang="en-US" altLang="en-US" sz="1200"/>
          </a:p>
        </p:txBody>
      </p:sp>
    </p:spTree>
    <p:extLst>
      <p:ext uri="{BB962C8B-B14F-4D97-AF65-F5344CB8AC3E}">
        <p14:creationId xmlns:p14="http://schemas.microsoft.com/office/powerpoint/2010/main" val="232711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8F02335D-BE21-40A8-8C86-EBF097F9036F}" type="slidenum">
              <a:rPr lang="en-US" altLang="en-US" sz="1200"/>
              <a:pPr/>
              <a:t>45</a:t>
            </a:fld>
            <a:endParaRPr lang="en-US" altLang="en-US" sz="1200"/>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6384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381000" y="685800"/>
            <a:ext cx="6096000" cy="3429000"/>
          </a:xfrm>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fld id="{8D770CFA-3551-4211-8790-93FE71263A3B}" type="slidenum">
              <a:rPr lang="en-US" altLang="en-US" sz="1200"/>
              <a:pPr eaLnBrk="1" hangingPunct="1"/>
              <a:t>46</a:t>
            </a:fld>
            <a:endParaRPr lang="en-US" altLang="en-US" sz="1200"/>
          </a:p>
        </p:txBody>
      </p:sp>
    </p:spTree>
    <p:extLst>
      <p:ext uri="{BB962C8B-B14F-4D97-AF65-F5344CB8AC3E}">
        <p14:creationId xmlns:p14="http://schemas.microsoft.com/office/powerpoint/2010/main" val="696529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47</a:t>
            </a:fld>
            <a:endParaRPr lang="en-US"/>
          </a:p>
        </p:txBody>
      </p:sp>
    </p:spTree>
    <p:extLst>
      <p:ext uri="{BB962C8B-B14F-4D97-AF65-F5344CB8AC3E}">
        <p14:creationId xmlns:p14="http://schemas.microsoft.com/office/powerpoint/2010/main" val="1623934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8F02335D-BE21-40A8-8C86-EBF097F9036F}" type="slidenum">
              <a:rPr lang="en-US" altLang="en-US" sz="1200"/>
              <a:pPr/>
              <a:t>48</a:t>
            </a:fld>
            <a:endParaRPr lang="en-US" altLang="en-US" sz="1200"/>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232629"/>
                </a:solidFill>
                <a:effectLst/>
                <a:latin typeface="-apple-system"/>
              </a:rPr>
              <a:t>A macro-average will compute the metric independently for each class and then take the average (hence treating all classes equally), whereas a micro-average will aggregate the contributions of all classes to compute the average metric. In a multi-class classification setup, micro-average is preferable if you suspect there might be class imbalance (</a:t>
            </a:r>
            <a:r>
              <a:rPr lang="en-US" b="0" i="0" dirty="0" err="1">
                <a:solidFill>
                  <a:srgbClr val="232629"/>
                </a:solidFill>
                <a:effectLst/>
                <a:latin typeface="-apple-system"/>
              </a:rPr>
              <a:t>i.e</a:t>
            </a:r>
            <a:r>
              <a:rPr lang="en-US" b="0" i="0" dirty="0">
                <a:solidFill>
                  <a:srgbClr val="232629"/>
                </a:solidFill>
                <a:effectLst/>
                <a:latin typeface="-apple-system"/>
              </a:rPr>
              <a:t> you may have many more examples of one class than of other classes).</a:t>
            </a:r>
          </a:p>
          <a:p>
            <a:endParaRPr lang="en-US" altLang="en-US" b="0" i="0" dirty="0">
              <a:solidFill>
                <a:srgbClr val="232629"/>
              </a:solidFill>
              <a:effectLst/>
              <a:latin typeface="-apple-system"/>
            </a:endParaRPr>
          </a:p>
          <a:p>
            <a:r>
              <a:rPr lang="en-US" b="1" i="0" dirty="0" err="1">
                <a:solidFill>
                  <a:srgbClr val="202124"/>
                </a:solidFill>
                <a:effectLst/>
                <a:latin typeface="Roboto" panose="02000000000000000000" pitchFamily="2" charset="0"/>
              </a:rPr>
              <a:t>Supprot</a:t>
            </a:r>
            <a:r>
              <a:rPr lang="en-US" b="1" i="0">
                <a:solidFill>
                  <a:srgbClr val="202124"/>
                </a:solidFill>
                <a:effectLst/>
                <a:latin typeface="Roboto" panose="02000000000000000000" pitchFamily="2" charset="0"/>
              </a:rPr>
              <a:t>: the </a:t>
            </a:r>
            <a:r>
              <a:rPr lang="en-US" b="1" i="0" dirty="0">
                <a:solidFill>
                  <a:srgbClr val="202124"/>
                </a:solidFill>
                <a:effectLst/>
                <a:latin typeface="Roboto" panose="02000000000000000000" pitchFamily="2" charset="0"/>
              </a:rPr>
              <a:t>number of occurrences of each particular class in the true responses</a:t>
            </a:r>
            <a:r>
              <a:rPr lang="en-US" b="0" i="0" dirty="0">
                <a:solidFill>
                  <a:srgbClr val="202124"/>
                </a:solidFill>
                <a:effectLst/>
                <a:latin typeface="Roboto" panose="02000000000000000000" pitchFamily="2" charset="0"/>
              </a:rPr>
              <a:t> </a:t>
            </a:r>
            <a:endParaRPr lang="en-US" altLang="en-US" dirty="0"/>
          </a:p>
        </p:txBody>
      </p:sp>
    </p:spTree>
    <p:extLst>
      <p:ext uri="{BB962C8B-B14F-4D97-AF65-F5344CB8AC3E}">
        <p14:creationId xmlns:p14="http://schemas.microsoft.com/office/powerpoint/2010/main" val="96753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7</a:t>
            </a:fld>
            <a:endParaRPr lang="en-US"/>
          </a:p>
        </p:txBody>
      </p:sp>
    </p:spTree>
    <p:extLst>
      <p:ext uri="{BB962C8B-B14F-4D97-AF65-F5344CB8AC3E}">
        <p14:creationId xmlns:p14="http://schemas.microsoft.com/office/powerpoint/2010/main" val="1833868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4F1DA-224B-4AF7-8BD4-A64CEE52A249}" type="slidenum">
              <a:rPr lang="en-US" altLang="en-US"/>
              <a:pPr/>
              <a:t>49</a:t>
            </a:fld>
            <a:endParaRPr lang="en-US" alt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160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C3364-9691-4DBD-916C-495BA31E2ED3}" type="slidenum">
              <a:rPr lang="en-US" altLang="en-US"/>
              <a:pPr/>
              <a:t>9</a:t>
            </a:fld>
            <a:endParaRPr lang="en-US" altLang="en-US"/>
          </a:p>
        </p:txBody>
      </p:sp>
      <p:sp>
        <p:nvSpPr>
          <p:cNvPr id="16386" name="Rectangle 2"/>
          <p:cNvSpPr>
            <a:spLocks noGrp="1" noRot="1" noChangeAspect="1" noChangeArrowheads="1" noTextEdit="1"/>
          </p:cNvSpPr>
          <p:nvPr>
            <p:ph type="sldImg"/>
          </p:nvPr>
        </p:nvSpPr>
        <p:spPr>
          <a:xfrm>
            <a:off x="381000" y="685800"/>
            <a:ext cx="6096000" cy="3429000"/>
          </a:xfrm>
          <a:ln/>
        </p:spPr>
      </p:sp>
      <p:sp>
        <p:nvSpPr>
          <p:cNvPr id="163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2619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281784-1B46-483F-B291-212D06C65003}" type="slidenum">
              <a:rPr lang="en-US" altLang="en-US"/>
              <a:pPr/>
              <a:t>12</a:t>
            </a:fld>
            <a:endParaRPr lang="en-US"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r>
              <a:rPr lang="en-US" altLang="en-US"/>
              <a:t>Why not simply categorize by hand?  Too time and resource intensive.</a:t>
            </a:r>
          </a:p>
        </p:txBody>
      </p:sp>
    </p:spTree>
    <p:extLst>
      <p:ext uri="{BB962C8B-B14F-4D97-AF65-F5344CB8AC3E}">
        <p14:creationId xmlns:p14="http://schemas.microsoft.com/office/powerpoint/2010/main" val="120888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7A84C-AAAC-4C90-8EC3-8399AD8F4F5F}" type="slidenum">
              <a:rPr lang="en-US" altLang="en-US"/>
              <a:pPr/>
              <a:t>18</a:t>
            </a:fld>
            <a:endParaRPr lang="en-US" altLang="en-US"/>
          </a:p>
        </p:txBody>
      </p:sp>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313077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EE958-24E7-46EE-B4F5-EEB82B43F674}" type="slidenum">
              <a:rPr lang="en-US" altLang="en-US"/>
              <a:pPr/>
              <a:t>19</a:t>
            </a:fld>
            <a:endParaRPr lang="en-US" altLang="en-US"/>
          </a:p>
        </p:txBody>
      </p:sp>
      <p:sp>
        <p:nvSpPr>
          <p:cNvPr id="27650" name="Rectangle 2"/>
          <p:cNvSpPr>
            <a:spLocks noGrp="1" noRot="1" noChangeAspect="1" noChangeArrowheads="1" noTextEdit="1"/>
          </p:cNvSpPr>
          <p:nvPr>
            <p:ph type="sldImg"/>
          </p:nvPr>
        </p:nvSpPr>
        <p:spPr>
          <a:xfrm>
            <a:off x="381000" y="685800"/>
            <a:ext cx="6096000" cy="3429000"/>
          </a:xfrm>
          <a:ln/>
        </p:spPr>
      </p:sp>
      <p:sp>
        <p:nvSpPr>
          <p:cNvPr id="27651" name="Rectangle 3"/>
          <p:cNvSpPr>
            <a:spLocks noGrp="1" noChangeArrowheads="1"/>
          </p:cNvSpPr>
          <p:nvPr>
            <p:ph type="body" idx="1"/>
          </p:nvPr>
        </p:nvSpPr>
        <p:spPr>
          <a:xfrm>
            <a:off x="685800" y="4343400"/>
            <a:ext cx="5486400" cy="4114800"/>
          </a:xfrm>
        </p:spPr>
        <p:txBody>
          <a:bodyPr/>
          <a:lstStyle/>
          <a:p>
            <a:endParaRPr lang="en-US" altLang="en-US" dirty="0"/>
          </a:p>
        </p:txBody>
      </p:sp>
    </p:spTree>
    <p:extLst>
      <p:ext uri="{BB962C8B-B14F-4D97-AF65-F5344CB8AC3E}">
        <p14:creationId xmlns:p14="http://schemas.microsoft.com/office/powerpoint/2010/main" val="127648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847CA-3CA7-4EAB-8984-6B64D5FE8DCE}" type="slidenum">
              <a:rPr lang="en-US" altLang="en-US"/>
              <a:pPr/>
              <a:t>20</a:t>
            </a:fld>
            <a:endParaRPr lang="en-US" altLang="en-US"/>
          </a:p>
        </p:txBody>
      </p:sp>
      <p:sp>
        <p:nvSpPr>
          <p:cNvPr id="29698" name="Rectangle 2"/>
          <p:cNvSpPr>
            <a:spLocks noGrp="1" noRot="1" noChangeAspect="1" noChangeArrowheads="1" noTextEdit="1"/>
          </p:cNvSpPr>
          <p:nvPr>
            <p:ph type="sldImg"/>
          </p:nvPr>
        </p:nvSpPr>
        <p:spPr>
          <a:xfrm>
            <a:off x="381000" y="685800"/>
            <a:ext cx="6096000" cy="3429000"/>
          </a:xfrm>
          <a:ln/>
        </p:spPr>
      </p:sp>
      <p:sp>
        <p:nvSpPr>
          <p:cNvPr id="29699" name="Rectangle 3"/>
          <p:cNvSpPr>
            <a:spLocks noGrp="1" noChangeArrowheads="1"/>
          </p:cNvSpPr>
          <p:nvPr>
            <p:ph type="body" idx="1"/>
          </p:nvPr>
        </p:nvSpPr>
        <p:spPr>
          <a:xfrm>
            <a:off x="685800" y="4343400"/>
            <a:ext cx="5486400" cy="4114800"/>
          </a:xfrm>
        </p:spPr>
        <p:txBody>
          <a:bodyPr/>
          <a:lstStyle/>
          <a:p>
            <a:endParaRPr lang="en-US" altLang="en-US" dirty="0"/>
          </a:p>
        </p:txBody>
      </p:sp>
    </p:spTree>
    <p:extLst>
      <p:ext uri="{BB962C8B-B14F-4D97-AF65-F5344CB8AC3E}">
        <p14:creationId xmlns:p14="http://schemas.microsoft.com/office/powerpoint/2010/main" val="316881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D3AF5-ED85-4785-8A14-EE6C4D27F3E6}" type="slidenum">
              <a:rPr lang="en-US" altLang="en-US"/>
              <a:pPr/>
              <a:t>21</a:t>
            </a:fld>
            <a:endParaRPr lang="en-US" altLang="en-US"/>
          </a:p>
        </p:txBody>
      </p:sp>
      <p:sp>
        <p:nvSpPr>
          <p:cNvPr id="31746" name="Rectangle 2"/>
          <p:cNvSpPr>
            <a:spLocks noGrp="1" noRot="1" noChangeAspect="1" noChangeArrowheads="1" noTextEdit="1"/>
          </p:cNvSpPr>
          <p:nvPr>
            <p:ph type="sldImg"/>
          </p:nvPr>
        </p:nvSpPr>
        <p:spPr>
          <a:xfrm>
            <a:off x="381000" y="685800"/>
            <a:ext cx="6096000" cy="3429000"/>
          </a:xfrm>
          <a:ln/>
        </p:spPr>
      </p:sp>
      <p:sp>
        <p:nvSpPr>
          <p:cNvPr id="3174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80658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0514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6333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133198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69938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401786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4701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13124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80726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311812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64176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91348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1DF6BCF4-4D43-49C7-9011-7625AE2E15C8}"/>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74106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lanethunter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883598" y="2877271"/>
            <a:ext cx="8581203" cy="2387600"/>
          </a:xfrm>
        </p:spPr>
        <p:txBody>
          <a:bodyPr/>
          <a:lstStyle/>
          <a:p>
            <a:r>
              <a:rPr lang="en-US" dirty="0"/>
              <a:t>Module 10 – ML Classification</a:t>
            </a:r>
            <a:endParaRPr lang="en-US" sz="3200" dirty="0"/>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9" name="TextBox 8"/>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
        <p:nvSpPr>
          <p:cNvPr id="11" name="Rectangle 3">
            <a:extLst>
              <a:ext uri="{FF2B5EF4-FFF2-40B4-BE49-F238E27FC236}">
                <a16:creationId xmlns:a16="http://schemas.microsoft.com/office/drawing/2014/main" id="{A594830C-D6A7-41E6-8EC4-73BAD6A605DF}"/>
              </a:ext>
            </a:extLst>
          </p:cNvPr>
          <p:cNvSpPr txBox="1">
            <a:spLocks noChangeArrowheads="1"/>
          </p:cNvSpPr>
          <p:nvPr/>
        </p:nvSpPr>
        <p:spPr>
          <a:xfrm>
            <a:off x="2004271" y="5297810"/>
            <a:ext cx="7605346" cy="859723"/>
          </a:xfrm>
          <a:prstGeom prst="rect">
            <a:avLst/>
          </a:prstGeom>
          <a:noFill/>
        </p:spPr>
        <p:txBody>
          <a:bodyPr vert="horz" wrap="squar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fontAlgn="auto">
              <a:spcAft>
                <a:spcPts val="0"/>
              </a:spcAft>
            </a:pPr>
            <a:r>
              <a:rPr lang="en-US" altLang="en-US" sz="2400" dirty="0">
                <a:latin typeface="Times New Roman" panose="02020603050405020304" pitchFamily="18" charset="0"/>
                <a:cs typeface="Times New Roman" panose="02020603050405020304" pitchFamily="18" charset="0"/>
              </a:rPr>
              <a:t>Dr. Sampath Jayarathna</a:t>
            </a:r>
          </a:p>
          <a:p>
            <a:pPr fontAlgn="auto">
              <a:spcAft>
                <a:spcPts val="0"/>
              </a:spcAft>
            </a:pPr>
            <a:r>
              <a:rPr lang="en-US" altLang="en-US" sz="2400" dirty="0">
                <a:latin typeface="Times New Roman" panose="02020603050405020304" pitchFamily="18" charset="0"/>
                <a:cs typeface="Times New Roman" panose="02020603050405020304" pitchFamily="18" charset="0"/>
              </a:rPr>
              <a:t>Old Dominion University</a:t>
            </a:r>
          </a:p>
        </p:txBody>
      </p:sp>
    </p:spTree>
    <p:extLst>
      <p:ext uri="{BB962C8B-B14F-4D97-AF65-F5344CB8AC3E}">
        <p14:creationId xmlns:p14="http://schemas.microsoft.com/office/powerpoint/2010/main" val="354463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Large confetti"/>
          <p:cNvSpPr>
            <a:spLocks noGrp="1" noChangeArrowheads="1"/>
          </p:cNvSpPr>
          <p:nvPr>
            <p:ph type="title"/>
          </p:nvPr>
        </p:nvSpPr>
        <p:spPr>
          <a:xfrm>
            <a:off x="1984699" y="750191"/>
            <a:ext cx="7886700" cy="626999"/>
          </a:xfrm>
        </p:spPr>
        <p:txBody>
          <a:bodyPr>
            <a:normAutofit/>
          </a:bodyPr>
          <a:lstStyle/>
          <a:p>
            <a:r>
              <a:rPr lang="en-US" altLang="en-US" sz="3600" dirty="0"/>
              <a:t>11.1.3 Observations</a:t>
            </a:r>
          </a:p>
        </p:txBody>
      </p:sp>
      <p:sp>
        <p:nvSpPr>
          <p:cNvPr id="15363" name="Rectangle 3"/>
          <p:cNvSpPr>
            <a:spLocks noGrp="1" noChangeArrowheads="1"/>
          </p:cNvSpPr>
          <p:nvPr>
            <p:ph idx="1"/>
          </p:nvPr>
        </p:nvSpPr>
        <p:spPr/>
        <p:txBody>
          <a:bodyPr/>
          <a:lstStyle/>
          <a:p>
            <a:pPr>
              <a:lnSpc>
                <a:spcPct val="90000"/>
              </a:lnSpc>
            </a:pPr>
            <a:r>
              <a:rPr lang="en-US" altLang="en-US" sz="2800" dirty="0"/>
              <a:t>Broad indexing &amp; speedy search alone are not enough.</a:t>
            </a:r>
            <a:br>
              <a:rPr lang="en-US" altLang="en-US" sz="2800" dirty="0"/>
            </a:br>
            <a:endParaRPr lang="en-US" altLang="en-US" sz="2800" dirty="0"/>
          </a:p>
          <a:p>
            <a:pPr>
              <a:lnSpc>
                <a:spcPct val="90000"/>
              </a:lnSpc>
            </a:pPr>
            <a:r>
              <a:rPr lang="en-US" altLang="en-US" sz="2800" dirty="0"/>
              <a:t>Organizational view of data is critical need.</a:t>
            </a:r>
            <a:br>
              <a:rPr lang="en-US" altLang="en-US" sz="2800" dirty="0"/>
            </a:br>
            <a:endParaRPr lang="en-US" altLang="en-US" sz="2800" dirty="0"/>
          </a:p>
          <a:p>
            <a:pPr>
              <a:lnSpc>
                <a:spcPct val="90000"/>
              </a:lnSpc>
            </a:pPr>
            <a:r>
              <a:rPr lang="en-US" altLang="en-US" sz="2800" dirty="0"/>
              <a:t>Categorized data are easy for user to browse.</a:t>
            </a:r>
            <a:br>
              <a:rPr lang="en-US" altLang="en-US" sz="2800" dirty="0"/>
            </a:br>
            <a:endParaRPr lang="en-US" altLang="en-US" sz="2800" dirty="0"/>
          </a:p>
          <a:p>
            <a:pPr>
              <a:lnSpc>
                <a:spcPct val="90000"/>
              </a:lnSpc>
            </a:pPr>
            <a:r>
              <a:rPr lang="en-US" altLang="en-US" sz="2800" dirty="0"/>
              <a:t>Category taxonomies become most central in well-known web sites.</a:t>
            </a:r>
          </a:p>
        </p:txBody>
      </p:sp>
    </p:spTree>
    <p:extLst>
      <p:ext uri="{BB962C8B-B14F-4D97-AF65-F5344CB8AC3E}">
        <p14:creationId xmlns:p14="http://schemas.microsoft.com/office/powerpoint/2010/main" val="32544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Large confetti"/>
          <p:cNvSpPr>
            <a:spLocks noGrp="1" noChangeArrowheads="1"/>
          </p:cNvSpPr>
          <p:nvPr>
            <p:ph type="title"/>
          </p:nvPr>
        </p:nvSpPr>
        <p:spPr>
          <a:xfrm>
            <a:off x="474650" y="848162"/>
            <a:ext cx="9378087" cy="561685"/>
          </a:xfrm>
        </p:spPr>
        <p:txBody>
          <a:bodyPr>
            <a:normAutofit fontScale="90000"/>
          </a:bodyPr>
          <a:lstStyle/>
          <a:p>
            <a:r>
              <a:rPr lang="en-US" altLang="en-US" dirty="0"/>
              <a:t>11.1.4 Text Categorization Applications</a:t>
            </a:r>
          </a:p>
        </p:txBody>
      </p:sp>
      <p:sp>
        <p:nvSpPr>
          <p:cNvPr id="17411" name="Rectangle 3"/>
          <p:cNvSpPr>
            <a:spLocks noGrp="1" noChangeArrowheads="1"/>
          </p:cNvSpPr>
          <p:nvPr>
            <p:ph idx="1"/>
          </p:nvPr>
        </p:nvSpPr>
        <p:spPr/>
        <p:txBody>
          <a:bodyPr>
            <a:normAutofit/>
          </a:bodyPr>
          <a:lstStyle/>
          <a:p>
            <a:pPr>
              <a:lnSpc>
                <a:spcPct val="90000"/>
              </a:lnSpc>
            </a:pPr>
            <a:r>
              <a:rPr lang="en-US" altLang="en-US" sz="2800" dirty="0"/>
              <a:t>Web pages organized into category hierarchies</a:t>
            </a:r>
          </a:p>
          <a:p>
            <a:pPr>
              <a:lnSpc>
                <a:spcPct val="90000"/>
              </a:lnSpc>
            </a:pPr>
            <a:r>
              <a:rPr lang="en-US" altLang="en-US" sz="2800" dirty="0"/>
              <a:t>Journal articles indexed by subject categories (e.g., the Library of Congress, MEDLINE, etc.)</a:t>
            </a:r>
          </a:p>
          <a:p>
            <a:pPr>
              <a:lnSpc>
                <a:spcPct val="90000"/>
              </a:lnSpc>
            </a:pPr>
            <a:r>
              <a:rPr lang="en-US" altLang="en-US" sz="2800" dirty="0"/>
              <a:t>Responses to Census Bureau occupations</a:t>
            </a:r>
          </a:p>
          <a:p>
            <a:pPr>
              <a:lnSpc>
                <a:spcPct val="90000"/>
              </a:lnSpc>
            </a:pPr>
            <a:r>
              <a:rPr lang="en-US" altLang="en-US" sz="2800" dirty="0"/>
              <a:t>Patents archived using </a:t>
            </a:r>
            <a:r>
              <a:rPr lang="en-US" altLang="en-US" sz="2800" i="1" dirty="0"/>
              <a:t>International Patent Classification</a:t>
            </a:r>
            <a:endParaRPr lang="en-US" altLang="en-US" sz="2800" dirty="0"/>
          </a:p>
          <a:p>
            <a:pPr>
              <a:lnSpc>
                <a:spcPct val="90000"/>
              </a:lnSpc>
            </a:pPr>
            <a:r>
              <a:rPr lang="en-US" altLang="en-US" sz="2800" dirty="0"/>
              <a:t>Patient records coded using international insurance categories</a:t>
            </a:r>
          </a:p>
          <a:p>
            <a:pPr>
              <a:lnSpc>
                <a:spcPct val="90000"/>
              </a:lnSpc>
            </a:pPr>
            <a:r>
              <a:rPr lang="en-US" altLang="en-US" sz="2800" dirty="0"/>
              <a:t>E-mail message filtering</a:t>
            </a:r>
          </a:p>
          <a:p>
            <a:pPr>
              <a:lnSpc>
                <a:spcPct val="90000"/>
              </a:lnSpc>
            </a:pPr>
            <a:r>
              <a:rPr lang="en-US" altLang="en-US" sz="2800" dirty="0"/>
              <a:t>News events tracked and filtered by topics</a:t>
            </a:r>
          </a:p>
        </p:txBody>
      </p:sp>
    </p:spTree>
    <p:extLst>
      <p:ext uri="{BB962C8B-B14F-4D97-AF65-F5344CB8AC3E}">
        <p14:creationId xmlns:p14="http://schemas.microsoft.com/office/powerpoint/2010/main" val="363757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Large confetti"/>
          <p:cNvSpPr>
            <a:spLocks noGrp="1" noChangeArrowheads="1"/>
          </p:cNvSpPr>
          <p:nvPr>
            <p:ph type="title"/>
          </p:nvPr>
        </p:nvSpPr>
        <p:spPr>
          <a:xfrm>
            <a:off x="2012302" y="681134"/>
            <a:ext cx="7772400" cy="695131"/>
          </a:xfrm>
        </p:spPr>
        <p:txBody>
          <a:bodyPr>
            <a:normAutofit fontScale="90000"/>
          </a:bodyPr>
          <a:lstStyle/>
          <a:p>
            <a:r>
              <a:rPr lang="en-US" altLang="en-US" sz="3600" dirty="0"/>
              <a:t>11.1.5 Cost of Manual Text Categorization</a:t>
            </a:r>
          </a:p>
        </p:txBody>
      </p:sp>
      <p:sp>
        <p:nvSpPr>
          <p:cNvPr id="18435" name="Rectangle 3"/>
          <p:cNvSpPr>
            <a:spLocks noGrp="1" noChangeArrowheads="1"/>
          </p:cNvSpPr>
          <p:nvPr>
            <p:ph idx="1"/>
          </p:nvPr>
        </p:nvSpPr>
        <p:spPr>
          <a:xfrm>
            <a:off x="2016967" y="1600200"/>
            <a:ext cx="7571792" cy="4495800"/>
          </a:xfrm>
        </p:spPr>
        <p:txBody>
          <a:bodyPr>
            <a:normAutofit/>
          </a:bodyPr>
          <a:lstStyle/>
          <a:p>
            <a:pPr lvl="1">
              <a:lnSpc>
                <a:spcPct val="90000"/>
              </a:lnSpc>
            </a:pPr>
            <a:r>
              <a:rPr lang="en-US" altLang="en-US" sz="2400" dirty="0"/>
              <a:t>MEDLINE (National Library of Medicine)</a:t>
            </a:r>
          </a:p>
          <a:p>
            <a:pPr lvl="3">
              <a:lnSpc>
                <a:spcPct val="90000"/>
              </a:lnSpc>
            </a:pPr>
            <a:r>
              <a:rPr lang="en-US" altLang="en-US" sz="1800" dirty="0"/>
              <a:t>$2 million/year for manual indexing of journal articles</a:t>
            </a:r>
          </a:p>
          <a:p>
            <a:pPr lvl="3">
              <a:lnSpc>
                <a:spcPct val="90000"/>
              </a:lnSpc>
            </a:pPr>
            <a:r>
              <a:rPr lang="en-US" altLang="en-US" sz="1800" dirty="0"/>
              <a:t>using </a:t>
            </a:r>
            <a:r>
              <a:rPr lang="en-US" altLang="en-US" sz="1800" dirty="0" err="1"/>
              <a:t>MEdical</a:t>
            </a:r>
            <a:r>
              <a:rPr lang="en-US" altLang="en-US" sz="1800" dirty="0"/>
              <a:t> Subject Headings (18,000 categories)</a:t>
            </a:r>
          </a:p>
          <a:p>
            <a:pPr lvl="1">
              <a:lnSpc>
                <a:spcPct val="90000"/>
              </a:lnSpc>
            </a:pPr>
            <a:r>
              <a:rPr lang="en-US" altLang="en-US" sz="2400" dirty="0"/>
              <a:t>Mayo Clinic</a:t>
            </a:r>
          </a:p>
          <a:p>
            <a:pPr lvl="3">
              <a:lnSpc>
                <a:spcPct val="90000"/>
              </a:lnSpc>
            </a:pPr>
            <a:r>
              <a:rPr lang="en-US" altLang="en-US" sz="1800" dirty="0"/>
              <a:t>$1.4 million annually for coding patient-record events</a:t>
            </a:r>
          </a:p>
          <a:p>
            <a:pPr lvl="3">
              <a:lnSpc>
                <a:spcPct val="90000"/>
              </a:lnSpc>
            </a:pPr>
            <a:r>
              <a:rPr lang="en-US" altLang="en-US" sz="1800" dirty="0"/>
              <a:t>using the International Classification of Diseases (ICD) for billing insurance companies</a:t>
            </a:r>
          </a:p>
          <a:p>
            <a:pPr lvl="1">
              <a:lnSpc>
                <a:spcPct val="90000"/>
              </a:lnSpc>
            </a:pPr>
            <a:r>
              <a:rPr lang="en-US" altLang="en-US" sz="2400" dirty="0"/>
              <a:t>US Census Bureau decennial census (1990: 22 million responses)</a:t>
            </a:r>
          </a:p>
          <a:p>
            <a:pPr lvl="3">
              <a:lnSpc>
                <a:spcPct val="90000"/>
              </a:lnSpc>
            </a:pPr>
            <a:r>
              <a:rPr lang="en-US" altLang="en-US" sz="1800" dirty="0"/>
              <a:t>232 industry categories and 504 occupation categories</a:t>
            </a:r>
          </a:p>
          <a:p>
            <a:pPr lvl="3">
              <a:lnSpc>
                <a:spcPct val="90000"/>
              </a:lnSpc>
            </a:pPr>
            <a:r>
              <a:rPr lang="en-US" altLang="en-US" sz="1800" dirty="0"/>
              <a:t>$15 million if fully done by hand</a:t>
            </a:r>
          </a:p>
        </p:txBody>
      </p:sp>
    </p:spTree>
    <p:extLst>
      <p:ext uri="{BB962C8B-B14F-4D97-AF65-F5344CB8AC3E}">
        <p14:creationId xmlns:p14="http://schemas.microsoft.com/office/powerpoint/2010/main" val="200858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descr="Large confetti"/>
          <p:cNvSpPr>
            <a:spLocks noGrp="1" noChangeArrowheads="1"/>
          </p:cNvSpPr>
          <p:nvPr>
            <p:ph type="title"/>
          </p:nvPr>
        </p:nvSpPr>
        <p:spPr>
          <a:xfrm>
            <a:off x="1984698" y="680211"/>
            <a:ext cx="7886700" cy="673652"/>
          </a:xfrm>
        </p:spPr>
        <p:txBody>
          <a:bodyPr>
            <a:normAutofit fontScale="90000"/>
          </a:bodyPr>
          <a:lstStyle/>
          <a:p>
            <a:r>
              <a:rPr lang="en-US" altLang="en-US" dirty="0"/>
              <a:t>11.1.6 What does it take to compete?</a:t>
            </a:r>
          </a:p>
        </p:txBody>
      </p:sp>
      <p:sp>
        <p:nvSpPr>
          <p:cNvPr id="20483" name="Rectangle 3"/>
          <p:cNvSpPr>
            <a:spLocks noGrp="1" noChangeArrowheads="1"/>
          </p:cNvSpPr>
          <p:nvPr>
            <p:ph idx="1"/>
          </p:nvPr>
        </p:nvSpPr>
        <p:spPr/>
        <p:txBody>
          <a:bodyPr/>
          <a:lstStyle/>
          <a:p>
            <a:r>
              <a:rPr lang="en-US" altLang="en-US" sz="2800"/>
              <a:t>Suppose you were starting a web search company, what would it take to compete with established engines?</a:t>
            </a:r>
            <a:br>
              <a:rPr lang="en-US" altLang="en-US" sz="2800"/>
            </a:br>
            <a:endParaRPr lang="en-US" altLang="en-US" sz="2800"/>
          </a:p>
          <a:p>
            <a:pPr lvl="1"/>
            <a:r>
              <a:rPr lang="en-US" altLang="en-US" sz="2400"/>
              <a:t>You need to be able to establish a competing hierarchy </a:t>
            </a:r>
            <a:r>
              <a:rPr lang="en-US" altLang="en-US" sz="2400" i="1"/>
              <a:t>fast.</a:t>
            </a:r>
            <a:br>
              <a:rPr lang="en-US" altLang="en-US" sz="2400" i="1"/>
            </a:br>
            <a:endParaRPr lang="en-US" altLang="en-US" sz="2400" i="1"/>
          </a:p>
          <a:p>
            <a:pPr lvl="1"/>
            <a:r>
              <a:rPr lang="en-US" altLang="en-US" sz="2400"/>
              <a:t>You will need a relatively </a:t>
            </a:r>
            <a:r>
              <a:rPr lang="en-US" altLang="en-US" sz="2400" i="1"/>
              <a:t>cheap</a:t>
            </a:r>
            <a:r>
              <a:rPr lang="en-US" altLang="en-US" sz="2400"/>
              <a:t> solution.  (Unless you have investors that want to pay millions of dollars just to get off the ground.) </a:t>
            </a:r>
          </a:p>
        </p:txBody>
      </p:sp>
    </p:spTree>
    <p:extLst>
      <p:ext uri="{BB962C8B-B14F-4D97-AF65-F5344CB8AC3E}">
        <p14:creationId xmlns:p14="http://schemas.microsoft.com/office/powerpoint/2010/main" val="121434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descr="Large confetti"/>
          <p:cNvSpPr>
            <a:spLocks noGrp="1" noChangeArrowheads="1"/>
          </p:cNvSpPr>
          <p:nvPr>
            <p:ph type="title"/>
          </p:nvPr>
        </p:nvSpPr>
        <p:spPr>
          <a:xfrm>
            <a:off x="572373" y="671804"/>
            <a:ext cx="9466977" cy="738967"/>
          </a:xfrm>
        </p:spPr>
        <p:txBody>
          <a:bodyPr>
            <a:normAutofit fontScale="90000"/>
          </a:bodyPr>
          <a:lstStyle/>
          <a:p>
            <a:r>
              <a:rPr lang="en-US" altLang="en-US" sz="2800" dirty="0"/>
              <a:t>11.1.6 </a:t>
            </a:r>
            <a:r>
              <a:rPr lang="en-US" altLang="en-US" sz="3200" dirty="0"/>
              <a:t>Why not a </a:t>
            </a:r>
            <a:r>
              <a:rPr lang="en-US" altLang="en-US" sz="3200" i="1" dirty="0"/>
              <a:t>semi</a:t>
            </a:r>
            <a:r>
              <a:rPr lang="en-US" altLang="en-US" sz="3200" dirty="0"/>
              <a:t>-automatic text categorization tool?</a:t>
            </a:r>
          </a:p>
        </p:txBody>
      </p:sp>
      <p:sp>
        <p:nvSpPr>
          <p:cNvPr id="58371" name="Rectangle 3"/>
          <p:cNvSpPr>
            <a:spLocks noGrp="1" noChangeArrowheads="1"/>
          </p:cNvSpPr>
          <p:nvPr>
            <p:ph idx="1"/>
          </p:nvPr>
        </p:nvSpPr>
        <p:spPr/>
        <p:txBody>
          <a:bodyPr>
            <a:normAutofit fontScale="92500" lnSpcReduction="10000"/>
          </a:bodyPr>
          <a:lstStyle/>
          <a:p>
            <a:pPr>
              <a:lnSpc>
                <a:spcPct val="90000"/>
              </a:lnSpc>
            </a:pPr>
            <a:r>
              <a:rPr lang="en-US" altLang="en-US" dirty="0"/>
              <a:t>Humans can encode knowledge of what constitutes membership in a category.</a:t>
            </a:r>
          </a:p>
          <a:p>
            <a:pPr>
              <a:lnSpc>
                <a:spcPct val="90000"/>
              </a:lnSpc>
            </a:pPr>
            <a:endParaRPr lang="en-US" altLang="en-US" dirty="0"/>
          </a:p>
          <a:p>
            <a:pPr>
              <a:lnSpc>
                <a:spcPct val="90000"/>
              </a:lnSpc>
            </a:pPr>
            <a:r>
              <a:rPr lang="en-US" altLang="en-US" dirty="0"/>
              <a:t>This encoding can then be automatically applied by a machine to categorize new examples.</a:t>
            </a:r>
          </a:p>
          <a:p>
            <a:pPr>
              <a:lnSpc>
                <a:spcPct val="90000"/>
              </a:lnSpc>
            </a:pPr>
            <a:endParaRPr lang="en-US" altLang="en-US" dirty="0"/>
          </a:p>
          <a:p>
            <a:pPr>
              <a:lnSpc>
                <a:spcPct val="90000"/>
              </a:lnSpc>
            </a:pPr>
            <a:r>
              <a:rPr lang="en-US" altLang="en-US" dirty="0"/>
              <a:t>For example...</a:t>
            </a:r>
          </a:p>
          <a:p>
            <a:pPr lvl="1"/>
            <a:r>
              <a:rPr lang="en-US" altLang="en-US" sz="2400" dirty="0">
                <a:hlinkClick r:id="rId2"/>
              </a:rPr>
              <a:t>https://www.planethunters.org</a:t>
            </a:r>
            <a:r>
              <a:rPr lang="en-US" altLang="en-US" sz="2400" dirty="0"/>
              <a:t> </a:t>
            </a:r>
          </a:p>
          <a:p>
            <a:pPr lvl="1"/>
            <a:r>
              <a:rPr lang="en-US" altLang="en-US" sz="2400" dirty="0"/>
              <a:t>Open Directory Project?</a:t>
            </a:r>
          </a:p>
          <a:p>
            <a:pPr lvl="2"/>
            <a:r>
              <a:rPr lang="en-US" dirty="0"/>
              <a:t>DMOZ was the largest, most comprehensive human-edited directory of the Web until 2017. It was constructed and maintained by a passionate, global community of volunteer editors. It was historically known as the Open Directory Project (ODP).</a:t>
            </a:r>
          </a:p>
          <a:p>
            <a:pPr marL="685800" lvl="2" indent="0">
              <a:buNone/>
            </a:pPr>
            <a:endParaRPr lang="en-US" altLang="en-US" dirty="0"/>
          </a:p>
          <a:p>
            <a:pPr>
              <a:lnSpc>
                <a:spcPct val="90000"/>
              </a:lnSpc>
            </a:pPr>
            <a:endParaRPr lang="en-US" altLang="en-US" dirty="0"/>
          </a:p>
        </p:txBody>
      </p:sp>
    </p:spTree>
    <p:extLst>
      <p:ext uri="{BB962C8B-B14F-4D97-AF65-F5344CB8AC3E}">
        <p14:creationId xmlns:p14="http://schemas.microsoft.com/office/powerpoint/2010/main" val="79025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11.2 Rule-based Classification</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15</a:t>
            </a:fld>
            <a:endParaRPr lang="en-GB" dirty="0"/>
          </a:p>
        </p:txBody>
      </p:sp>
    </p:spTree>
    <p:extLst>
      <p:ext uri="{BB962C8B-B14F-4D97-AF65-F5344CB8AC3E}">
        <p14:creationId xmlns:p14="http://schemas.microsoft.com/office/powerpoint/2010/main" val="4269557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Large confetti"/>
          <p:cNvSpPr>
            <a:spLocks noGrp="1" noChangeArrowheads="1"/>
          </p:cNvSpPr>
          <p:nvPr>
            <p:ph type="title"/>
          </p:nvPr>
        </p:nvSpPr>
        <p:spPr/>
        <p:txBody>
          <a:bodyPr/>
          <a:lstStyle/>
          <a:p>
            <a:r>
              <a:rPr lang="en-US" altLang="en-US" sz="4000" dirty="0"/>
              <a:t>11.2.1 Rule-based Approach to TC</a:t>
            </a:r>
          </a:p>
        </p:txBody>
      </p:sp>
      <p:sp>
        <p:nvSpPr>
          <p:cNvPr id="55299" name="Rectangle 3"/>
          <p:cNvSpPr>
            <a:spLocks noGrp="1" noChangeArrowheads="1"/>
          </p:cNvSpPr>
          <p:nvPr>
            <p:ph idx="1"/>
          </p:nvPr>
        </p:nvSpPr>
        <p:spPr>
          <a:noFill/>
        </p:spPr>
        <p:txBody>
          <a:bodyPr>
            <a:normAutofit/>
          </a:bodyPr>
          <a:lstStyle/>
          <a:p>
            <a:pPr>
              <a:lnSpc>
                <a:spcPct val="90000"/>
              </a:lnSpc>
            </a:pPr>
            <a:r>
              <a:rPr lang="en-US" altLang="en-US" sz="2800" dirty="0"/>
              <a:t>Text in a Web Page</a:t>
            </a:r>
            <a:br>
              <a:rPr lang="en-US" altLang="en-US" sz="2800" dirty="0"/>
            </a:br>
            <a:r>
              <a:rPr lang="en-US" altLang="en-US" sz="2000" dirty="0"/>
              <a:t>“</a:t>
            </a:r>
            <a:r>
              <a:rPr lang="en-US" altLang="en-US" sz="2000" dirty="0" err="1"/>
              <a:t>Saeco</a:t>
            </a:r>
            <a:r>
              <a:rPr lang="en-US" altLang="en-US" sz="2000" dirty="0"/>
              <a:t> revolutionized </a:t>
            </a:r>
            <a:r>
              <a:rPr lang="en-US" altLang="en-US" sz="2000" i="1" dirty="0"/>
              <a:t>espresso</a:t>
            </a:r>
            <a:r>
              <a:rPr lang="en-US" altLang="en-US" sz="2000" dirty="0"/>
              <a:t> brewing a decade ago by introducing </a:t>
            </a:r>
            <a:r>
              <a:rPr lang="en-US" altLang="en-US" sz="2000" dirty="0" err="1"/>
              <a:t>Saeco</a:t>
            </a:r>
            <a:r>
              <a:rPr lang="en-US" altLang="en-US" sz="2000" dirty="0"/>
              <a:t> Super Automatic </a:t>
            </a:r>
            <a:r>
              <a:rPr lang="en-US" altLang="en-US" sz="2000" i="1" dirty="0"/>
              <a:t>machines</a:t>
            </a:r>
            <a:r>
              <a:rPr lang="en-US" altLang="en-US" sz="2000" dirty="0"/>
              <a:t>, which go from bean to </a:t>
            </a:r>
            <a:r>
              <a:rPr lang="en-US" altLang="en-US" sz="2000" i="1" dirty="0"/>
              <a:t>coffee</a:t>
            </a:r>
            <a:r>
              <a:rPr lang="en-US" altLang="en-US" sz="2000" dirty="0"/>
              <a:t> at the touch of a button.  The all-new </a:t>
            </a:r>
            <a:r>
              <a:rPr lang="en-US" altLang="en-US" sz="2000" dirty="0" err="1"/>
              <a:t>Saeco</a:t>
            </a:r>
            <a:r>
              <a:rPr lang="en-US" altLang="en-US" sz="2000" dirty="0"/>
              <a:t> Vienna Super-Automatic home coffee and </a:t>
            </a:r>
            <a:r>
              <a:rPr lang="en-US" altLang="en-US" sz="2000" i="1" dirty="0"/>
              <a:t>cappuccino machine </a:t>
            </a:r>
            <a:r>
              <a:rPr lang="en-US" altLang="en-US" sz="2000" dirty="0"/>
              <a:t>combines top quality with low price!”</a:t>
            </a:r>
          </a:p>
          <a:p>
            <a:pPr>
              <a:lnSpc>
                <a:spcPct val="90000"/>
              </a:lnSpc>
              <a:buFontTx/>
              <a:buNone/>
            </a:pPr>
            <a:endParaRPr lang="en-US" altLang="en-US" sz="2000" dirty="0"/>
          </a:p>
          <a:p>
            <a:pPr lvl="1">
              <a:lnSpc>
                <a:spcPct val="90000"/>
              </a:lnSpc>
            </a:pPr>
            <a:r>
              <a:rPr lang="en-US" altLang="en-US" sz="2400" dirty="0"/>
              <a:t>Rule </a:t>
            </a:r>
            <a:br>
              <a:rPr lang="en-US" altLang="en-US" sz="2000" dirty="0"/>
            </a:br>
            <a:r>
              <a:rPr lang="en-US" altLang="en-US" sz="2000" dirty="0"/>
              <a:t>(</a:t>
            </a:r>
            <a:r>
              <a:rPr lang="en-US" altLang="en-US" sz="2000" i="1" dirty="0"/>
              <a:t>espresso </a:t>
            </a:r>
            <a:r>
              <a:rPr lang="en-US" altLang="en-US" sz="2000" b="1" dirty="0"/>
              <a:t>or </a:t>
            </a:r>
            <a:r>
              <a:rPr lang="en-US" altLang="en-US" sz="2000" i="1" dirty="0"/>
              <a:t>coffee </a:t>
            </a:r>
            <a:r>
              <a:rPr lang="en-US" altLang="en-US" sz="2000" b="1" dirty="0"/>
              <a:t>or </a:t>
            </a:r>
            <a:r>
              <a:rPr lang="en-US" altLang="en-US" sz="2000" i="1" dirty="0"/>
              <a:t>cappuccino </a:t>
            </a:r>
            <a:r>
              <a:rPr lang="en-US" altLang="en-US" sz="2000" dirty="0"/>
              <a:t>) </a:t>
            </a:r>
            <a:r>
              <a:rPr lang="en-US" altLang="en-US" sz="2000" b="1" dirty="0"/>
              <a:t>and </a:t>
            </a:r>
            <a:r>
              <a:rPr lang="en-US" altLang="en-US" sz="2000" i="1" dirty="0"/>
              <a:t>machine*         Coffee Maker</a:t>
            </a:r>
          </a:p>
        </p:txBody>
      </p:sp>
      <p:sp>
        <p:nvSpPr>
          <p:cNvPr id="55300" name="AutoShape 4"/>
          <p:cNvSpPr>
            <a:spLocks noChangeArrowheads="1"/>
          </p:cNvSpPr>
          <p:nvPr/>
        </p:nvSpPr>
        <p:spPr bwMode="auto">
          <a:xfrm>
            <a:off x="6818168" y="3925094"/>
            <a:ext cx="304800" cy="152400"/>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9679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Large confetti"/>
          <p:cNvSpPr>
            <a:spLocks noGrp="1" noChangeArrowheads="1"/>
          </p:cNvSpPr>
          <p:nvPr>
            <p:ph type="title"/>
          </p:nvPr>
        </p:nvSpPr>
        <p:spPr>
          <a:xfrm>
            <a:off x="2012691" y="834165"/>
            <a:ext cx="7886700" cy="571016"/>
          </a:xfrm>
        </p:spPr>
        <p:txBody>
          <a:bodyPr>
            <a:normAutofit fontScale="90000"/>
          </a:bodyPr>
          <a:lstStyle/>
          <a:p>
            <a:r>
              <a:rPr lang="en-US" altLang="en-US" sz="3600" dirty="0"/>
              <a:t>11.2.2 Predicting Topics of News Stories</a:t>
            </a:r>
          </a:p>
        </p:txBody>
      </p:sp>
      <p:sp>
        <p:nvSpPr>
          <p:cNvPr id="23555" name="Rectangle 3"/>
          <p:cNvSpPr>
            <a:spLocks noGrp="1" noChangeArrowheads="1"/>
          </p:cNvSpPr>
          <p:nvPr>
            <p:ph idx="1"/>
          </p:nvPr>
        </p:nvSpPr>
        <p:spPr/>
        <p:txBody>
          <a:bodyPr/>
          <a:lstStyle/>
          <a:p>
            <a:pPr>
              <a:lnSpc>
                <a:spcPct val="90000"/>
              </a:lnSpc>
            </a:pPr>
            <a:r>
              <a:rPr lang="en-US" altLang="en-US" dirty="0"/>
              <a:t>Given: Collection of example news stories already labeled with a category (topic).</a:t>
            </a:r>
          </a:p>
          <a:p>
            <a:pPr>
              <a:lnSpc>
                <a:spcPct val="90000"/>
              </a:lnSpc>
            </a:pPr>
            <a:r>
              <a:rPr lang="en-US" altLang="en-US" dirty="0"/>
              <a:t>Task: Predict category for news stories not yet labeled.</a:t>
            </a:r>
          </a:p>
          <a:p>
            <a:pPr>
              <a:lnSpc>
                <a:spcPct val="90000"/>
              </a:lnSpc>
            </a:pPr>
            <a:r>
              <a:rPr lang="en-US" altLang="en-US" dirty="0"/>
              <a:t>For our example, we’ll only get to see the headline of the news story.</a:t>
            </a:r>
          </a:p>
          <a:p>
            <a:pPr>
              <a:lnSpc>
                <a:spcPct val="90000"/>
              </a:lnSpc>
            </a:pPr>
            <a:r>
              <a:rPr lang="en-US" altLang="en-US" dirty="0"/>
              <a:t>We’ll represent categories using colors.  (All examples with the same color belong to the same category.)</a:t>
            </a:r>
          </a:p>
          <a:p>
            <a:pPr>
              <a:lnSpc>
                <a:spcPct val="90000"/>
              </a:lnSpc>
              <a:buFontTx/>
              <a:buNone/>
            </a:pPr>
            <a:endParaRPr lang="en-US" altLang="en-US" sz="2000" dirty="0"/>
          </a:p>
          <a:p>
            <a:pPr>
              <a:lnSpc>
                <a:spcPct val="90000"/>
              </a:lnSpc>
            </a:pPr>
            <a:endParaRPr lang="en-US" altLang="en-US" sz="1800" dirty="0"/>
          </a:p>
        </p:txBody>
      </p:sp>
    </p:spTree>
    <p:extLst>
      <p:ext uri="{BB962C8B-B14F-4D97-AF65-F5344CB8AC3E}">
        <p14:creationId xmlns:p14="http://schemas.microsoft.com/office/powerpoint/2010/main" val="328588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Large confetti"/>
          <p:cNvSpPr>
            <a:spLocks noGrp="1" noChangeArrowheads="1"/>
          </p:cNvSpPr>
          <p:nvPr>
            <p:ph type="title"/>
          </p:nvPr>
        </p:nvSpPr>
        <p:spPr>
          <a:xfrm>
            <a:off x="1956610" y="849086"/>
            <a:ext cx="7340600" cy="465170"/>
          </a:xfrm>
        </p:spPr>
        <p:txBody>
          <a:bodyPr>
            <a:normAutofit fontScale="90000"/>
          </a:bodyPr>
          <a:lstStyle/>
          <a:p>
            <a:r>
              <a:rPr lang="en-US" altLang="en-US" sz="3600" dirty="0"/>
              <a:t>11.2.3 Our Labeled Examples</a:t>
            </a:r>
          </a:p>
        </p:txBody>
      </p:sp>
      <p:grpSp>
        <p:nvGrpSpPr>
          <p:cNvPr id="24589" name="Group 13"/>
          <p:cNvGrpSpPr>
            <a:grpSpLocks/>
          </p:cNvGrpSpPr>
          <p:nvPr/>
        </p:nvGrpSpPr>
        <p:grpSpPr bwMode="auto">
          <a:xfrm>
            <a:off x="1771650" y="1695450"/>
            <a:ext cx="8610600" cy="4876800"/>
            <a:chOff x="144" y="816"/>
            <a:chExt cx="5424" cy="3312"/>
          </a:xfrm>
        </p:grpSpPr>
        <p:sp>
          <p:nvSpPr>
            <p:cNvPr id="24579" name="Rectangle 3"/>
            <p:cNvSpPr>
              <a:spLocks noChangeArrowheads="1"/>
            </p:cNvSpPr>
            <p:nvPr/>
          </p:nvSpPr>
          <p:spPr bwMode="auto">
            <a:xfrm>
              <a:off x="144" y="816"/>
              <a:ext cx="1008"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Amatil Proposes Two-for-Five Bonus Share Issue</a:t>
              </a:r>
            </a:p>
          </p:txBody>
        </p:sp>
        <p:sp>
          <p:nvSpPr>
            <p:cNvPr id="24580" name="Rectangle 4"/>
            <p:cNvSpPr>
              <a:spLocks noChangeArrowheads="1"/>
            </p:cNvSpPr>
            <p:nvPr/>
          </p:nvSpPr>
          <p:spPr bwMode="auto">
            <a:xfrm>
              <a:off x="4560" y="816"/>
              <a:ext cx="1008"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t>Jardine Matheson Said It Sets Two-for-Five Bonus Issue Replacing “B” Shares</a:t>
              </a:r>
            </a:p>
          </p:txBody>
        </p:sp>
        <p:sp>
          <p:nvSpPr>
            <p:cNvPr id="24581" name="Rectangle 5"/>
            <p:cNvSpPr>
              <a:spLocks noChangeArrowheads="1"/>
            </p:cNvSpPr>
            <p:nvPr/>
          </p:nvSpPr>
          <p:spPr bwMode="auto">
            <a:xfrm>
              <a:off x="4560" y="2544"/>
              <a:ext cx="1008"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Bowater Industries Profit Exceed </a:t>
              </a:r>
              <a:r>
                <a:rPr lang="en-US" altLang="en-US" sz="2000"/>
                <a:t>Expectations</a:t>
              </a:r>
            </a:p>
          </p:txBody>
        </p:sp>
        <p:sp>
          <p:nvSpPr>
            <p:cNvPr id="24582" name="Rectangle 6"/>
            <p:cNvSpPr>
              <a:spLocks noChangeArrowheads="1"/>
            </p:cNvSpPr>
            <p:nvPr/>
          </p:nvSpPr>
          <p:spPr bwMode="auto">
            <a:xfrm>
              <a:off x="1248" y="816"/>
              <a:ext cx="1008"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Citibank Norway Unit Loses Six Mln Crowns in 1986</a:t>
              </a:r>
            </a:p>
          </p:txBody>
        </p:sp>
        <p:sp>
          <p:nvSpPr>
            <p:cNvPr id="24583" name="Rectangle 7"/>
            <p:cNvSpPr>
              <a:spLocks noChangeArrowheads="1"/>
            </p:cNvSpPr>
            <p:nvPr/>
          </p:nvSpPr>
          <p:spPr bwMode="auto">
            <a:xfrm>
              <a:off x="3456" y="816"/>
              <a:ext cx="1008"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Vieille Montagne Says 1986 Conditions</a:t>
              </a:r>
              <a:r>
                <a:rPr lang="en-US" altLang="en-US" sz="2000"/>
                <a:t> Unfavourable</a:t>
              </a:r>
            </a:p>
          </p:txBody>
        </p:sp>
        <p:sp>
          <p:nvSpPr>
            <p:cNvPr id="24584" name="Rectangle 8"/>
            <p:cNvSpPr>
              <a:spLocks noChangeArrowheads="1"/>
            </p:cNvSpPr>
            <p:nvPr/>
          </p:nvSpPr>
          <p:spPr bwMode="auto">
            <a:xfrm>
              <a:off x="2352" y="2544"/>
              <a:ext cx="1008"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Isuzu Plans No Interim Dividend</a:t>
              </a:r>
            </a:p>
          </p:txBody>
        </p:sp>
        <p:sp>
          <p:nvSpPr>
            <p:cNvPr id="24585" name="Rectangle 9"/>
            <p:cNvSpPr>
              <a:spLocks noChangeArrowheads="1"/>
            </p:cNvSpPr>
            <p:nvPr/>
          </p:nvSpPr>
          <p:spPr bwMode="auto">
            <a:xfrm>
              <a:off x="144" y="2544"/>
              <a:ext cx="1008" cy="158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Anheuser-Busch Joins Bid for San Miguel</a:t>
              </a:r>
            </a:p>
          </p:txBody>
        </p:sp>
        <p:sp>
          <p:nvSpPr>
            <p:cNvPr id="24586" name="Rectangle 10"/>
            <p:cNvSpPr>
              <a:spLocks noChangeArrowheads="1"/>
            </p:cNvSpPr>
            <p:nvPr/>
          </p:nvSpPr>
          <p:spPr bwMode="auto">
            <a:xfrm>
              <a:off x="1248" y="2544"/>
              <a:ext cx="1008"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Italy’s La Fondiaria to Report Higher 1986 Profits</a:t>
              </a:r>
            </a:p>
          </p:txBody>
        </p:sp>
        <p:sp>
          <p:nvSpPr>
            <p:cNvPr id="24587" name="Rectangle 11"/>
            <p:cNvSpPr>
              <a:spLocks noChangeArrowheads="1"/>
            </p:cNvSpPr>
            <p:nvPr/>
          </p:nvSpPr>
          <p:spPr bwMode="auto">
            <a:xfrm>
              <a:off x="2352" y="816"/>
              <a:ext cx="1008" cy="1584"/>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t>Japan Ministry Says Open Farm Trade Would Hit U.S.</a:t>
              </a:r>
            </a:p>
          </p:txBody>
        </p:sp>
        <p:sp>
          <p:nvSpPr>
            <p:cNvPr id="24588" name="Rectangle 12"/>
            <p:cNvSpPr>
              <a:spLocks noChangeArrowheads="1"/>
            </p:cNvSpPr>
            <p:nvPr/>
          </p:nvSpPr>
          <p:spPr bwMode="auto">
            <a:xfrm>
              <a:off x="3456" y="2544"/>
              <a:ext cx="1008" cy="1584"/>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t>Senator Defends U.S. Mandatory Farm Control Bill</a:t>
              </a:r>
            </a:p>
          </p:txBody>
        </p:sp>
      </p:grpSp>
    </p:spTree>
    <p:extLst>
      <p:ext uri="{BB962C8B-B14F-4D97-AF65-F5344CB8AC3E}">
        <p14:creationId xmlns:p14="http://schemas.microsoft.com/office/powerpoint/2010/main" val="82643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Large confetti"/>
          <p:cNvSpPr>
            <a:spLocks noGrp="1" noChangeArrowheads="1"/>
          </p:cNvSpPr>
          <p:nvPr>
            <p:ph type="title"/>
          </p:nvPr>
        </p:nvSpPr>
        <p:spPr>
          <a:xfrm>
            <a:off x="2046514" y="827315"/>
            <a:ext cx="8350898" cy="505408"/>
          </a:xfrm>
        </p:spPr>
        <p:txBody>
          <a:bodyPr>
            <a:noAutofit/>
          </a:bodyPr>
          <a:lstStyle/>
          <a:p>
            <a:r>
              <a:rPr lang="en-US" altLang="en-US" sz="3200" dirty="0"/>
              <a:t>11.2.3 What to predict before seeing the document?</a:t>
            </a:r>
          </a:p>
        </p:txBody>
      </p:sp>
      <p:sp>
        <p:nvSpPr>
          <p:cNvPr id="26627" name="Rectangle 3"/>
          <p:cNvSpPr>
            <a:spLocks noChangeArrowheads="1"/>
          </p:cNvSpPr>
          <p:nvPr/>
        </p:nvSpPr>
        <p:spPr bwMode="auto">
          <a:xfrm>
            <a:off x="5295900" y="1828800"/>
            <a:ext cx="16002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4400"/>
              <a:t>?</a:t>
            </a:r>
          </a:p>
        </p:txBody>
      </p:sp>
      <p:grpSp>
        <p:nvGrpSpPr>
          <p:cNvPr id="26628" name="Group 4"/>
          <p:cNvGrpSpPr>
            <a:grpSpLocks/>
          </p:cNvGrpSpPr>
          <p:nvPr/>
        </p:nvGrpSpPr>
        <p:grpSpPr bwMode="auto">
          <a:xfrm>
            <a:off x="3581400" y="4876800"/>
            <a:ext cx="5334000" cy="1676400"/>
            <a:chOff x="1296" y="3072"/>
            <a:chExt cx="3360" cy="1056"/>
          </a:xfrm>
        </p:grpSpPr>
        <p:sp>
          <p:nvSpPr>
            <p:cNvPr id="26629" name="Rectangle 5"/>
            <p:cNvSpPr>
              <a:spLocks noChangeArrowheads="1"/>
            </p:cNvSpPr>
            <p:nvPr/>
          </p:nvSpPr>
          <p:spPr bwMode="auto">
            <a:xfrm>
              <a:off x="1296"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dirty="0"/>
                <a:t>Amatil Proposes Two-for-Five Bonus Share Issue</a:t>
              </a:r>
            </a:p>
          </p:txBody>
        </p:sp>
        <p:sp>
          <p:nvSpPr>
            <p:cNvPr id="26630" name="Rectangle 6"/>
            <p:cNvSpPr>
              <a:spLocks noChangeArrowheads="1"/>
            </p:cNvSpPr>
            <p:nvPr/>
          </p:nvSpPr>
          <p:spPr bwMode="auto">
            <a:xfrm>
              <a:off x="4032"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Jardine Matheson Said It Sets Two-for-Five Bonus Issue Replacing “B” Shares</a:t>
              </a:r>
            </a:p>
          </p:txBody>
        </p:sp>
        <p:sp>
          <p:nvSpPr>
            <p:cNvPr id="26631" name="Rectangle 7"/>
            <p:cNvSpPr>
              <a:spLocks noChangeArrowheads="1"/>
            </p:cNvSpPr>
            <p:nvPr/>
          </p:nvSpPr>
          <p:spPr bwMode="auto">
            <a:xfrm>
              <a:off x="4032"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Bowater Industries Profit Exceed Expectations</a:t>
              </a:r>
            </a:p>
          </p:txBody>
        </p:sp>
        <p:sp>
          <p:nvSpPr>
            <p:cNvPr id="26632" name="Rectangle 8"/>
            <p:cNvSpPr>
              <a:spLocks noChangeArrowheads="1"/>
            </p:cNvSpPr>
            <p:nvPr/>
          </p:nvSpPr>
          <p:spPr bwMode="auto">
            <a:xfrm>
              <a:off x="1980"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Citibank Norway Unit Loses Six Mln Crowns in 1986</a:t>
              </a:r>
            </a:p>
          </p:txBody>
        </p:sp>
        <p:sp>
          <p:nvSpPr>
            <p:cNvPr id="26633" name="Rectangle 9"/>
            <p:cNvSpPr>
              <a:spLocks noChangeArrowheads="1"/>
            </p:cNvSpPr>
            <p:nvPr/>
          </p:nvSpPr>
          <p:spPr bwMode="auto">
            <a:xfrm>
              <a:off x="3348"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Vieille Montagne Says 1986 Conditions Unfavourable</a:t>
              </a:r>
            </a:p>
          </p:txBody>
        </p:sp>
        <p:sp>
          <p:nvSpPr>
            <p:cNvPr id="26634" name="Rectangle 10"/>
            <p:cNvSpPr>
              <a:spLocks noChangeArrowheads="1"/>
            </p:cNvSpPr>
            <p:nvPr/>
          </p:nvSpPr>
          <p:spPr bwMode="auto">
            <a:xfrm>
              <a:off x="2664"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Isuzu Plans No Interim Dividend</a:t>
              </a:r>
            </a:p>
          </p:txBody>
        </p:sp>
        <p:sp>
          <p:nvSpPr>
            <p:cNvPr id="26635" name="Rectangle 11"/>
            <p:cNvSpPr>
              <a:spLocks noChangeArrowheads="1"/>
            </p:cNvSpPr>
            <p:nvPr/>
          </p:nvSpPr>
          <p:spPr bwMode="auto">
            <a:xfrm>
              <a:off x="1296" y="3623"/>
              <a:ext cx="624" cy="50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Anheuser-Busch Joins Bid for San Miguel</a:t>
              </a:r>
            </a:p>
          </p:txBody>
        </p:sp>
        <p:sp>
          <p:nvSpPr>
            <p:cNvPr id="26636" name="Rectangle 12"/>
            <p:cNvSpPr>
              <a:spLocks noChangeArrowheads="1"/>
            </p:cNvSpPr>
            <p:nvPr/>
          </p:nvSpPr>
          <p:spPr bwMode="auto">
            <a:xfrm>
              <a:off x="1980"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Italy’s La Fondiaria to Report Higher 1986 Profits</a:t>
              </a:r>
            </a:p>
          </p:txBody>
        </p:sp>
        <p:sp>
          <p:nvSpPr>
            <p:cNvPr id="26637" name="Rectangle 13"/>
            <p:cNvSpPr>
              <a:spLocks noChangeArrowheads="1"/>
            </p:cNvSpPr>
            <p:nvPr/>
          </p:nvSpPr>
          <p:spPr bwMode="auto">
            <a:xfrm>
              <a:off x="2664" y="3072"/>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Japan Ministry Says Open Farm Trade Would Hit U.S.</a:t>
              </a:r>
            </a:p>
          </p:txBody>
        </p:sp>
        <p:sp>
          <p:nvSpPr>
            <p:cNvPr id="26638" name="Rectangle 14"/>
            <p:cNvSpPr>
              <a:spLocks noChangeArrowheads="1"/>
            </p:cNvSpPr>
            <p:nvPr/>
          </p:nvSpPr>
          <p:spPr bwMode="auto">
            <a:xfrm>
              <a:off x="3348" y="3623"/>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Senator Defends U.S. Mandatory Farm Control Bill</a:t>
              </a:r>
            </a:p>
          </p:txBody>
        </p:sp>
      </p:grpSp>
    </p:spTree>
    <p:extLst>
      <p:ext uri="{BB962C8B-B14F-4D97-AF65-F5344CB8AC3E}">
        <p14:creationId xmlns:p14="http://schemas.microsoft.com/office/powerpoint/2010/main" val="176380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a:bodyPr>
          <a:lstStyle/>
          <a:p>
            <a:pPr marL="0" indent="0">
              <a:buNone/>
            </a:pPr>
            <a:r>
              <a:rPr lang="en-US" dirty="0"/>
              <a:t>Classification is the process of predicting the class of given data points. Classes are sometimes called as targets/ labels or categories. A classification model attempts to draw some conclusion from observed values. Given one or more inputs a classification model will try to predict the value of one or more outcomes. Outcomes are labels that can be applied to a dataset. </a:t>
            </a:r>
          </a:p>
          <a:p>
            <a:pPr marL="0" indent="0">
              <a:buNone/>
            </a:pPr>
            <a:endParaRPr lang="en-US" dirty="0"/>
          </a:p>
          <a:p>
            <a:pPr marL="0" indent="0">
              <a:buNone/>
            </a:pPr>
            <a:r>
              <a:rPr lang="en-US" dirty="0"/>
              <a:t>In this module we will learn Classification, which belongs to the category of supervised learning under Machine Learning where the targets also provided with the input data. There are many applications in classification in many domains such as in credit approval, medical diagnosis, target marketing etc.</a:t>
            </a:r>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76966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descr="Large confetti"/>
          <p:cNvSpPr>
            <a:spLocks noGrp="1" noChangeArrowheads="1"/>
          </p:cNvSpPr>
          <p:nvPr>
            <p:ph type="title"/>
          </p:nvPr>
        </p:nvSpPr>
        <p:spPr>
          <a:xfrm>
            <a:off x="1966038" y="778182"/>
            <a:ext cx="7886700" cy="608338"/>
          </a:xfrm>
        </p:spPr>
        <p:txBody>
          <a:bodyPr/>
          <a:lstStyle/>
          <a:p>
            <a:r>
              <a:rPr lang="en-US" altLang="en-US" sz="3600" dirty="0"/>
              <a:t>11.2.3 Predict with Evidence</a:t>
            </a:r>
          </a:p>
        </p:txBody>
      </p:sp>
      <p:sp>
        <p:nvSpPr>
          <p:cNvPr id="28675" name="Rectangle 3"/>
          <p:cNvSpPr>
            <a:spLocks noChangeArrowheads="1"/>
          </p:cNvSpPr>
          <p:nvPr/>
        </p:nvSpPr>
        <p:spPr bwMode="auto">
          <a:xfrm>
            <a:off x="5295900" y="1828800"/>
            <a:ext cx="16002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Senate Panel Studies Loan Rate, Set Aside Plans</a:t>
            </a:r>
          </a:p>
        </p:txBody>
      </p:sp>
      <p:grpSp>
        <p:nvGrpSpPr>
          <p:cNvPr id="28676" name="Group 4"/>
          <p:cNvGrpSpPr>
            <a:grpSpLocks/>
          </p:cNvGrpSpPr>
          <p:nvPr/>
        </p:nvGrpSpPr>
        <p:grpSpPr bwMode="auto">
          <a:xfrm>
            <a:off x="3581400" y="4876800"/>
            <a:ext cx="5334000" cy="1676400"/>
            <a:chOff x="1296" y="3072"/>
            <a:chExt cx="3360" cy="1056"/>
          </a:xfrm>
        </p:grpSpPr>
        <p:sp>
          <p:nvSpPr>
            <p:cNvPr id="28677" name="Rectangle 5"/>
            <p:cNvSpPr>
              <a:spLocks noChangeArrowheads="1"/>
            </p:cNvSpPr>
            <p:nvPr/>
          </p:nvSpPr>
          <p:spPr bwMode="auto">
            <a:xfrm>
              <a:off x="1296"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Amatil Proposes Two-for-Five Bonus Share Issue</a:t>
              </a:r>
            </a:p>
          </p:txBody>
        </p:sp>
        <p:sp>
          <p:nvSpPr>
            <p:cNvPr id="28678" name="Rectangle 6"/>
            <p:cNvSpPr>
              <a:spLocks noChangeArrowheads="1"/>
            </p:cNvSpPr>
            <p:nvPr/>
          </p:nvSpPr>
          <p:spPr bwMode="auto">
            <a:xfrm>
              <a:off x="4032"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Jardine Matheson Said It Sets Two-for-Five Bonus Issue Replacing “B” Shares</a:t>
              </a:r>
            </a:p>
          </p:txBody>
        </p:sp>
        <p:sp>
          <p:nvSpPr>
            <p:cNvPr id="28679" name="Rectangle 7"/>
            <p:cNvSpPr>
              <a:spLocks noChangeArrowheads="1"/>
            </p:cNvSpPr>
            <p:nvPr/>
          </p:nvSpPr>
          <p:spPr bwMode="auto">
            <a:xfrm>
              <a:off x="4032"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Bowater Industries Profit Exceed Expectations</a:t>
              </a:r>
            </a:p>
          </p:txBody>
        </p:sp>
        <p:sp>
          <p:nvSpPr>
            <p:cNvPr id="28680" name="Rectangle 8"/>
            <p:cNvSpPr>
              <a:spLocks noChangeArrowheads="1"/>
            </p:cNvSpPr>
            <p:nvPr/>
          </p:nvSpPr>
          <p:spPr bwMode="auto">
            <a:xfrm>
              <a:off x="1980"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Citibank Norway Unit Loses Six Mln Crowns in 1986</a:t>
              </a:r>
            </a:p>
          </p:txBody>
        </p:sp>
        <p:sp>
          <p:nvSpPr>
            <p:cNvPr id="28681" name="Rectangle 9"/>
            <p:cNvSpPr>
              <a:spLocks noChangeArrowheads="1"/>
            </p:cNvSpPr>
            <p:nvPr/>
          </p:nvSpPr>
          <p:spPr bwMode="auto">
            <a:xfrm>
              <a:off x="3348"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Vieille Montagne Says 1986 Conditions Unfavourable</a:t>
              </a:r>
            </a:p>
          </p:txBody>
        </p:sp>
        <p:sp>
          <p:nvSpPr>
            <p:cNvPr id="28682" name="Rectangle 10"/>
            <p:cNvSpPr>
              <a:spLocks noChangeArrowheads="1"/>
            </p:cNvSpPr>
            <p:nvPr/>
          </p:nvSpPr>
          <p:spPr bwMode="auto">
            <a:xfrm>
              <a:off x="2664"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Isuzu Plans No Interim Dividend</a:t>
              </a:r>
            </a:p>
          </p:txBody>
        </p:sp>
        <p:sp>
          <p:nvSpPr>
            <p:cNvPr id="28683" name="Rectangle 11"/>
            <p:cNvSpPr>
              <a:spLocks noChangeArrowheads="1"/>
            </p:cNvSpPr>
            <p:nvPr/>
          </p:nvSpPr>
          <p:spPr bwMode="auto">
            <a:xfrm>
              <a:off x="1296" y="3623"/>
              <a:ext cx="624" cy="50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Anheuser-Busch Joins Bid for San Miguel</a:t>
              </a:r>
            </a:p>
          </p:txBody>
        </p:sp>
        <p:sp>
          <p:nvSpPr>
            <p:cNvPr id="28684" name="Rectangle 12"/>
            <p:cNvSpPr>
              <a:spLocks noChangeArrowheads="1"/>
            </p:cNvSpPr>
            <p:nvPr/>
          </p:nvSpPr>
          <p:spPr bwMode="auto">
            <a:xfrm>
              <a:off x="1980"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Italy’s La Fondiaria to Report Higher 1986 Profits</a:t>
              </a:r>
            </a:p>
          </p:txBody>
        </p:sp>
        <p:sp>
          <p:nvSpPr>
            <p:cNvPr id="28685" name="Rectangle 13"/>
            <p:cNvSpPr>
              <a:spLocks noChangeArrowheads="1"/>
            </p:cNvSpPr>
            <p:nvPr/>
          </p:nvSpPr>
          <p:spPr bwMode="auto">
            <a:xfrm>
              <a:off x="2664" y="3072"/>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Japan Ministry Says Open Farm Trade Would Hit U.S.</a:t>
              </a:r>
            </a:p>
          </p:txBody>
        </p:sp>
        <p:sp>
          <p:nvSpPr>
            <p:cNvPr id="28686" name="Rectangle 14"/>
            <p:cNvSpPr>
              <a:spLocks noChangeArrowheads="1"/>
            </p:cNvSpPr>
            <p:nvPr/>
          </p:nvSpPr>
          <p:spPr bwMode="auto">
            <a:xfrm>
              <a:off x="3348" y="3623"/>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Senator Defends U.S. Mandatory Farm Control Bill</a:t>
              </a:r>
            </a:p>
          </p:txBody>
        </p:sp>
      </p:grpSp>
    </p:spTree>
    <p:extLst>
      <p:ext uri="{BB962C8B-B14F-4D97-AF65-F5344CB8AC3E}">
        <p14:creationId xmlns:p14="http://schemas.microsoft.com/office/powerpoint/2010/main" val="720700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descr="Large confetti"/>
          <p:cNvSpPr>
            <a:spLocks noGrp="1" noChangeArrowheads="1"/>
          </p:cNvSpPr>
          <p:nvPr>
            <p:ph type="title"/>
          </p:nvPr>
        </p:nvSpPr>
        <p:spPr/>
        <p:txBody>
          <a:bodyPr/>
          <a:lstStyle/>
          <a:p>
            <a:r>
              <a:rPr lang="en-US" altLang="en-US" sz="3600" dirty="0"/>
              <a:t>11.2.3 The Actual Topic</a:t>
            </a:r>
          </a:p>
        </p:txBody>
      </p:sp>
      <p:sp>
        <p:nvSpPr>
          <p:cNvPr id="30723" name="Rectangle 3"/>
          <p:cNvSpPr>
            <a:spLocks noChangeArrowheads="1"/>
          </p:cNvSpPr>
          <p:nvPr/>
        </p:nvSpPr>
        <p:spPr bwMode="auto">
          <a:xfrm>
            <a:off x="5295900" y="1828800"/>
            <a:ext cx="1600200" cy="25146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Senate Panel Studies Loan Rate, Set Aside Plans</a:t>
            </a:r>
          </a:p>
        </p:txBody>
      </p:sp>
      <p:grpSp>
        <p:nvGrpSpPr>
          <p:cNvPr id="30724" name="Group 4"/>
          <p:cNvGrpSpPr>
            <a:grpSpLocks/>
          </p:cNvGrpSpPr>
          <p:nvPr/>
        </p:nvGrpSpPr>
        <p:grpSpPr bwMode="auto">
          <a:xfrm>
            <a:off x="3581400" y="4876800"/>
            <a:ext cx="5334000" cy="1676400"/>
            <a:chOff x="1296" y="3072"/>
            <a:chExt cx="3360" cy="1056"/>
          </a:xfrm>
        </p:grpSpPr>
        <p:sp>
          <p:nvSpPr>
            <p:cNvPr id="30725" name="Rectangle 5"/>
            <p:cNvSpPr>
              <a:spLocks noChangeArrowheads="1"/>
            </p:cNvSpPr>
            <p:nvPr/>
          </p:nvSpPr>
          <p:spPr bwMode="auto">
            <a:xfrm>
              <a:off x="1296"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Amatil Proposes Two-for-Five Bonus Share Issue</a:t>
              </a:r>
            </a:p>
          </p:txBody>
        </p:sp>
        <p:sp>
          <p:nvSpPr>
            <p:cNvPr id="30726" name="Rectangle 6"/>
            <p:cNvSpPr>
              <a:spLocks noChangeArrowheads="1"/>
            </p:cNvSpPr>
            <p:nvPr/>
          </p:nvSpPr>
          <p:spPr bwMode="auto">
            <a:xfrm>
              <a:off x="4032"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Jardine Matheson Said It Sets Two-for-Five Bonus Issue Replacing “B” Shares</a:t>
              </a:r>
            </a:p>
          </p:txBody>
        </p:sp>
        <p:sp>
          <p:nvSpPr>
            <p:cNvPr id="30727" name="Rectangle 7"/>
            <p:cNvSpPr>
              <a:spLocks noChangeArrowheads="1"/>
            </p:cNvSpPr>
            <p:nvPr/>
          </p:nvSpPr>
          <p:spPr bwMode="auto">
            <a:xfrm>
              <a:off x="4032"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Bowater Industries Profit Exceed Expectations</a:t>
              </a:r>
            </a:p>
          </p:txBody>
        </p:sp>
        <p:sp>
          <p:nvSpPr>
            <p:cNvPr id="30728" name="Rectangle 8"/>
            <p:cNvSpPr>
              <a:spLocks noChangeArrowheads="1"/>
            </p:cNvSpPr>
            <p:nvPr/>
          </p:nvSpPr>
          <p:spPr bwMode="auto">
            <a:xfrm>
              <a:off x="1980"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Citibank Norway Unit Loses Six Mln Crowns in 1986</a:t>
              </a:r>
            </a:p>
          </p:txBody>
        </p:sp>
        <p:sp>
          <p:nvSpPr>
            <p:cNvPr id="30729" name="Rectangle 9"/>
            <p:cNvSpPr>
              <a:spLocks noChangeArrowheads="1"/>
            </p:cNvSpPr>
            <p:nvPr/>
          </p:nvSpPr>
          <p:spPr bwMode="auto">
            <a:xfrm>
              <a:off x="3348"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Vieille Montagne Says 1986 Conditions Unfavourable</a:t>
              </a:r>
            </a:p>
          </p:txBody>
        </p:sp>
        <p:sp>
          <p:nvSpPr>
            <p:cNvPr id="30730" name="Rectangle 10"/>
            <p:cNvSpPr>
              <a:spLocks noChangeArrowheads="1"/>
            </p:cNvSpPr>
            <p:nvPr/>
          </p:nvSpPr>
          <p:spPr bwMode="auto">
            <a:xfrm>
              <a:off x="2664"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Isuzu Plans No Interim Dividend</a:t>
              </a:r>
            </a:p>
          </p:txBody>
        </p:sp>
        <p:sp>
          <p:nvSpPr>
            <p:cNvPr id="30731" name="Rectangle 11"/>
            <p:cNvSpPr>
              <a:spLocks noChangeArrowheads="1"/>
            </p:cNvSpPr>
            <p:nvPr/>
          </p:nvSpPr>
          <p:spPr bwMode="auto">
            <a:xfrm>
              <a:off x="1296" y="3623"/>
              <a:ext cx="624" cy="50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Anheuser-Busch Joins Bid for San Miguel</a:t>
              </a:r>
            </a:p>
          </p:txBody>
        </p:sp>
        <p:sp>
          <p:nvSpPr>
            <p:cNvPr id="30732" name="Rectangle 12"/>
            <p:cNvSpPr>
              <a:spLocks noChangeArrowheads="1"/>
            </p:cNvSpPr>
            <p:nvPr/>
          </p:nvSpPr>
          <p:spPr bwMode="auto">
            <a:xfrm>
              <a:off x="1980"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Italy’s La Fondiaria to Report Higher 1986 Profits</a:t>
              </a:r>
            </a:p>
          </p:txBody>
        </p:sp>
        <p:sp>
          <p:nvSpPr>
            <p:cNvPr id="30733" name="Rectangle 13"/>
            <p:cNvSpPr>
              <a:spLocks noChangeArrowheads="1"/>
            </p:cNvSpPr>
            <p:nvPr/>
          </p:nvSpPr>
          <p:spPr bwMode="auto">
            <a:xfrm>
              <a:off x="2664" y="3072"/>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Japan Ministry Says Open Farm Trade Would Hit U.S.</a:t>
              </a:r>
            </a:p>
          </p:txBody>
        </p:sp>
        <p:sp>
          <p:nvSpPr>
            <p:cNvPr id="30734" name="Rectangle 14"/>
            <p:cNvSpPr>
              <a:spLocks noChangeArrowheads="1"/>
            </p:cNvSpPr>
            <p:nvPr/>
          </p:nvSpPr>
          <p:spPr bwMode="auto">
            <a:xfrm>
              <a:off x="3348" y="3623"/>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Senator Defends U.S. Mandatory Farm Control Bill</a:t>
              </a:r>
            </a:p>
          </p:txBody>
        </p:sp>
      </p:grpSp>
    </p:spTree>
    <p:extLst>
      <p:ext uri="{BB962C8B-B14F-4D97-AF65-F5344CB8AC3E}">
        <p14:creationId xmlns:p14="http://schemas.microsoft.com/office/powerpoint/2010/main" val="57255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descr="Large confetti"/>
          <p:cNvSpPr>
            <a:spLocks noGrp="1" noChangeArrowheads="1"/>
          </p:cNvSpPr>
          <p:nvPr>
            <p:ph type="title"/>
          </p:nvPr>
        </p:nvSpPr>
        <p:spPr>
          <a:xfrm>
            <a:off x="2004527" y="732421"/>
            <a:ext cx="7315200" cy="561392"/>
          </a:xfrm>
        </p:spPr>
        <p:txBody>
          <a:bodyPr>
            <a:normAutofit fontScale="90000"/>
          </a:bodyPr>
          <a:lstStyle/>
          <a:p>
            <a:r>
              <a:rPr lang="en-US" altLang="en-US" sz="3600" dirty="0"/>
              <a:t>11.2.4 Representing Documents</a:t>
            </a:r>
          </a:p>
        </p:txBody>
      </p:sp>
      <p:sp>
        <p:nvSpPr>
          <p:cNvPr id="36867" name="Rectangle 3"/>
          <p:cNvSpPr>
            <a:spLocks noGrp="1" noChangeArrowheads="1"/>
          </p:cNvSpPr>
          <p:nvPr>
            <p:ph idx="1"/>
          </p:nvPr>
        </p:nvSpPr>
        <p:spPr>
          <a:xfrm>
            <a:off x="2425700" y="1974851"/>
            <a:ext cx="7340600" cy="4092575"/>
          </a:xfrm>
        </p:spPr>
        <p:txBody>
          <a:bodyPr/>
          <a:lstStyle/>
          <a:p>
            <a:r>
              <a:rPr lang="en-US" altLang="en-US" sz="2000" dirty="0"/>
              <a:t>Usually, an example is represented as a series of feature-value pairs.  The features can be arbitrarily abstract (as long as they are easily computable) or very simple.</a:t>
            </a:r>
            <a:br>
              <a:rPr lang="en-US" altLang="en-US" sz="2000" dirty="0"/>
            </a:br>
            <a:endParaRPr lang="en-US" altLang="en-US" sz="2000" dirty="0"/>
          </a:p>
          <a:p>
            <a:r>
              <a:rPr lang="en-US" altLang="en-US" sz="2000" dirty="0"/>
              <a:t>For example, the features could be the set of all words and the values, their number of occurrences in a particular document.</a:t>
            </a:r>
            <a:endParaRPr lang="en-US" altLang="en-US" dirty="0"/>
          </a:p>
        </p:txBody>
      </p:sp>
      <p:sp>
        <p:nvSpPr>
          <p:cNvPr id="36868" name="Rectangle 4"/>
          <p:cNvSpPr>
            <a:spLocks noChangeArrowheads="1"/>
          </p:cNvSpPr>
          <p:nvPr/>
        </p:nvSpPr>
        <p:spPr bwMode="auto">
          <a:xfrm>
            <a:off x="3581400" y="3886200"/>
            <a:ext cx="1600200" cy="25146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Japan Firm Plans to Sell U.S. Farmland to Japanese</a:t>
            </a:r>
          </a:p>
        </p:txBody>
      </p:sp>
      <p:sp>
        <p:nvSpPr>
          <p:cNvPr id="36869" name="Rectangle 5"/>
          <p:cNvSpPr>
            <a:spLocks noChangeArrowheads="1"/>
          </p:cNvSpPr>
          <p:nvPr/>
        </p:nvSpPr>
        <p:spPr bwMode="auto">
          <a:xfrm>
            <a:off x="7086600" y="3886200"/>
            <a:ext cx="1600200" cy="25146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Farmland:1</a:t>
            </a:r>
          </a:p>
          <a:p>
            <a:pPr algn="ctr"/>
            <a:r>
              <a:rPr lang="en-US" altLang="en-US"/>
              <a:t>Firm:1</a:t>
            </a:r>
          </a:p>
          <a:p>
            <a:pPr algn="ctr"/>
            <a:r>
              <a:rPr lang="en-US" altLang="en-US"/>
              <a:t>Japan:1</a:t>
            </a:r>
          </a:p>
          <a:p>
            <a:pPr algn="ctr"/>
            <a:r>
              <a:rPr lang="en-US" altLang="en-US"/>
              <a:t>Japanese:1</a:t>
            </a:r>
          </a:p>
          <a:p>
            <a:pPr algn="ctr"/>
            <a:r>
              <a:rPr lang="en-US" altLang="en-US"/>
              <a:t>Plans:1</a:t>
            </a:r>
          </a:p>
          <a:p>
            <a:pPr algn="ctr"/>
            <a:r>
              <a:rPr lang="en-US" altLang="en-US"/>
              <a:t>Sell:1</a:t>
            </a:r>
          </a:p>
          <a:p>
            <a:pPr algn="ctr"/>
            <a:r>
              <a:rPr lang="en-US" altLang="en-US"/>
              <a:t>To:2</a:t>
            </a:r>
          </a:p>
          <a:p>
            <a:pPr algn="ctr"/>
            <a:r>
              <a:rPr lang="en-US" altLang="en-US"/>
              <a:t>U.S.:1</a:t>
            </a:r>
          </a:p>
        </p:txBody>
      </p:sp>
      <p:sp>
        <p:nvSpPr>
          <p:cNvPr id="36870" name="AutoShape 6"/>
          <p:cNvSpPr>
            <a:spLocks noChangeArrowheads="1"/>
          </p:cNvSpPr>
          <p:nvPr/>
        </p:nvSpPr>
        <p:spPr bwMode="auto">
          <a:xfrm>
            <a:off x="5334000" y="4900614"/>
            <a:ext cx="1676400" cy="485775"/>
          </a:xfrm>
          <a:prstGeom prst="rightArrow">
            <a:avLst>
              <a:gd name="adj1" fmla="val 50000"/>
              <a:gd name="adj2" fmla="val 86275"/>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Representation</a:t>
            </a:r>
          </a:p>
        </p:txBody>
      </p:sp>
    </p:spTree>
    <p:extLst>
      <p:ext uri="{BB962C8B-B14F-4D97-AF65-F5344CB8AC3E}">
        <p14:creationId xmlns:p14="http://schemas.microsoft.com/office/powerpoint/2010/main" val="3917502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11.3 Classification General Idea</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23</a:t>
            </a:fld>
            <a:endParaRPr lang="en-GB" dirty="0"/>
          </a:p>
        </p:txBody>
      </p:sp>
    </p:spTree>
    <p:extLst>
      <p:ext uri="{BB962C8B-B14F-4D97-AF65-F5344CB8AC3E}">
        <p14:creationId xmlns:p14="http://schemas.microsoft.com/office/powerpoint/2010/main" val="26824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descr="Large confetti"/>
          <p:cNvSpPr>
            <a:spLocks noGrp="1" noChangeArrowheads="1"/>
          </p:cNvSpPr>
          <p:nvPr>
            <p:ph type="title"/>
          </p:nvPr>
        </p:nvSpPr>
        <p:spPr/>
        <p:txBody>
          <a:bodyPr/>
          <a:lstStyle/>
          <a:p>
            <a:r>
              <a:rPr lang="en-US" altLang="en-US" dirty="0"/>
              <a:t>11.3.1 1-Nearest Neighbor</a:t>
            </a:r>
          </a:p>
        </p:txBody>
      </p:sp>
      <p:sp>
        <p:nvSpPr>
          <p:cNvPr id="64515" name="Rectangle 3"/>
          <p:cNvSpPr>
            <a:spLocks noGrp="1" noChangeArrowheads="1"/>
          </p:cNvSpPr>
          <p:nvPr>
            <p:ph idx="1"/>
          </p:nvPr>
        </p:nvSpPr>
        <p:spPr/>
        <p:txBody>
          <a:bodyPr/>
          <a:lstStyle/>
          <a:p>
            <a:pPr>
              <a:lnSpc>
                <a:spcPct val="90000"/>
              </a:lnSpc>
            </a:pPr>
            <a:r>
              <a:rPr lang="en-US" altLang="en-US" sz="2800"/>
              <a:t>Looking back at our example</a:t>
            </a:r>
            <a:br>
              <a:rPr lang="en-US" altLang="en-US" sz="2800"/>
            </a:br>
            <a:endParaRPr lang="en-US" altLang="en-US" sz="2800"/>
          </a:p>
          <a:p>
            <a:pPr lvl="1">
              <a:lnSpc>
                <a:spcPct val="90000"/>
              </a:lnSpc>
            </a:pPr>
            <a:r>
              <a:rPr lang="en-US" altLang="en-US"/>
              <a:t>Did anyone try to find the </a:t>
            </a:r>
            <a:br>
              <a:rPr lang="en-US" altLang="en-US"/>
            </a:br>
            <a:r>
              <a:rPr lang="en-US" altLang="en-US"/>
              <a:t>most similar labeled item </a:t>
            </a:r>
            <a:br>
              <a:rPr lang="en-US" altLang="en-US"/>
            </a:br>
            <a:r>
              <a:rPr lang="en-US" altLang="en-US"/>
              <a:t>and then just guess the </a:t>
            </a:r>
            <a:br>
              <a:rPr lang="en-US" altLang="en-US"/>
            </a:br>
            <a:r>
              <a:rPr lang="en-US" altLang="en-US"/>
              <a:t>same color?</a:t>
            </a:r>
            <a:br>
              <a:rPr lang="en-US" altLang="en-US"/>
            </a:br>
            <a:endParaRPr lang="en-US" altLang="en-US"/>
          </a:p>
          <a:p>
            <a:pPr lvl="1">
              <a:lnSpc>
                <a:spcPct val="90000"/>
              </a:lnSpc>
            </a:pPr>
            <a:r>
              <a:rPr lang="en-US" altLang="en-US"/>
              <a:t>This is </a:t>
            </a:r>
            <a:br>
              <a:rPr lang="en-US" altLang="en-US"/>
            </a:br>
            <a:r>
              <a:rPr lang="en-US" altLang="en-US"/>
              <a:t>1-Nearest </a:t>
            </a:r>
            <a:br>
              <a:rPr lang="en-US" altLang="en-US"/>
            </a:br>
            <a:r>
              <a:rPr lang="en-US" altLang="en-US"/>
              <a:t>Neighbor</a:t>
            </a:r>
          </a:p>
        </p:txBody>
      </p:sp>
      <p:grpSp>
        <p:nvGrpSpPr>
          <p:cNvPr id="64528" name="Group 16"/>
          <p:cNvGrpSpPr>
            <a:grpSpLocks/>
          </p:cNvGrpSpPr>
          <p:nvPr/>
        </p:nvGrpSpPr>
        <p:grpSpPr bwMode="auto">
          <a:xfrm>
            <a:off x="5562600" y="2286000"/>
            <a:ext cx="4343400" cy="3352800"/>
            <a:chOff x="1296" y="1152"/>
            <a:chExt cx="3360" cy="2976"/>
          </a:xfrm>
        </p:grpSpPr>
        <p:sp>
          <p:nvSpPr>
            <p:cNvPr id="64516" name="Rectangle 4"/>
            <p:cNvSpPr>
              <a:spLocks noChangeArrowheads="1"/>
            </p:cNvSpPr>
            <p:nvPr/>
          </p:nvSpPr>
          <p:spPr bwMode="auto">
            <a:xfrm>
              <a:off x="2376" y="1152"/>
              <a:ext cx="1008" cy="15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Senate Panel Studies Loan Rate, Set Aside Plans</a:t>
              </a:r>
            </a:p>
          </p:txBody>
        </p:sp>
        <p:grpSp>
          <p:nvGrpSpPr>
            <p:cNvPr id="64517" name="Group 5"/>
            <p:cNvGrpSpPr>
              <a:grpSpLocks/>
            </p:cNvGrpSpPr>
            <p:nvPr/>
          </p:nvGrpSpPr>
          <p:grpSpPr bwMode="auto">
            <a:xfrm>
              <a:off x="1296" y="3072"/>
              <a:ext cx="3360" cy="1056"/>
              <a:chOff x="1296" y="3072"/>
              <a:chExt cx="3360" cy="1056"/>
            </a:xfrm>
          </p:grpSpPr>
          <p:sp>
            <p:nvSpPr>
              <p:cNvPr id="64518" name="Rectangle 6"/>
              <p:cNvSpPr>
                <a:spLocks noChangeArrowheads="1"/>
              </p:cNvSpPr>
              <p:nvPr/>
            </p:nvSpPr>
            <p:spPr bwMode="auto">
              <a:xfrm>
                <a:off x="1296"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Amatil Proposes Two-for-Five Bonus Share Issue</a:t>
                </a:r>
              </a:p>
            </p:txBody>
          </p:sp>
          <p:sp>
            <p:nvSpPr>
              <p:cNvPr id="64519" name="Rectangle 7"/>
              <p:cNvSpPr>
                <a:spLocks noChangeArrowheads="1"/>
              </p:cNvSpPr>
              <p:nvPr/>
            </p:nvSpPr>
            <p:spPr bwMode="auto">
              <a:xfrm>
                <a:off x="4032"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600"/>
                  <a:t>Jardine Matheson Said It Sets Two-for-Five Bonus Issue Replacing “B” Shares</a:t>
                </a:r>
              </a:p>
            </p:txBody>
          </p:sp>
          <p:sp>
            <p:nvSpPr>
              <p:cNvPr id="64520" name="Rectangle 8"/>
              <p:cNvSpPr>
                <a:spLocks noChangeArrowheads="1"/>
              </p:cNvSpPr>
              <p:nvPr/>
            </p:nvSpPr>
            <p:spPr bwMode="auto">
              <a:xfrm>
                <a:off x="4032"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Bowater Industries Profit Exceed Expectations</a:t>
                </a:r>
              </a:p>
            </p:txBody>
          </p:sp>
          <p:sp>
            <p:nvSpPr>
              <p:cNvPr id="64521" name="Rectangle 9"/>
              <p:cNvSpPr>
                <a:spLocks noChangeArrowheads="1"/>
              </p:cNvSpPr>
              <p:nvPr/>
            </p:nvSpPr>
            <p:spPr bwMode="auto">
              <a:xfrm>
                <a:off x="1980"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Citibank Norway Unit Loses Six Mln Crowns in 1986</a:t>
                </a:r>
              </a:p>
            </p:txBody>
          </p:sp>
          <p:sp>
            <p:nvSpPr>
              <p:cNvPr id="64522" name="Rectangle 10"/>
              <p:cNvSpPr>
                <a:spLocks noChangeArrowheads="1"/>
              </p:cNvSpPr>
              <p:nvPr/>
            </p:nvSpPr>
            <p:spPr bwMode="auto">
              <a:xfrm>
                <a:off x="3348" y="3072"/>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Vieille Montagne Says 1986 Conditions Unfavourable</a:t>
                </a:r>
              </a:p>
            </p:txBody>
          </p:sp>
          <p:sp>
            <p:nvSpPr>
              <p:cNvPr id="64523" name="Rectangle 11"/>
              <p:cNvSpPr>
                <a:spLocks noChangeArrowheads="1"/>
              </p:cNvSpPr>
              <p:nvPr/>
            </p:nvSpPr>
            <p:spPr bwMode="auto">
              <a:xfrm>
                <a:off x="2664"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Isuzu Plans No Interim Dividend</a:t>
                </a:r>
              </a:p>
            </p:txBody>
          </p:sp>
          <p:sp>
            <p:nvSpPr>
              <p:cNvPr id="64524" name="Rectangle 12"/>
              <p:cNvSpPr>
                <a:spLocks noChangeArrowheads="1"/>
              </p:cNvSpPr>
              <p:nvPr/>
            </p:nvSpPr>
            <p:spPr bwMode="auto">
              <a:xfrm>
                <a:off x="1296" y="3623"/>
                <a:ext cx="624" cy="50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Anheuser-Busch Joins Bid for San Miguel</a:t>
                </a:r>
              </a:p>
            </p:txBody>
          </p:sp>
          <p:sp>
            <p:nvSpPr>
              <p:cNvPr id="64525" name="Rectangle 13"/>
              <p:cNvSpPr>
                <a:spLocks noChangeArrowheads="1"/>
              </p:cNvSpPr>
              <p:nvPr/>
            </p:nvSpPr>
            <p:spPr bwMode="auto">
              <a:xfrm>
                <a:off x="1980" y="3623"/>
                <a:ext cx="624" cy="5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Italy’s La Fondiaria to Report Higher 1986 Profits</a:t>
                </a:r>
              </a:p>
            </p:txBody>
          </p:sp>
          <p:sp>
            <p:nvSpPr>
              <p:cNvPr id="64526" name="Rectangle 14"/>
              <p:cNvSpPr>
                <a:spLocks noChangeArrowheads="1"/>
              </p:cNvSpPr>
              <p:nvPr/>
            </p:nvSpPr>
            <p:spPr bwMode="auto">
              <a:xfrm>
                <a:off x="2664" y="3072"/>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Japan Ministry Says Open Farm Trade Would Hit U.S.</a:t>
                </a:r>
              </a:p>
            </p:txBody>
          </p:sp>
          <p:sp>
            <p:nvSpPr>
              <p:cNvPr id="64527" name="Rectangle 15"/>
              <p:cNvSpPr>
                <a:spLocks noChangeArrowheads="1"/>
              </p:cNvSpPr>
              <p:nvPr/>
            </p:nvSpPr>
            <p:spPr bwMode="auto">
              <a:xfrm>
                <a:off x="3348" y="3623"/>
                <a:ext cx="624" cy="50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800"/>
                  <a:t>Senator Defends U.S. Mandatory Farm Control Bill</a:t>
                </a:r>
              </a:p>
            </p:txBody>
          </p:sp>
        </p:grpSp>
      </p:grpSp>
    </p:spTree>
    <p:extLst>
      <p:ext uri="{BB962C8B-B14F-4D97-AF65-F5344CB8AC3E}">
        <p14:creationId xmlns:p14="http://schemas.microsoft.com/office/powerpoint/2010/main" val="388801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981200" y="806174"/>
            <a:ext cx="7886700" cy="589677"/>
          </a:xfrm>
        </p:spPr>
        <p:txBody>
          <a:bodyPr/>
          <a:lstStyle/>
          <a:p>
            <a:r>
              <a:rPr lang="en-US" altLang="en-US" sz="3200" dirty="0"/>
              <a:t>11.3.2 Example of Classification Learning</a:t>
            </a:r>
          </a:p>
        </p:txBody>
      </p:sp>
      <p:sp>
        <p:nvSpPr>
          <p:cNvPr id="5125" name="Rectangle 3"/>
          <p:cNvSpPr>
            <a:spLocks noGrp="1" noChangeArrowheads="1"/>
          </p:cNvSpPr>
          <p:nvPr>
            <p:ph idx="1"/>
          </p:nvPr>
        </p:nvSpPr>
        <p:spPr>
          <a:xfrm>
            <a:off x="1981200" y="1506887"/>
            <a:ext cx="8229600" cy="5148470"/>
          </a:xfrm>
        </p:spPr>
        <p:txBody>
          <a:bodyPr>
            <a:normAutofit fontScale="92500" lnSpcReduction="20000"/>
          </a:bodyPr>
          <a:lstStyle/>
          <a:p>
            <a:r>
              <a:rPr lang="en-US" altLang="en-US" dirty="0"/>
              <a:t>Instance language: &lt;size, color, shape&gt;</a:t>
            </a:r>
          </a:p>
          <a:p>
            <a:pPr lvl="1"/>
            <a:r>
              <a:rPr lang="en-US" altLang="en-US" sz="2000" dirty="0"/>
              <a:t>size </a:t>
            </a:r>
            <a:r>
              <a:rPr lang="en-US" altLang="en-US" sz="2000" dirty="0">
                <a:sym typeface="Symbol" pitchFamily="18" charset="2"/>
              </a:rPr>
              <a:t> {small, medium, large}</a:t>
            </a:r>
          </a:p>
          <a:p>
            <a:pPr lvl="1"/>
            <a:r>
              <a:rPr lang="en-US" altLang="en-US" sz="2000" dirty="0">
                <a:sym typeface="Symbol" pitchFamily="18" charset="2"/>
              </a:rPr>
              <a:t>color  {red, blue, green}</a:t>
            </a:r>
          </a:p>
          <a:p>
            <a:pPr lvl="1"/>
            <a:r>
              <a:rPr lang="en-US" altLang="en-US" sz="2000" dirty="0"/>
              <a:t>shape </a:t>
            </a:r>
            <a:r>
              <a:rPr lang="en-US" altLang="en-US" sz="2000" dirty="0">
                <a:sym typeface="Symbol" pitchFamily="18" charset="2"/>
              </a:rPr>
              <a:t> {square, circle, triangle}</a:t>
            </a:r>
          </a:p>
          <a:p>
            <a:r>
              <a:rPr lang="en-US" altLang="en-US" i="1" dirty="0">
                <a:sym typeface="Symbol" pitchFamily="18" charset="2"/>
              </a:rPr>
              <a:t>Category C </a:t>
            </a:r>
            <a:r>
              <a:rPr lang="en-US" altLang="en-US" dirty="0">
                <a:sym typeface="Symbol" pitchFamily="18" charset="2"/>
              </a:rPr>
              <a:t>= {positive, negative}</a:t>
            </a:r>
          </a:p>
          <a:p>
            <a:endParaRPr lang="en-US" altLang="en-US" sz="1400" dirty="0">
              <a:sym typeface="Symbol" pitchFamily="18" charset="2"/>
            </a:endParaRPr>
          </a:p>
          <a:p>
            <a:r>
              <a:rPr lang="en-US" altLang="en-US" i="1" dirty="0">
                <a:sym typeface="Symbol" pitchFamily="18" charset="2"/>
              </a:rPr>
              <a:t>D</a:t>
            </a:r>
            <a:r>
              <a:rPr lang="en-US" altLang="en-US" dirty="0">
                <a:sym typeface="Symbol" pitchFamily="18" charset="2"/>
              </a:rPr>
              <a:t>:</a:t>
            </a:r>
          </a:p>
          <a:p>
            <a:endParaRPr lang="en-US" altLang="en-US" dirty="0">
              <a:sym typeface="Symbol" pitchFamily="18" charset="2"/>
            </a:endParaRPr>
          </a:p>
          <a:p>
            <a:endParaRPr lang="en-US" altLang="en-US" dirty="0">
              <a:sym typeface="Symbol" pitchFamily="18" charset="2"/>
            </a:endParaRPr>
          </a:p>
          <a:p>
            <a:endParaRPr lang="en-US" altLang="en-US" dirty="0">
              <a:sym typeface="Symbol" pitchFamily="18" charset="2"/>
            </a:endParaRPr>
          </a:p>
          <a:p>
            <a:endParaRPr lang="en-US" altLang="en-US" sz="3200" dirty="0">
              <a:sym typeface="Symbol" pitchFamily="18" charset="2"/>
            </a:endParaRPr>
          </a:p>
          <a:p>
            <a:r>
              <a:rPr lang="en-US" altLang="en-US" dirty="0">
                <a:sym typeface="Symbol" pitchFamily="18" charset="2"/>
              </a:rPr>
              <a:t>Hypotheses?  </a:t>
            </a:r>
          </a:p>
          <a:p>
            <a:pPr lvl="1"/>
            <a:r>
              <a:rPr lang="en-US" altLang="en-US" dirty="0">
                <a:sym typeface="Symbol" pitchFamily="18" charset="2"/>
              </a:rPr>
              <a:t>Small, red, circle </a:t>
            </a:r>
            <a:r>
              <a:rPr lang="en-US" altLang="en-US" dirty="0">
                <a:sym typeface="Wingdings" pitchFamily="2" charset="2"/>
              </a:rPr>
              <a:t> positive?     </a:t>
            </a:r>
          </a:p>
          <a:p>
            <a:pPr lvl="1"/>
            <a:r>
              <a:rPr lang="en-US" altLang="en-US" dirty="0">
                <a:sym typeface="Wingdings" pitchFamily="2" charset="2"/>
              </a:rPr>
              <a:t>Large, blue, circle  negative?</a:t>
            </a:r>
            <a:endParaRPr lang="en-US" altLang="en-US" dirty="0">
              <a:sym typeface="Symbol" pitchFamily="18" charset="2"/>
            </a:endParaRPr>
          </a:p>
        </p:txBody>
      </p:sp>
      <p:graphicFrame>
        <p:nvGraphicFramePr>
          <p:cNvPr id="558126" name="Group 46"/>
          <p:cNvGraphicFramePr>
            <a:graphicFrameLocks noGrp="1"/>
          </p:cNvGraphicFramePr>
          <p:nvPr>
            <p:extLst>
              <p:ext uri="{D42A27DB-BD31-4B8C-83A1-F6EECF244321}">
                <p14:modId xmlns:p14="http://schemas.microsoft.com/office/powerpoint/2010/main" val="3565042819"/>
              </p:ext>
            </p:extLst>
          </p:nvPr>
        </p:nvGraphicFramePr>
        <p:xfrm>
          <a:off x="2978431" y="3381617"/>
          <a:ext cx="5218113" cy="1941513"/>
        </p:xfrm>
        <a:graphic>
          <a:graphicData uri="http://schemas.openxmlformats.org/drawingml/2006/table">
            <a:tbl>
              <a:tblPr/>
              <a:tblGrid>
                <a:gridCol w="110331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20688">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dirty="0">
                          <a:ln>
                            <a:noFill/>
                          </a:ln>
                          <a:solidFill>
                            <a:srgbClr val="FF0000"/>
                          </a:solidFill>
                          <a:effectLst/>
                          <a:latin typeface="Times New Roman" pitchFamily="18" charset="0"/>
                        </a:rPr>
                        <a:t>Example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FF0000"/>
                          </a:solidFill>
                          <a:effectLst/>
                          <a:latin typeface="Times New Roman" pitchFamily="18" charset="0"/>
                        </a:rPr>
                        <a:t>Size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FF0000"/>
                          </a:solidFill>
                          <a:effectLst/>
                          <a:latin typeface="Times New Roman" pitchFamily="18" charset="0"/>
                        </a:rPr>
                        <a:t>Color</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FF0000"/>
                          </a:solidFill>
                          <a:effectLst/>
                          <a:latin typeface="Times New Roman" pitchFamily="18" charset="0"/>
                        </a:rPr>
                        <a:t>Shape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FF0000"/>
                          </a:solidFill>
                          <a:effectLst/>
                          <a:latin typeface="Times New Roman" pitchFamily="18" charset="0"/>
                        </a:rPr>
                        <a:t>Category</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chemeClr val="tx1"/>
                          </a:solidFill>
                          <a:effectLst/>
                          <a:latin typeface="Times New Roman" pitchFamily="18" charset="0"/>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small</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red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circle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positive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chemeClr val="tx1"/>
                          </a:solidFill>
                          <a:effectLst/>
                          <a:latin typeface="Times New Roman" pitchFamily="18" charset="0"/>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large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red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circle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positive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chemeClr val="tx1"/>
                          </a:solidFill>
                          <a:effectLst/>
                          <a:latin typeface="Times New Roman" pitchFamily="18" charset="0"/>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small</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red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triangle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negative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dirty="0">
                          <a:ln>
                            <a:noFill/>
                          </a:ln>
                          <a:solidFill>
                            <a:schemeClr val="tx1"/>
                          </a:solidFill>
                          <a:effectLst/>
                          <a:latin typeface="Times New Roman" pitchFamily="18" charset="0"/>
                        </a:rPr>
                        <a:t>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large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blue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a:ln>
                            <a:noFill/>
                          </a:ln>
                          <a:solidFill>
                            <a:srgbClr val="3333FF"/>
                          </a:solidFill>
                          <a:effectLst/>
                          <a:latin typeface="Times New Roman" pitchFamily="18" charset="0"/>
                        </a:rPr>
                        <a:t>circle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arlett" pitchFamily="2" charset="2"/>
                        <a:defRPr sz="2000" b="1">
                          <a:solidFill>
                            <a:schemeClr val="tx1"/>
                          </a:solidFill>
                          <a:latin typeface="Times New Roman" pitchFamily="18" charset="0"/>
                        </a:defRPr>
                      </a:lvl1pPr>
                      <a:lvl2pPr algn="l">
                        <a:spcBef>
                          <a:spcPct val="20000"/>
                        </a:spcBef>
                        <a:buClr>
                          <a:srgbClr val="FF3300"/>
                        </a:buClr>
                        <a:buFont typeface="Marlett" pitchFamily="2" charset="2"/>
                        <a:defRPr>
                          <a:solidFill>
                            <a:schemeClr val="tx1"/>
                          </a:solidFill>
                          <a:latin typeface="Times New Roman" pitchFamily="18" charset="0"/>
                        </a:defRPr>
                      </a:lvl2pPr>
                      <a:lvl3pPr algn="l">
                        <a:spcBef>
                          <a:spcPct val="20000"/>
                        </a:spcBef>
                        <a:buClr>
                          <a:schemeClr val="accent1"/>
                        </a:buClr>
                        <a:buFont typeface="Marlett" pitchFamily="2" charset="2"/>
                        <a:defRPr sz="1600">
                          <a:solidFill>
                            <a:schemeClr val="tx1"/>
                          </a:solidFill>
                          <a:latin typeface="Times New Roman" pitchFamily="18" charset="0"/>
                        </a:defRPr>
                      </a:lvl3pPr>
                      <a:lvl4pPr algn="l">
                        <a:spcBef>
                          <a:spcPct val="20000"/>
                        </a:spcBef>
                        <a:buClr>
                          <a:srgbClr val="FF9900"/>
                        </a:buClr>
                        <a:buFont typeface="Marlett" pitchFamily="2" charset="2"/>
                        <a:defRPr sz="1400">
                          <a:solidFill>
                            <a:schemeClr val="tx1"/>
                          </a:solidFill>
                          <a:latin typeface="Times New Roman" pitchFamily="18" charset="0"/>
                        </a:defRPr>
                      </a:lvl4pPr>
                      <a:lvl5pPr algn="l">
                        <a:spcBef>
                          <a:spcPct val="20000"/>
                        </a:spcBef>
                        <a:buClr>
                          <a:schemeClr val="accent2"/>
                        </a:buClr>
                        <a:defRPr sz="1400">
                          <a:solidFill>
                            <a:schemeClr val="tx1"/>
                          </a:solidFill>
                          <a:latin typeface="Times New Roman" pitchFamily="18" charset="0"/>
                        </a:defRPr>
                      </a:lvl5pPr>
                      <a:lvl6pPr eaLnBrk="0" fontAlgn="base" hangingPunct="0">
                        <a:spcBef>
                          <a:spcPct val="20000"/>
                        </a:spcBef>
                        <a:spcAft>
                          <a:spcPct val="0"/>
                        </a:spcAft>
                        <a:buClr>
                          <a:schemeClr val="accent2"/>
                        </a:buClr>
                        <a:defRPr sz="1400">
                          <a:solidFill>
                            <a:schemeClr val="tx1"/>
                          </a:solidFill>
                          <a:latin typeface="Times New Roman" pitchFamily="18" charset="0"/>
                        </a:defRPr>
                      </a:lvl6pPr>
                      <a:lvl7pPr eaLnBrk="0" fontAlgn="base" hangingPunct="0">
                        <a:spcBef>
                          <a:spcPct val="20000"/>
                        </a:spcBef>
                        <a:spcAft>
                          <a:spcPct val="0"/>
                        </a:spcAft>
                        <a:buClr>
                          <a:schemeClr val="accent2"/>
                        </a:buClr>
                        <a:defRPr sz="1400">
                          <a:solidFill>
                            <a:schemeClr val="tx1"/>
                          </a:solidFill>
                          <a:latin typeface="Times New Roman" pitchFamily="18" charset="0"/>
                        </a:defRPr>
                      </a:lvl7pPr>
                      <a:lvl8pPr eaLnBrk="0" fontAlgn="base" hangingPunct="0">
                        <a:spcBef>
                          <a:spcPct val="20000"/>
                        </a:spcBef>
                        <a:spcAft>
                          <a:spcPct val="0"/>
                        </a:spcAft>
                        <a:buClr>
                          <a:schemeClr val="accent2"/>
                        </a:buClr>
                        <a:defRPr sz="1400">
                          <a:solidFill>
                            <a:schemeClr val="tx1"/>
                          </a:solidFill>
                          <a:latin typeface="Times New Roman" pitchFamily="18" charset="0"/>
                        </a:defRPr>
                      </a:lvl8pPr>
                      <a:lvl9pPr eaLnBrk="0" fontAlgn="base" hangingPunct="0">
                        <a:spcBef>
                          <a:spcPct val="20000"/>
                        </a:spcBef>
                        <a:spcAft>
                          <a:spcPct val="0"/>
                        </a:spcAft>
                        <a:buClr>
                          <a:schemeClr val="accent2"/>
                        </a:buClr>
                        <a:defRPr sz="1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altLang="en-US" sz="1600" b="1" i="0" u="none" strike="noStrike" cap="none" normalizeH="0" baseline="0" dirty="0">
                          <a:ln>
                            <a:noFill/>
                          </a:ln>
                          <a:solidFill>
                            <a:srgbClr val="3333FF"/>
                          </a:solidFill>
                          <a:effectLst/>
                          <a:latin typeface="Times New Roman" pitchFamily="18" charset="0"/>
                        </a:rPr>
                        <a:t>negative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9456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t>11.3.3 </a:t>
            </a:r>
            <a:r>
              <a:rPr lang="en-US" altLang="en-US" dirty="0">
                <a:ea typeface="ＭＳ Ｐゴシック" panose="020B0600070205080204" pitchFamily="34" charset="-128"/>
              </a:rPr>
              <a:t>General Learning Issues</a:t>
            </a:r>
          </a:p>
        </p:txBody>
      </p:sp>
      <p:sp>
        <p:nvSpPr>
          <p:cNvPr id="29700" name="Rectangle 3"/>
          <p:cNvSpPr>
            <a:spLocks noGrp="1" noChangeArrowheads="1"/>
          </p:cNvSpPr>
          <p:nvPr>
            <p:ph idx="1"/>
          </p:nvPr>
        </p:nvSpPr>
        <p:spPr/>
        <p:txBody>
          <a:bodyPr>
            <a:normAutofit/>
          </a:bodyPr>
          <a:lstStyle/>
          <a:p>
            <a:pPr eaLnBrk="1" hangingPunct="1">
              <a:lnSpc>
                <a:spcPct val="90000"/>
              </a:lnSpc>
            </a:pPr>
            <a:r>
              <a:rPr lang="en-US" altLang="en-US" sz="2800" dirty="0">
                <a:ea typeface="ＭＳ Ｐゴシック" panose="020B0600070205080204" pitchFamily="34" charset="-128"/>
              </a:rPr>
              <a:t>Many hypotheses are usually consistent with the training data.</a:t>
            </a:r>
          </a:p>
          <a:p>
            <a:pPr eaLnBrk="1" hangingPunct="1">
              <a:lnSpc>
                <a:spcPct val="90000"/>
              </a:lnSpc>
            </a:pPr>
            <a:r>
              <a:rPr lang="en-US" altLang="en-US" sz="2800" dirty="0">
                <a:ea typeface="ＭＳ Ｐゴシック" panose="020B0600070205080204" pitchFamily="34" charset="-128"/>
              </a:rPr>
              <a:t>Classification accuracy (% of instances classified correctly).</a:t>
            </a:r>
          </a:p>
          <a:p>
            <a:pPr lvl="1" eaLnBrk="1" hangingPunct="1">
              <a:lnSpc>
                <a:spcPct val="90000"/>
              </a:lnSpc>
            </a:pPr>
            <a:r>
              <a:rPr lang="en-US" altLang="en-US" sz="2400" dirty="0">
                <a:ea typeface="ＭＳ Ｐゴシック" panose="020B0600070205080204" pitchFamily="34" charset="-128"/>
              </a:rPr>
              <a:t>Measured on independent test data.</a:t>
            </a:r>
          </a:p>
          <a:p>
            <a:pPr eaLnBrk="1" hangingPunct="1">
              <a:lnSpc>
                <a:spcPct val="90000"/>
              </a:lnSpc>
            </a:pPr>
            <a:r>
              <a:rPr lang="en-US" altLang="en-US" sz="2800" dirty="0">
                <a:ea typeface="ＭＳ Ｐゴシック" panose="020B0600070205080204" pitchFamily="34" charset="-128"/>
              </a:rPr>
              <a:t>Training time (efficiency of training algorithm).</a:t>
            </a:r>
          </a:p>
          <a:p>
            <a:pPr eaLnBrk="1" hangingPunct="1">
              <a:lnSpc>
                <a:spcPct val="90000"/>
              </a:lnSpc>
            </a:pPr>
            <a:r>
              <a:rPr lang="en-US" altLang="en-US" sz="2800" dirty="0">
                <a:ea typeface="ＭＳ Ｐゴシック" panose="020B0600070205080204" pitchFamily="34" charset="-128"/>
              </a:rPr>
              <a:t>Testing time (efficiency of subsequent classification).</a:t>
            </a:r>
          </a:p>
        </p:txBody>
      </p:sp>
    </p:spTree>
    <p:extLst>
      <p:ext uri="{BB962C8B-B14F-4D97-AF65-F5344CB8AC3E}">
        <p14:creationId xmlns:p14="http://schemas.microsoft.com/office/powerpoint/2010/main" val="2115434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t>11.3.4 </a:t>
            </a:r>
            <a:r>
              <a:rPr lang="en-US" altLang="en-US" dirty="0">
                <a:ea typeface="ＭＳ Ｐゴシック" panose="020B0600070205080204" pitchFamily="34" charset="-128"/>
              </a:rPr>
              <a:t>Generalization</a:t>
            </a:r>
          </a:p>
        </p:txBody>
      </p:sp>
      <p:sp>
        <p:nvSpPr>
          <p:cNvPr id="30724" name="Rectangle 3"/>
          <p:cNvSpPr>
            <a:spLocks noGrp="1" noChangeArrowheads="1"/>
          </p:cNvSpPr>
          <p:nvPr>
            <p:ph idx="1"/>
          </p:nvPr>
        </p:nvSpPr>
        <p:spPr/>
        <p:txBody>
          <a:bodyPr>
            <a:normAutofit/>
          </a:bodyPr>
          <a:lstStyle/>
          <a:p>
            <a:pPr eaLnBrk="1" hangingPunct="1"/>
            <a:r>
              <a:rPr lang="en-US" altLang="en-US" sz="2800" dirty="0">
                <a:ea typeface="ＭＳ Ｐゴシック" panose="020B0600070205080204" pitchFamily="34" charset="-128"/>
              </a:rPr>
              <a:t>Hypotheses must generalize to correctly classify instances not in the training data.</a:t>
            </a:r>
          </a:p>
          <a:p>
            <a:pPr eaLnBrk="1" hangingPunct="1"/>
            <a:r>
              <a:rPr lang="en-US" altLang="en-US" sz="2800" dirty="0">
                <a:ea typeface="ＭＳ Ｐゴシック" panose="020B0600070205080204" pitchFamily="34" charset="-128"/>
              </a:rPr>
              <a:t>Simply memorizing training examples is a consistent hypothesis that does not generalize.</a:t>
            </a:r>
          </a:p>
        </p:txBody>
      </p:sp>
    </p:spTree>
    <p:extLst>
      <p:ext uri="{BB962C8B-B14F-4D97-AF65-F5344CB8AC3E}">
        <p14:creationId xmlns:p14="http://schemas.microsoft.com/office/powerpoint/2010/main" val="297416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544945" y="886409"/>
            <a:ext cx="9354445" cy="468379"/>
          </a:xfrm>
        </p:spPr>
        <p:txBody>
          <a:bodyPr>
            <a:normAutofit fontScale="90000"/>
          </a:bodyPr>
          <a:lstStyle/>
          <a:p>
            <a:r>
              <a:rPr lang="en-US" altLang="en-US" dirty="0"/>
              <a:t>11.3.5 Learning for Text Categorization</a:t>
            </a:r>
          </a:p>
        </p:txBody>
      </p:sp>
      <p:sp>
        <p:nvSpPr>
          <p:cNvPr id="31749" name="Rectangle 3"/>
          <p:cNvSpPr>
            <a:spLocks noGrp="1" noChangeArrowheads="1"/>
          </p:cNvSpPr>
          <p:nvPr>
            <p:ph idx="1"/>
          </p:nvPr>
        </p:nvSpPr>
        <p:spPr/>
        <p:txBody>
          <a:bodyPr>
            <a:normAutofit/>
          </a:bodyPr>
          <a:lstStyle/>
          <a:p>
            <a:r>
              <a:rPr lang="en-US" altLang="en-US" sz="2800" dirty="0"/>
              <a:t>Manual development of text categorization functions is difficult.</a:t>
            </a:r>
          </a:p>
          <a:p>
            <a:r>
              <a:rPr lang="en-US" altLang="en-US" sz="2800" dirty="0"/>
              <a:t>Learning Algorithms:</a:t>
            </a:r>
          </a:p>
          <a:p>
            <a:pPr lvl="1"/>
            <a:r>
              <a:rPr lang="en-US" altLang="en-US" sz="2000" dirty="0"/>
              <a:t>Neural network</a:t>
            </a:r>
          </a:p>
          <a:p>
            <a:pPr lvl="1"/>
            <a:r>
              <a:rPr lang="en-US" altLang="en-US" sz="2000" b="1" dirty="0"/>
              <a:t>Relevance Feedback (Rocchio)</a:t>
            </a:r>
          </a:p>
          <a:p>
            <a:pPr lvl="1"/>
            <a:r>
              <a:rPr lang="en-US" altLang="en-US" sz="2000" dirty="0"/>
              <a:t>Rule based (Ripper)</a:t>
            </a:r>
          </a:p>
          <a:p>
            <a:pPr lvl="1"/>
            <a:r>
              <a:rPr lang="en-US" altLang="en-US" sz="2000" b="1" dirty="0"/>
              <a:t>Nearest Neighbor (case based)</a:t>
            </a:r>
          </a:p>
          <a:p>
            <a:pPr lvl="1"/>
            <a:r>
              <a:rPr lang="en-US" altLang="en-US" sz="2000" dirty="0"/>
              <a:t>Support Vector Machines (SVM)</a:t>
            </a:r>
          </a:p>
          <a:p>
            <a:pPr lvl="1"/>
            <a:r>
              <a:rPr lang="en-US" altLang="en-US" sz="2000" dirty="0"/>
              <a:t>Bayesian (naïve)</a:t>
            </a:r>
          </a:p>
          <a:p>
            <a:pPr marL="342900" lvl="1" indent="0">
              <a:buNone/>
            </a:pPr>
            <a:endParaRPr lang="en-US" altLang="en-US" sz="2000" dirty="0"/>
          </a:p>
          <a:p>
            <a:endParaRPr lang="en-US" altLang="en-US" sz="2800" dirty="0"/>
          </a:p>
        </p:txBody>
      </p:sp>
    </p:spTree>
    <p:extLst>
      <p:ext uri="{BB962C8B-B14F-4D97-AF65-F5344CB8AC3E}">
        <p14:creationId xmlns:p14="http://schemas.microsoft.com/office/powerpoint/2010/main" val="2448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11.4 Rocchio</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29</a:t>
            </a:fld>
            <a:endParaRPr lang="en-GB" dirty="0"/>
          </a:p>
        </p:txBody>
      </p:sp>
    </p:spTree>
    <p:extLst>
      <p:ext uri="{BB962C8B-B14F-4D97-AF65-F5344CB8AC3E}">
        <p14:creationId xmlns:p14="http://schemas.microsoft.com/office/powerpoint/2010/main" val="67981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pPr lvl="0"/>
            <a:endParaRPr lang="en-US" dirty="0"/>
          </a:p>
          <a:p>
            <a:pPr lvl="0"/>
            <a:r>
              <a:rPr lang="en-US" dirty="0"/>
              <a:t>understand the difference between Supervised and Unsupervised training</a:t>
            </a:r>
          </a:p>
          <a:p>
            <a:pPr lvl="0"/>
            <a:endParaRPr lang="en-US" dirty="0"/>
          </a:p>
          <a:p>
            <a:pPr lvl="0"/>
            <a:r>
              <a:rPr lang="en-US" dirty="0"/>
              <a:t>understand business use cases and scenarios that can benefit from using the Machine Learning</a:t>
            </a:r>
          </a:p>
          <a:p>
            <a:pPr lvl="0"/>
            <a:endParaRPr lang="en-US" dirty="0"/>
          </a:p>
          <a:p>
            <a:pPr lvl="0"/>
            <a:r>
              <a:rPr lang="en-US" dirty="0"/>
              <a:t>explain K-Nearest Neighbors and Rocchio classification algorithms</a:t>
            </a:r>
          </a:p>
          <a:p>
            <a:pPr lvl="0"/>
            <a:endParaRPr lang="en-US" dirty="0"/>
          </a:p>
          <a:p>
            <a:pPr lvl="0"/>
            <a:r>
              <a:rPr lang="en-US" dirty="0"/>
              <a:t>describe the formal properties of models and algorithms for learning and explain the practical implications of those results</a:t>
            </a:r>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145812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665018" y="699796"/>
            <a:ext cx="9243704" cy="729636"/>
          </a:xfrm>
        </p:spPr>
        <p:txBody>
          <a:bodyPr>
            <a:normAutofit fontScale="90000"/>
          </a:bodyPr>
          <a:lstStyle/>
          <a:p>
            <a:r>
              <a:rPr lang="en-US" altLang="en-US" dirty="0"/>
              <a:t>11.4.1 Using Relevance Feedback (Rocchio)</a:t>
            </a:r>
          </a:p>
        </p:txBody>
      </p:sp>
      <p:sp>
        <p:nvSpPr>
          <p:cNvPr id="32773" name="Rectangle 3"/>
          <p:cNvSpPr>
            <a:spLocks noGrp="1" noChangeArrowheads="1"/>
          </p:cNvSpPr>
          <p:nvPr>
            <p:ph idx="1"/>
          </p:nvPr>
        </p:nvSpPr>
        <p:spPr/>
        <p:txBody>
          <a:bodyPr/>
          <a:lstStyle/>
          <a:p>
            <a:r>
              <a:rPr lang="en-US" altLang="en-US" dirty="0"/>
              <a:t>Relevance feedback methods can be adapted for text categorization.</a:t>
            </a:r>
          </a:p>
          <a:p>
            <a:r>
              <a:rPr lang="en-US" altLang="en-US" dirty="0"/>
              <a:t>Use standard TF/IDF weighted vectors to represent text documents (normalized by maximum term frequency).</a:t>
            </a:r>
          </a:p>
          <a:p>
            <a:r>
              <a:rPr lang="en-US" altLang="en-US" dirty="0"/>
              <a:t>For each category, compute a </a:t>
            </a:r>
            <a:r>
              <a:rPr lang="en-US" altLang="en-US" i="1" dirty="0"/>
              <a:t>prototype</a:t>
            </a:r>
            <a:r>
              <a:rPr lang="en-US" altLang="en-US" dirty="0"/>
              <a:t> vector by summing the vectors of the training documents in the category.</a:t>
            </a:r>
          </a:p>
          <a:p>
            <a:r>
              <a:rPr lang="en-US" altLang="en-US" dirty="0"/>
              <a:t>Assign test documents to the category with the closest prototype vector based on cosine similarity.</a:t>
            </a:r>
          </a:p>
        </p:txBody>
      </p:sp>
    </p:spTree>
    <p:extLst>
      <p:ext uri="{BB962C8B-B14F-4D97-AF65-F5344CB8AC3E}">
        <p14:creationId xmlns:p14="http://schemas.microsoft.com/office/powerpoint/2010/main" val="105326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581893" y="762648"/>
            <a:ext cx="11037452" cy="640702"/>
          </a:xfrm>
        </p:spPr>
        <p:txBody>
          <a:bodyPr>
            <a:normAutofit fontScale="90000"/>
          </a:bodyPr>
          <a:lstStyle/>
          <a:p>
            <a:r>
              <a:rPr lang="en-US" altLang="en-US" dirty="0"/>
              <a:t>11.4.2 </a:t>
            </a:r>
            <a:r>
              <a:rPr lang="en-US" altLang="en-US" dirty="0">
                <a:ea typeface="ＭＳ Ｐゴシック" panose="020B0600070205080204" pitchFamily="34" charset="-128"/>
              </a:rPr>
              <a:t>Illustration of Rocchio Text Categorization</a:t>
            </a:r>
          </a:p>
        </p:txBody>
      </p:sp>
      <p:grpSp>
        <p:nvGrpSpPr>
          <p:cNvPr id="34820" name="Group 21"/>
          <p:cNvGrpSpPr>
            <a:grpSpLocks/>
          </p:cNvGrpSpPr>
          <p:nvPr/>
        </p:nvGrpSpPr>
        <p:grpSpPr bwMode="auto">
          <a:xfrm>
            <a:off x="2513013" y="1752600"/>
            <a:ext cx="7353300" cy="4046538"/>
            <a:chOff x="623" y="1104"/>
            <a:chExt cx="4632" cy="2549"/>
          </a:xfrm>
        </p:grpSpPr>
        <p:sp>
          <p:nvSpPr>
            <p:cNvPr id="34832" name="Line 3"/>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4833" name="Line 5"/>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34821" name="Line 9"/>
          <p:cNvSpPr>
            <a:spLocks noChangeShapeType="1"/>
          </p:cNvSpPr>
          <p:nvPr/>
        </p:nvSpPr>
        <p:spPr bwMode="auto">
          <a:xfrm flipV="1">
            <a:off x="2500313" y="4208464"/>
            <a:ext cx="501650" cy="1565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4822" name="Line 10"/>
          <p:cNvSpPr>
            <a:spLocks noChangeShapeType="1"/>
          </p:cNvSpPr>
          <p:nvPr/>
        </p:nvSpPr>
        <p:spPr bwMode="auto">
          <a:xfrm flipV="1">
            <a:off x="2489201" y="4822826"/>
            <a:ext cx="587375" cy="9509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4823" name="Line 11"/>
          <p:cNvSpPr>
            <a:spLocks noChangeShapeType="1"/>
          </p:cNvSpPr>
          <p:nvPr/>
        </p:nvSpPr>
        <p:spPr bwMode="auto">
          <a:xfrm flipV="1">
            <a:off x="2489200" y="4876800"/>
            <a:ext cx="1397000" cy="9096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4824" name="Line 12"/>
          <p:cNvSpPr>
            <a:spLocks noChangeShapeType="1"/>
          </p:cNvSpPr>
          <p:nvPr/>
        </p:nvSpPr>
        <p:spPr bwMode="auto">
          <a:xfrm flipV="1">
            <a:off x="2489200" y="5624514"/>
            <a:ext cx="1614488" cy="161925"/>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4825" name="Line 13"/>
          <p:cNvSpPr>
            <a:spLocks noChangeShapeType="1"/>
          </p:cNvSpPr>
          <p:nvPr/>
        </p:nvSpPr>
        <p:spPr bwMode="auto">
          <a:xfrm flipV="1">
            <a:off x="2489200" y="5360988"/>
            <a:ext cx="1163638" cy="412750"/>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1150" name="Line 14"/>
          <p:cNvSpPr>
            <a:spLocks noChangeShapeType="1"/>
          </p:cNvSpPr>
          <p:nvPr/>
        </p:nvSpPr>
        <p:spPr bwMode="auto">
          <a:xfrm flipV="1">
            <a:off x="2500314" y="2514600"/>
            <a:ext cx="2605087" cy="3259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91151" name="Line 15"/>
          <p:cNvSpPr>
            <a:spLocks noChangeShapeType="1"/>
          </p:cNvSpPr>
          <p:nvPr/>
        </p:nvSpPr>
        <p:spPr bwMode="auto">
          <a:xfrm flipV="1">
            <a:off x="2500314" y="5210176"/>
            <a:ext cx="2655887" cy="576263"/>
          </a:xfrm>
          <a:prstGeom prst="line">
            <a:avLst/>
          </a:prstGeom>
          <a:noFill/>
          <a:ln w="38100">
            <a:solidFill>
              <a:schemeClr val="accent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1152" name="Line 16"/>
          <p:cNvSpPr>
            <a:spLocks noChangeShapeType="1"/>
          </p:cNvSpPr>
          <p:nvPr/>
        </p:nvSpPr>
        <p:spPr bwMode="auto">
          <a:xfrm flipV="1">
            <a:off x="2500314" y="4876800"/>
            <a:ext cx="1843087" cy="9096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1154" name="Freeform 18"/>
          <p:cNvSpPr>
            <a:spLocks/>
          </p:cNvSpPr>
          <p:nvPr/>
        </p:nvSpPr>
        <p:spPr bwMode="auto">
          <a:xfrm>
            <a:off x="3636816" y="4345711"/>
            <a:ext cx="587375" cy="576263"/>
          </a:xfrm>
          <a:custGeom>
            <a:avLst/>
            <a:gdLst>
              <a:gd name="T0" fmla="*/ 0 w 425"/>
              <a:gd name="T1" fmla="*/ 0 h 285"/>
              <a:gd name="T2" fmla="*/ 513609756 w 425"/>
              <a:gd name="T3" fmla="*/ 137622092 h 285"/>
              <a:gd name="T4" fmla="*/ 763473672 w 425"/>
              <a:gd name="T5" fmla="*/ 491996916 h 285"/>
              <a:gd name="T6" fmla="*/ 842795136 w 425"/>
              <a:gd name="T7" fmla="*/ 980554904 h 285"/>
              <a:gd name="T8" fmla="*/ 0 60000 65536"/>
              <a:gd name="T9" fmla="*/ 0 60000 65536"/>
              <a:gd name="T10" fmla="*/ 0 60000 65536"/>
              <a:gd name="T11" fmla="*/ 0 60000 65536"/>
              <a:gd name="T12" fmla="*/ 0 w 425"/>
              <a:gd name="T13" fmla="*/ 0 h 285"/>
              <a:gd name="T14" fmla="*/ 425 w 425"/>
              <a:gd name="T15" fmla="*/ 285 h 285"/>
            </a:gdLst>
            <a:ahLst/>
            <a:cxnLst>
              <a:cxn ang="T8">
                <a:pos x="T0" y="T1"/>
              </a:cxn>
              <a:cxn ang="T9">
                <a:pos x="T2" y="T3"/>
              </a:cxn>
              <a:cxn ang="T10">
                <a:pos x="T4" y="T5"/>
              </a:cxn>
              <a:cxn ang="T11">
                <a:pos x="T6" y="T7"/>
              </a:cxn>
            </a:cxnLst>
            <a:rect l="T12" t="T13" r="T14" b="T15"/>
            <a:pathLst>
              <a:path w="425" h="285">
                <a:moveTo>
                  <a:pt x="0" y="0"/>
                </a:moveTo>
                <a:cubicBezTo>
                  <a:pt x="97" y="8"/>
                  <a:pt x="195" y="16"/>
                  <a:pt x="259" y="40"/>
                </a:cubicBezTo>
                <a:cubicBezTo>
                  <a:pt x="323" y="64"/>
                  <a:pt x="357" y="102"/>
                  <a:pt x="385" y="143"/>
                </a:cubicBezTo>
                <a:cubicBezTo>
                  <a:pt x="413" y="184"/>
                  <a:pt x="419" y="234"/>
                  <a:pt x="425" y="285"/>
                </a:cubicBezTo>
              </a:path>
            </a:pathLst>
          </a:custGeom>
          <a:noFill/>
          <a:ln w="1270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sp>
        <p:nvSpPr>
          <p:cNvPr id="91155" name="Freeform 19"/>
          <p:cNvSpPr>
            <a:spLocks/>
          </p:cNvSpPr>
          <p:nvPr/>
        </p:nvSpPr>
        <p:spPr bwMode="auto">
          <a:xfrm>
            <a:off x="3995739" y="5053014"/>
            <a:ext cx="185737" cy="371475"/>
          </a:xfrm>
          <a:custGeom>
            <a:avLst/>
            <a:gdLst>
              <a:gd name="T0" fmla="*/ 0 w 138"/>
              <a:gd name="T1" fmla="*/ 0 h 249"/>
              <a:gd name="T2" fmla="*/ 204699665 w 138"/>
              <a:gd name="T3" fmla="*/ 131314189 h 249"/>
              <a:gd name="T4" fmla="*/ 248175563 w 138"/>
              <a:gd name="T5" fmla="*/ 342753577 h 249"/>
              <a:gd name="T6" fmla="*/ 219191182 w 138"/>
              <a:gd name="T7" fmla="*/ 554191519 h 249"/>
              <a:gd name="T8" fmla="*/ 0 60000 65536"/>
              <a:gd name="T9" fmla="*/ 0 60000 65536"/>
              <a:gd name="T10" fmla="*/ 0 60000 65536"/>
              <a:gd name="T11" fmla="*/ 0 60000 65536"/>
              <a:gd name="T12" fmla="*/ 0 w 138"/>
              <a:gd name="T13" fmla="*/ 0 h 249"/>
              <a:gd name="T14" fmla="*/ 138 w 138"/>
              <a:gd name="T15" fmla="*/ 249 h 249"/>
            </a:gdLst>
            <a:ahLst/>
            <a:cxnLst>
              <a:cxn ang="T8">
                <a:pos x="T0" y="T1"/>
              </a:cxn>
              <a:cxn ang="T9">
                <a:pos x="T2" y="T3"/>
              </a:cxn>
              <a:cxn ang="T10">
                <a:pos x="T4" y="T5"/>
              </a:cxn>
              <a:cxn ang="T11">
                <a:pos x="T6" y="T7"/>
              </a:cxn>
            </a:cxnLst>
            <a:rect l="T12" t="T13" r="T14" b="T15"/>
            <a:pathLst>
              <a:path w="138" h="249">
                <a:moveTo>
                  <a:pt x="0" y="0"/>
                </a:moveTo>
                <a:cubicBezTo>
                  <a:pt x="45" y="16"/>
                  <a:pt x="90" y="33"/>
                  <a:pt x="113" y="59"/>
                </a:cubicBezTo>
                <a:cubicBezTo>
                  <a:pt x="136" y="85"/>
                  <a:pt x="136" y="122"/>
                  <a:pt x="137" y="154"/>
                </a:cubicBezTo>
                <a:cubicBezTo>
                  <a:pt x="138" y="186"/>
                  <a:pt x="129" y="217"/>
                  <a:pt x="121" y="249"/>
                </a:cubicBezTo>
              </a:path>
            </a:pathLst>
          </a:custGeom>
          <a:noFill/>
          <a:ln w="12700">
            <a:solidFill>
              <a:srgbClr val="00B0F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sp>
        <p:nvSpPr>
          <p:cNvPr id="91156" name="Line 20"/>
          <p:cNvSpPr>
            <a:spLocks noChangeShapeType="1"/>
          </p:cNvSpPr>
          <p:nvPr/>
        </p:nvSpPr>
        <p:spPr bwMode="auto">
          <a:xfrm flipV="1">
            <a:off x="2505075" y="4876800"/>
            <a:ext cx="1843088" cy="90963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 name="TextBox 1"/>
          <p:cNvSpPr txBox="1"/>
          <p:nvPr/>
        </p:nvSpPr>
        <p:spPr>
          <a:xfrm>
            <a:off x="5936513" y="3463485"/>
            <a:ext cx="3604385" cy="646331"/>
          </a:xfrm>
          <a:prstGeom prst="rect">
            <a:avLst/>
          </a:prstGeom>
          <a:noFill/>
        </p:spPr>
        <p:txBody>
          <a:bodyPr wrap="none" rtlCol="0">
            <a:spAutoFit/>
          </a:bodyPr>
          <a:lstStyle/>
          <a:p>
            <a:r>
              <a:rPr lang="en-US" dirty="0"/>
              <a:t>Unknown (test) sample category. </a:t>
            </a:r>
          </a:p>
          <a:p>
            <a:r>
              <a:rPr lang="en-US" dirty="0"/>
              <a:t>Category: </a:t>
            </a:r>
            <a:r>
              <a:rPr lang="en-US" dirty="0">
                <a:solidFill>
                  <a:srgbClr val="FF0000"/>
                </a:solidFill>
              </a:rPr>
              <a:t>Red</a:t>
            </a:r>
            <a:r>
              <a:rPr lang="en-US" dirty="0"/>
              <a:t> or </a:t>
            </a:r>
            <a:r>
              <a:rPr lang="en-US" dirty="0">
                <a:solidFill>
                  <a:schemeClr val="accent6"/>
                </a:solidFill>
              </a:rPr>
              <a:t>Green</a:t>
            </a:r>
            <a:r>
              <a:rPr lang="en-US" dirty="0"/>
              <a:t>?</a:t>
            </a:r>
          </a:p>
        </p:txBody>
      </p:sp>
      <p:cxnSp>
        <p:nvCxnSpPr>
          <p:cNvPr id="4" name="Straight Arrow Connector 3"/>
          <p:cNvCxnSpPr>
            <a:stCxn id="2" idx="1"/>
          </p:cNvCxnSpPr>
          <p:nvPr/>
        </p:nvCxnSpPr>
        <p:spPr>
          <a:xfrm flipH="1">
            <a:off x="4348164" y="3786651"/>
            <a:ext cx="1588348" cy="103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78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1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1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11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0" grpId="0" animBg="1"/>
      <p:bldP spid="91151" grpId="0" animBg="1"/>
      <p:bldP spid="91152" grpId="0" animBg="1"/>
      <p:bldP spid="91154" grpId="0" animBg="1"/>
      <p:bldP spid="91155" grpId="0" animBg="1"/>
      <p:bldP spid="91156"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1975369" y="806174"/>
            <a:ext cx="7886700" cy="589677"/>
          </a:xfrm>
        </p:spPr>
        <p:txBody>
          <a:bodyPr>
            <a:normAutofit fontScale="90000"/>
          </a:bodyPr>
          <a:lstStyle/>
          <a:p>
            <a:r>
              <a:rPr lang="en-US" altLang="en-US" dirty="0"/>
              <a:t>11.4.3 Rocchio Properties </a:t>
            </a:r>
          </a:p>
        </p:txBody>
      </p:sp>
      <p:sp>
        <p:nvSpPr>
          <p:cNvPr id="35845" name="Rectangle 3"/>
          <p:cNvSpPr>
            <a:spLocks noGrp="1" noChangeArrowheads="1"/>
          </p:cNvSpPr>
          <p:nvPr>
            <p:ph idx="1"/>
          </p:nvPr>
        </p:nvSpPr>
        <p:spPr/>
        <p:txBody>
          <a:bodyPr/>
          <a:lstStyle/>
          <a:p>
            <a:r>
              <a:rPr lang="en-US" altLang="en-US" dirty="0"/>
              <a:t>Does not guarantee a consistent hypothesis.</a:t>
            </a:r>
          </a:p>
          <a:p>
            <a:r>
              <a:rPr lang="en-US" altLang="en-US" dirty="0"/>
              <a:t>Forms a simple generalization of the examples in each class (a </a:t>
            </a:r>
            <a:r>
              <a:rPr lang="en-US" altLang="en-US" i="1" dirty="0"/>
              <a:t>prototype</a:t>
            </a:r>
            <a:r>
              <a:rPr lang="en-US" altLang="en-US" dirty="0"/>
              <a:t>).</a:t>
            </a:r>
          </a:p>
          <a:p>
            <a:r>
              <a:rPr lang="en-US" altLang="en-US" dirty="0"/>
              <a:t>Prototype vector does not need to be averaged or otherwise normalized for length since cosine similarity is insensitive to vector length.</a:t>
            </a:r>
          </a:p>
          <a:p>
            <a:r>
              <a:rPr lang="en-US" altLang="en-US" dirty="0"/>
              <a:t>Classification is based on similarity to class prototypes.</a:t>
            </a:r>
          </a:p>
        </p:txBody>
      </p:sp>
    </p:spTree>
    <p:extLst>
      <p:ext uri="{BB962C8B-B14F-4D97-AF65-F5344CB8AC3E}">
        <p14:creationId xmlns:p14="http://schemas.microsoft.com/office/powerpoint/2010/main" val="44128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Large confetti"/>
          <p:cNvSpPr>
            <a:spLocks noGrp="1" noChangeArrowheads="1"/>
          </p:cNvSpPr>
          <p:nvPr>
            <p:ph type="title"/>
          </p:nvPr>
        </p:nvSpPr>
        <p:spPr/>
        <p:txBody>
          <a:bodyPr/>
          <a:lstStyle/>
          <a:p>
            <a:r>
              <a:rPr lang="en-US" altLang="en-US"/>
              <a:t>Nearest Neighbor Classification</a:t>
            </a:r>
          </a:p>
        </p:txBody>
      </p:sp>
      <p:sp>
        <p:nvSpPr>
          <p:cNvPr id="48131" name="Rectangle 3"/>
          <p:cNvSpPr>
            <a:spLocks noGrp="1" noChangeArrowheads="1"/>
          </p:cNvSpPr>
          <p:nvPr>
            <p:ph idx="1"/>
          </p:nvPr>
        </p:nvSpPr>
        <p:spPr/>
        <p:txBody>
          <a:bodyPr>
            <a:normAutofit/>
          </a:bodyPr>
          <a:lstStyle/>
          <a:p>
            <a:pPr>
              <a:lnSpc>
                <a:spcPct val="90000"/>
              </a:lnSpc>
            </a:pPr>
            <a:r>
              <a:rPr lang="en-US" altLang="en-US" sz="2800" dirty="0"/>
              <a:t>Also known as</a:t>
            </a:r>
            <a:r>
              <a:rPr lang="en-US" altLang="en-US" sz="2800" i="1" dirty="0"/>
              <a:t>, Instance-Based, Lazy Learning, Memory-based, Case-based learning</a:t>
            </a:r>
          </a:p>
          <a:p>
            <a:pPr>
              <a:lnSpc>
                <a:spcPct val="90000"/>
              </a:lnSpc>
            </a:pPr>
            <a:r>
              <a:rPr lang="en-US" altLang="en-US" sz="2800" dirty="0"/>
              <a:t>well-known approach to pattern recognition</a:t>
            </a:r>
          </a:p>
          <a:p>
            <a:pPr>
              <a:lnSpc>
                <a:spcPct val="90000"/>
              </a:lnSpc>
            </a:pPr>
            <a:r>
              <a:rPr lang="en-US" altLang="en-US" sz="2800" dirty="0"/>
              <a:t>initially by Fix and Hodges (1951)</a:t>
            </a:r>
          </a:p>
          <a:p>
            <a:pPr>
              <a:lnSpc>
                <a:spcPct val="90000"/>
              </a:lnSpc>
            </a:pPr>
            <a:r>
              <a:rPr lang="en-US" altLang="en-US" sz="2800" dirty="0"/>
              <a:t>applied to text categorization in early 90’s</a:t>
            </a:r>
          </a:p>
          <a:p>
            <a:pPr lvl="1">
              <a:lnSpc>
                <a:spcPct val="90000"/>
              </a:lnSpc>
            </a:pPr>
            <a:r>
              <a:rPr lang="en-US" altLang="en-US" sz="2400" dirty="0"/>
              <a:t>strong baseline in benchmark evaluations</a:t>
            </a:r>
          </a:p>
          <a:p>
            <a:pPr>
              <a:lnSpc>
                <a:spcPct val="90000"/>
              </a:lnSpc>
            </a:pPr>
            <a:r>
              <a:rPr lang="en-US" altLang="en-US" sz="2800" dirty="0"/>
              <a:t>among top-performing methods in TC evaluations</a:t>
            </a:r>
          </a:p>
          <a:p>
            <a:pPr>
              <a:lnSpc>
                <a:spcPct val="90000"/>
              </a:lnSpc>
            </a:pPr>
            <a:r>
              <a:rPr lang="en-US" altLang="en-US" sz="2800" dirty="0"/>
              <a:t>scalable to large TC applications</a:t>
            </a:r>
          </a:p>
        </p:txBody>
      </p:sp>
    </p:spTree>
    <p:extLst>
      <p:ext uri="{BB962C8B-B14F-4D97-AF65-F5344CB8AC3E}">
        <p14:creationId xmlns:p14="http://schemas.microsoft.com/office/powerpoint/2010/main" val="37324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11.5 KNN</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34</a:t>
            </a:fld>
            <a:endParaRPr lang="en-GB" dirty="0"/>
          </a:p>
        </p:txBody>
      </p:sp>
    </p:spTree>
    <p:extLst>
      <p:ext uri="{BB962C8B-B14F-4D97-AF65-F5344CB8AC3E}">
        <p14:creationId xmlns:p14="http://schemas.microsoft.com/office/powerpoint/2010/main" val="4073235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665018" y="862158"/>
            <a:ext cx="10926618" cy="552354"/>
          </a:xfrm>
        </p:spPr>
        <p:txBody>
          <a:bodyPr>
            <a:normAutofit fontScale="90000"/>
          </a:bodyPr>
          <a:lstStyle/>
          <a:p>
            <a:r>
              <a:rPr lang="en-US" altLang="en-US" dirty="0"/>
              <a:t>11.5.1 Nearest-Neighbor Learning Algorithm</a:t>
            </a:r>
          </a:p>
        </p:txBody>
      </p:sp>
      <p:sp>
        <p:nvSpPr>
          <p:cNvPr id="36869" name="Rectangle 3"/>
          <p:cNvSpPr>
            <a:spLocks noGrp="1" noChangeArrowheads="1"/>
          </p:cNvSpPr>
          <p:nvPr>
            <p:ph idx="1"/>
          </p:nvPr>
        </p:nvSpPr>
        <p:spPr/>
        <p:txBody>
          <a:bodyPr/>
          <a:lstStyle/>
          <a:p>
            <a:r>
              <a:rPr lang="en-US" altLang="en-US" dirty="0"/>
              <a:t>Learning is just storing the representations of the training examples in </a:t>
            </a:r>
            <a:r>
              <a:rPr lang="en-US" altLang="en-US" i="1" dirty="0"/>
              <a:t>D</a:t>
            </a:r>
            <a:r>
              <a:rPr lang="en-US" altLang="en-US" dirty="0"/>
              <a:t>.</a:t>
            </a:r>
          </a:p>
          <a:p>
            <a:r>
              <a:rPr lang="en-US" altLang="en-US" dirty="0"/>
              <a:t>Testing instance </a:t>
            </a:r>
            <a:r>
              <a:rPr lang="en-US" altLang="en-US" i="1" dirty="0"/>
              <a:t>x</a:t>
            </a:r>
            <a:r>
              <a:rPr lang="en-US" altLang="en-US" dirty="0"/>
              <a:t>:</a:t>
            </a:r>
          </a:p>
          <a:p>
            <a:pPr lvl="1"/>
            <a:r>
              <a:rPr lang="en-US" altLang="en-US" dirty="0"/>
              <a:t>Compute similarity between </a:t>
            </a:r>
            <a:r>
              <a:rPr lang="en-US" altLang="en-US" i="1" dirty="0"/>
              <a:t>x</a:t>
            </a:r>
            <a:r>
              <a:rPr lang="en-US" altLang="en-US" dirty="0"/>
              <a:t> and all examples in </a:t>
            </a:r>
            <a:r>
              <a:rPr lang="en-US" altLang="en-US" i="1" dirty="0"/>
              <a:t>D</a:t>
            </a:r>
            <a:r>
              <a:rPr lang="en-US" altLang="en-US" dirty="0"/>
              <a:t>.</a:t>
            </a:r>
          </a:p>
          <a:p>
            <a:pPr lvl="1"/>
            <a:r>
              <a:rPr lang="en-US" altLang="en-US" dirty="0"/>
              <a:t>Assign </a:t>
            </a:r>
            <a:r>
              <a:rPr lang="en-US" altLang="en-US" i="1" dirty="0"/>
              <a:t>x</a:t>
            </a:r>
            <a:r>
              <a:rPr lang="en-US" altLang="en-US" dirty="0"/>
              <a:t> the category of the most similar example in </a:t>
            </a:r>
            <a:r>
              <a:rPr lang="en-US" altLang="en-US" i="1" dirty="0"/>
              <a:t>D</a:t>
            </a:r>
            <a:r>
              <a:rPr lang="en-US" altLang="en-US" dirty="0"/>
              <a:t>.</a:t>
            </a:r>
          </a:p>
          <a:p>
            <a:r>
              <a:rPr lang="en-US" altLang="en-US" dirty="0"/>
              <a:t>Does not explicitly compute a generalization or category prototypes.</a:t>
            </a:r>
          </a:p>
        </p:txBody>
      </p:sp>
    </p:spTree>
    <p:extLst>
      <p:ext uri="{BB962C8B-B14F-4D97-AF65-F5344CB8AC3E}">
        <p14:creationId xmlns:p14="http://schemas.microsoft.com/office/powerpoint/2010/main" val="1254732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descr="Large confetti"/>
          <p:cNvSpPr>
            <a:spLocks noGrp="1" noChangeArrowheads="1"/>
          </p:cNvSpPr>
          <p:nvPr>
            <p:ph type="title"/>
          </p:nvPr>
        </p:nvSpPr>
        <p:spPr/>
        <p:txBody>
          <a:bodyPr/>
          <a:lstStyle/>
          <a:p>
            <a:r>
              <a:rPr lang="en-US" altLang="en-US" sz="3600" dirty="0"/>
              <a:t>11.5.2 Key Components of Nearest Neighbor</a:t>
            </a:r>
          </a:p>
        </p:txBody>
      </p:sp>
      <p:sp>
        <p:nvSpPr>
          <p:cNvPr id="79875" name="Rectangle 3"/>
          <p:cNvSpPr>
            <a:spLocks noGrp="1" noChangeArrowheads="1"/>
          </p:cNvSpPr>
          <p:nvPr>
            <p:ph idx="1"/>
          </p:nvPr>
        </p:nvSpPr>
        <p:spPr/>
        <p:txBody>
          <a:bodyPr/>
          <a:lstStyle/>
          <a:p>
            <a:pPr>
              <a:lnSpc>
                <a:spcPct val="90000"/>
              </a:lnSpc>
            </a:pPr>
            <a:r>
              <a:rPr lang="en-US" altLang="en-US" sz="2800" dirty="0"/>
              <a:t>“Similar” item:  We need a functional definition of “similarity” if we want to apply this automatically.</a:t>
            </a:r>
            <a:br>
              <a:rPr lang="en-US" altLang="en-US" sz="2800" dirty="0"/>
            </a:br>
            <a:endParaRPr lang="en-US" altLang="en-US" sz="2800" dirty="0"/>
          </a:p>
          <a:p>
            <a:pPr>
              <a:lnSpc>
                <a:spcPct val="90000"/>
              </a:lnSpc>
            </a:pPr>
            <a:r>
              <a:rPr lang="en-US" altLang="en-US" sz="2800" dirty="0"/>
              <a:t>How many neighbors do we consider?</a:t>
            </a:r>
            <a:br>
              <a:rPr lang="en-US" altLang="en-US" sz="2800" dirty="0"/>
            </a:br>
            <a:endParaRPr lang="en-US" altLang="en-US" sz="2800" dirty="0"/>
          </a:p>
          <a:p>
            <a:pPr>
              <a:lnSpc>
                <a:spcPct val="90000"/>
              </a:lnSpc>
            </a:pPr>
            <a:r>
              <a:rPr lang="en-US" altLang="en-US" sz="2800" dirty="0"/>
              <a:t>Does each neighbor get the same weight?</a:t>
            </a:r>
            <a:br>
              <a:rPr lang="en-US" altLang="en-US" sz="2800" dirty="0"/>
            </a:br>
            <a:endParaRPr lang="en-US" altLang="en-US" sz="2800" dirty="0"/>
          </a:p>
          <a:p>
            <a:pPr>
              <a:lnSpc>
                <a:spcPct val="90000"/>
              </a:lnSpc>
            </a:pPr>
            <a:r>
              <a:rPr lang="en-US" altLang="en-US" sz="2800" dirty="0"/>
              <a:t>All categories in neighborhood?   Most frequent only?  How do we make the final decision?</a:t>
            </a:r>
          </a:p>
        </p:txBody>
      </p:sp>
    </p:spTree>
    <p:extLst>
      <p:ext uri="{BB962C8B-B14F-4D97-AF65-F5344CB8AC3E}">
        <p14:creationId xmlns:p14="http://schemas.microsoft.com/office/powerpoint/2010/main" val="3890946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2003361" y="848162"/>
            <a:ext cx="7886700" cy="561685"/>
          </a:xfrm>
        </p:spPr>
        <p:txBody>
          <a:bodyPr>
            <a:normAutofit fontScale="90000"/>
          </a:bodyPr>
          <a:lstStyle/>
          <a:p>
            <a:r>
              <a:rPr lang="en-US" altLang="en-US" dirty="0"/>
              <a:t>11.5.3 K Nearest-Neighbor</a:t>
            </a:r>
          </a:p>
        </p:txBody>
      </p:sp>
      <p:sp>
        <p:nvSpPr>
          <p:cNvPr id="37893" name="Rectangle 3"/>
          <p:cNvSpPr>
            <a:spLocks noGrp="1" noChangeArrowheads="1"/>
          </p:cNvSpPr>
          <p:nvPr>
            <p:ph idx="1"/>
          </p:nvPr>
        </p:nvSpPr>
        <p:spPr/>
        <p:txBody>
          <a:bodyPr/>
          <a:lstStyle/>
          <a:p>
            <a:r>
              <a:rPr lang="en-US" altLang="en-US" dirty="0"/>
              <a:t>Using only the closest example to determine categorization is subject to errors due to:</a:t>
            </a:r>
          </a:p>
          <a:p>
            <a:pPr lvl="1"/>
            <a:r>
              <a:rPr lang="en-US" altLang="en-US" dirty="0"/>
              <a:t>A single atypical example. </a:t>
            </a:r>
          </a:p>
          <a:p>
            <a:pPr lvl="1"/>
            <a:r>
              <a:rPr lang="en-US" altLang="en-US" dirty="0"/>
              <a:t>Noise (i.e. error) in the category label of a single training example.</a:t>
            </a:r>
          </a:p>
          <a:p>
            <a:r>
              <a:rPr lang="en-US" altLang="en-US" dirty="0"/>
              <a:t>More robust alternative is to find the </a:t>
            </a:r>
            <a:r>
              <a:rPr lang="en-US" altLang="en-US" i="1" dirty="0"/>
              <a:t>k</a:t>
            </a:r>
            <a:r>
              <a:rPr lang="en-US" altLang="en-US" dirty="0"/>
              <a:t> most-similar examples and return the majority category of these </a:t>
            </a:r>
            <a:r>
              <a:rPr lang="en-US" altLang="en-US" i="1" dirty="0"/>
              <a:t>k</a:t>
            </a:r>
            <a:r>
              <a:rPr lang="en-US" altLang="en-US" dirty="0"/>
              <a:t> examples.</a:t>
            </a:r>
          </a:p>
          <a:p>
            <a:r>
              <a:rPr lang="en-US" altLang="en-US" dirty="0"/>
              <a:t>Value of</a:t>
            </a:r>
            <a:r>
              <a:rPr lang="en-US" altLang="en-US" i="1" dirty="0"/>
              <a:t> k</a:t>
            </a:r>
            <a:r>
              <a:rPr lang="en-US" altLang="en-US" dirty="0"/>
              <a:t> is typically odd to avoid ties, 3 and 5 are most common.</a:t>
            </a:r>
          </a:p>
        </p:txBody>
      </p:sp>
    </p:spTree>
    <p:extLst>
      <p:ext uri="{BB962C8B-B14F-4D97-AF65-F5344CB8AC3E}">
        <p14:creationId xmlns:p14="http://schemas.microsoft.com/office/powerpoint/2010/main" val="410230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1994030" y="890150"/>
            <a:ext cx="7886700" cy="533693"/>
          </a:xfrm>
        </p:spPr>
        <p:txBody>
          <a:bodyPr>
            <a:normAutofit fontScale="90000"/>
          </a:bodyPr>
          <a:lstStyle/>
          <a:p>
            <a:r>
              <a:rPr lang="en-US" altLang="en-US" dirty="0"/>
              <a:t>11.5.4 Similarity Metrics</a:t>
            </a:r>
          </a:p>
        </p:txBody>
      </p:sp>
      <p:sp>
        <p:nvSpPr>
          <p:cNvPr id="38917" name="Rectangle 3"/>
          <p:cNvSpPr>
            <a:spLocks noGrp="1" noChangeArrowheads="1"/>
          </p:cNvSpPr>
          <p:nvPr>
            <p:ph idx="1"/>
          </p:nvPr>
        </p:nvSpPr>
        <p:spPr/>
        <p:txBody>
          <a:bodyPr/>
          <a:lstStyle/>
          <a:p>
            <a:r>
              <a:rPr lang="en-US" altLang="en-US" dirty="0"/>
              <a:t>Nearest neighbor method depends on a similarity (or distance) metric.</a:t>
            </a:r>
          </a:p>
          <a:p>
            <a:r>
              <a:rPr lang="en-US" altLang="en-US" dirty="0"/>
              <a:t>Simplest for continuous </a:t>
            </a:r>
            <a:r>
              <a:rPr lang="en-US" altLang="en-US" i="1" dirty="0"/>
              <a:t>m</a:t>
            </a:r>
            <a:r>
              <a:rPr lang="en-US" altLang="en-US" dirty="0"/>
              <a:t>-dimensional instance space is </a:t>
            </a:r>
            <a:r>
              <a:rPr lang="en-US" altLang="en-US" i="1" dirty="0"/>
              <a:t>Euclidian distance</a:t>
            </a:r>
            <a:r>
              <a:rPr lang="en-US" altLang="en-US" dirty="0"/>
              <a:t>.</a:t>
            </a:r>
          </a:p>
          <a:p>
            <a:r>
              <a:rPr lang="en-US" altLang="en-US" dirty="0"/>
              <a:t>For text, cosine similarity of TF-IDF weighted vectors is typically most effective.</a:t>
            </a:r>
          </a:p>
        </p:txBody>
      </p:sp>
    </p:spTree>
    <p:extLst>
      <p:ext uri="{BB962C8B-B14F-4D97-AF65-F5344CB8AC3E}">
        <p14:creationId xmlns:p14="http://schemas.microsoft.com/office/powerpoint/2010/main" val="3475927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37309" y="365125"/>
            <a:ext cx="11305309" cy="1325563"/>
          </a:xfrm>
        </p:spPr>
        <p:txBody>
          <a:bodyPr>
            <a:normAutofit/>
          </a:bodyPr>
          <a:lstStyle/>
          <a:p>
            <a:r>
              <a:rPr lang="en-US" altLang="en-US" sz="3600" dirty="0"/>
              <a:t>11.5.5 </a:t>
            </a:r>
            <a:r>
              <a:rPr lang="en-US" altLang="en-US" sz="3600" dirty="0">
                <a:ea typeface="ＭＳ Ｐゴシック" panose="020B0600070205080204" pitchFamily="34" charset="-128"/>
              </a:rPr>
              <a:t>Three Nearest Neighbor Illustration</a:t>
            </a:r>
            <a:br>
              <a:rPr lang="en-US" altLang="en-US" sz="3600" dirty="0">
                <a:ea typeface="ＭＳ Ｐゴシック" panose="020B0600070205080204" pitchFamily="34" charset="-128"/>
              </a:rPr>
            </a:br>
            <a:r>
              <a:rPr lang="en-US" altLang="en-US" sz="2400" dirty="0">
                <a:ea typeface="ＭＳ Ｐゴシック" panose="020B0600070205080204" pitchFamily="34" charset="-128"/>
              </a:rPr>
              <a:t>(Euclidian Distance)</a:t>
            </a:r>
          </a:p>
        </p:txBody>
      </p:sp>
      <p:grpSp>
        <p:nvGrpSpPr>
          <p:cNvPr id="43012" name="Group 4"/>
          <p:cNvGrpSpPr>
            <a:grpSpLocks/>
          </p:cNvGrpSpPr>
          <p:nvPr/>
        </p:nvGrpSpPr>
        <p:grpSpPr bwMode="auto">
          <a:xfrm>
            <a:off x="2513013" y="1752600"/>
            <a:ext cx="7353300" cy="4046538"/>
            <a:chOff x="623" y="1104"/>
            <a:chExt cx="4632" cy="2549"/>
          </a:xfrm>
        </p:grpSpPr>
        <p:sp>
          <p:nvSpPr>
            <p:cNvPr id="43025" name="Line 5"/>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3026" name="Line 6"/>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43013" name="Text Box 8"/>
          <p:cNvSpPr txBox="1">
            <a:spLocks noChangeArrowheads="1"/>
          </p:cNvSpPr>
          <p:nvPr/>
        </p:nvSpPr>
        <p:spPr bwMode="auto">
          <a:xfrm>
            <a:off x="3081338" y="2420939"/>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a:solidFill>
                  <a:srgbClr val="FF0000"/>
                </a:solidFill>
              </a:rPr>
              <a:t>.</a:t>
            </a:r>
          </a:p>
        </p:txBody>
      </p:sp>
      <p:sp>
        <p:nvSpPr>
          <p:cNvPr id="43014" name="Text Box 9"/>
          <p:cNvSpPr txBox="1">
            <a:spLocks noChangeArrowheads="1"/>
          </p:cNvSpPr>
          <p:nvPr/>
        </p:nvSpPr>
        <p:spPr bwMode="auto">
          <a:xfrm>
            <a:off x="3048000" y="1905001"/>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a:solidFill>
                  <a:srgbClr val="FF0000"/>
                </a:solidFill>
              </a:rPr>
              <a:t>.</a:t>
            </a:r>
          </a:p>
        </p:txBody>
      </p:sp>
      <p:sp>
        <p:nvSpPr>
          <p:cNvPr id="43015" name="Text Box 10"/>
          <p:cNvSpPr txBox="1">
            <a:spLocks noChangeArrowheads="1"/>
          </p:cNvSpPr>
          <p:nvPr/>
        </p:nvSpPr>
        <p:spPr bwMode="auto">
          <a:xfrm>
            <a:off x="3886200" y="2819401"/>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a:solidFill>
                  <a:srgbClr val="FF0000"/>
                </a:solidFill>
              </a:rPr>
              <a:t>.</a:t>
            </a:r>
          </a:p>
        </p:txBody>
      </p:sp>
      <p:sp>
        <p:nvSpPr>
          <p:cNvPr id="43016" name="Text Box 11"/>
          <p:cNvSpPr txBox="1">
            <a:spLocks noChangeArrowheads="1"/>
          </p:cNvSpPr>
          <p:nvPr/>
        </p:nvSpPr>
        <p:spPr bwMode="auto">
          <a:xfrm>
            <a:off x="3581400" y="1905001"/>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a:solidFill>
                  <a:srgbClr val="FF0000"/>
                </a:solidFill>
              </a:rPr>
              <a:t>.</a:t>
            </a:r>
          </a:p>
        </p:txBody>
      </p:sp>
      <p:sp>
        <p:nvSpPr>
          <p:cNvPr id="43017" name="Text Box 15"/>
          <p:cNvSpPr txBox="1">
            <a:spLocks noChangeArrowheads="1"/>
          </p:cNvSpPr>
          <p:nvPr/>
        </p:nvSpPr>
        <p:spPr bwMode="auto">
          <a:xfrm>
            <a:off x="4017904" y="3696309"/>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dirty="0">
                <a:solidFill>
                  <a:schemeClr val="accent6"/>
                </a:solidFill>
              </a:rPr>
              <a:t>.</a:t>
            </a:r>
          </a:p>
        </p:txBody>
      </p:sp>
      <p:sp>
        <p:nvSpPr>
          <p:cNvPr id="43018" name="Text Box 16"/>
          <p:cNvSpPr txBox="1">
            <a:spLocks noChangeArrowheads="1"/>
          </p:cNvSpPr>
          <p:nvPr/>
        </p:nvSpPr>
        <p:spPr bwMode="auto">
          <a:xfrm>
            <a:off x="4876800" y="3505201"/>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dirty="0">
                <a:solidFill>
                  <a:schemeClr val="accent6"/>
                </a:solidFill>
              </a:rPr>
              <a:t>.</a:t>
            </a:r>
          </a:p>
        </p:txBody>
      </p:sp>
      <p:sp>
        <p:nvSpPr>
          <p:cNvPr id="43019" name="Text Box 17"/>
          <p:cNvSpPr txBox="1">
            <a:spLocks noChangeArrowheads="1"/>
          </p:cNvSpPr>
          <p:nvPr/>
        </p:nvSpPr>
        <p:spPr bwMode="auto">
          <a:xfrm>
            <a:off x="4267200" y="4191001"/>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a:solidFill>
                  <a:schemeClr val="accent6"/>
                </a:solidFill>
              </a:rPr>
              <a:t>.</a:t>
            </a:r>
          </a:p>
        </p:txBody>
      </p:sp>
      <p:sp>
        <p:nvSpPr>
          <p:cNvPr id="43020" name="Text Box 18"/>
          <p:cNvSpPr txBox="1">
            <a:spLocks noChangeArrowheads="1"/>
          </p:cNvSpPr>
          <p:nvPr/>
        </p:nvSpPr>
        <p:spPr bwMode="auto">
          <a:xfrm>
            <a:off x="5486400" y="3886201"/>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dirty="0">
                <a:solidFill>
                  <a:schemeClr val="accent6"/>
                </a:solidFill>
              </a:rPr>
              <a:t>.</a:t>
            </a:r>
          </a:p>
        </p:txBody>
      </p:sp>
      <p:sp>
        <p:nvSpPr>
          <p:cNvPr id="43021" name="Text Box 19"/>
          <p:cNvSpPr txBox="1">
            <a:spLocks noChangeArrowheads="1"/>
          </p:cNvSpPr>
          <p:nvPr/>
        </p:nvSpPr>
        <p:spPr bwMode="auto">
          <a:xfrm>
            <a:off x="4494385" y="3133727"/>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dirty="0">
                <a:solidFill>
                  <a:schemeClr val="accent6"/>
                </a:solidFill>
              </a:rPr>
              <a:t>.</a:t>
            </a:r>
          </a:p>
        </p:txBody>
      </p:sp>
      <p:sp>
        <p:nvSpPr>
          <p:cNvPr id="43022" name="Text Box 20"/>
          <p:cNvSpPr txBox="1">
            <a:spLocks noChangeArrowheads="1"/>
          </p:cNvSpPr>
          <p:nvPr/>
        </p:nvSpPr>
        <p:spPr bwMode="auto">
          <a:xfrm>
            <a:off x="4191000" y="3124201"/>
            <a:ext cx="393354"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a:t>.</a:t>
            </a:r>
          </a:p>
        </p:txBody>
      </p:sp>
      <p:sp>
        <p:nvSpPr>
          <p:cNvPr id="99349" name="Oval 21"/>
          <p:cNvSpPr>
            <a:spLocks noChangeArrowheads="1"/>
          </p:cNvSpPr>
          <p:nvPr/>
        </p:nvSpPr>
        <p:spPr bwMode="auto">
          <a:xfrm>
            <a:off x="3655379" y="3560248"/>
            <a:ext cx="1138294" cy="103449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99350" name="Text Box 22"/>
          <p:cNvSpPr txBox="1">
            <a:spLocks noChangeArrowheads="1"/>
          </p:cNvSpPr>
          <p:nvPr/>
        </p:nvSpPr>
        <p:spPr bwMode="auto">
          <a:xfrm>
            <a:off x="4192588" y="3125789"/>
            <a:ext cx="393354" cy="11101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6600" dirty="0"/>
              <a:t>.</a:t>
            </a:r>
          </a:p>
        </p:txBody>
      </p:sp>
      <p:sp>
        <p:nvSpPr>
          <p:cNvPr id="18" name="TextBox 17"/>
          <p:cNvSpPr txBox="1"/>
          <p:nvPr/>
        </p:nvSpPr>
        <p:spPr>
          <a:xfrm>
            <a:off x="5879755" y="2265144"/>
            <a:ext cx="3604385" cy="646331"/>
          </a:xfrm>
          <a:prstGeom prst="rect">
            <a:avLst/>
          </a:prstGeom>
          <a:noFill/>
        </p:spPr>
        <p:txBody>
          <a:bodyPr wrap="square" rtlCol="0">
            <a:spAutoFit/>
          </a:bodyPr>
          <a:lstStyle/>
          <a:p>
            <a:r>
              <a:rPr lang="en-US" dirty="0"/>
              <a:t>Unknown (test) sample category. </a:t>
            </a:r>
          </a:p>
          <a:p>
            <a:r>
              <a:rPr lang="en-US" dirty="0"/>
              <a:t>Category: </a:t>
            </a:r>
            <a:r>
              <a:rPr lang="en-US" dirty="0">
                <a:solidFill>
                  <a:srgbClr val="FF0000"/>
                </a:solidFill>
              </a:rPr>
              <a:t>Red</a:t>
            </a:r>
            <a:r>
              <a:rPr lang="en-US" dirty="0"/>
              <a:t> or </a:t>
            </a:r>
            <a:r>
              <a:rPr lang="en-US" dirty="0">
                <a:solidFill>
                  <a:schemeClr val="accent6"/>
                </a:solidFill>
              </a:rPr>
              <a:t>Green</a:t>
            </a:r>
            <a:r>
              <a:rPr lang="en-US" dirty="0"/>
              <a:t>?</a:t>
            </a:r>
          </a:p>
        </p:txBody>
      </p:sp>
      <p:cxnSp>
        <p:nvCxnSpPr>
          <p:cNvPr id="19" name="Straight Arrow Connector 18"/>
          <p:cNvCxnSpPr>
            <a:stCxn id="18" idx="1"/>
          </p:cNvCxnSpPr>
          <p:nvPr/>
        </p:nvCxnSpPr>
        <p:spPr>
          <a:xfrm flipH="1">
            <a:off x="4416772" y="2588309"/>
            <a:ext cx="1462982" cy="124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24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9" grpId="0" animBg="1"/>
      <p:bldP spid="99350" grpId="0" autoUpdateAnimBg="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Classification requires data. It involves looking for patterns, and to find patterns, you need data. That’s where the data science comes in. In particular, we’re going to assume that we have access to training data: a bunch of observations, where we know the class of each observation. The collection of these pre-classified observations is also called a training set. A classification algorithm is going to analyze the training set, and then come up with a classifier: an algorithm for predicting the class of future observations.</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3741932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89526" y="643812"/>
            <a:ext cx="11360727" cy="741784"/>
          </a:xfrm>
        </p:spPr>
        <p:txBody>
          <a:bodyPr>
            <a:normAutofit/>
          </a:bodyPr>
          <a:lstStyle/>
          <a:p>
            <a:r>
              <a:rPr lang="en-US" altLang="en-US" dirty="0"/>
              <a:t>11.5.5 </a:t>
            </a:r>
            <a:r>
              <a:rPr lang="en-US" altLang="en-US" dirty="0">
                <a:ea typeface="ＭＳ Ｐゴシック" panose="020B0600070205080204" pitchFamily="34" charset="-128"/>
              </a:rPr>
              <a:t>Illustration of 3 Nearest Neighbor for Text</a:t>
            </a:r>
          </a:p>
        </p:txBody>
      </p:sp>
      <p:grpSp>
        <p:nvGrpSpPr>
          <p:cNvPr id="44036" name="Group 3"/>
          <p:cNvGrpSpPr>
            <a:grpSpLocks/>
          </p:cNvGrpSpPr>
          <p:nvPr/>
        </p:nvGrpSpPr>
        <p:grpSpPr bwMode="auto">
          <a:xfrm>
            <a:off x="2513013" y="1752600"/>
            <a:ext cx="7353300" cy="4046538"/>
            <a:chOff x="623" y="1104"/>
            <a:chExt cx="4632" cy="2549"/>
          </a:xfrm>
        </p:grpSpPr>
        <p:sp>
          <p:nvSpPr>
            <p:cNvPr id="44048" name="Line 4"/>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4049" name="Line 5"/>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44037" name="Line 6"/>
          <p:cNvSpPr>
            <a:spLocks noChangeShapeType="1"/>
          </p:cNvSpPr>
          <p:nvPr/>
        </p:nvSpPr>
        <p:spPr bwMode="auto">
          <a:xfrm flipV="1">
            <a:off x="2500313" y="4208464"/>
            <a:ext cx="501650" cy="1565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4038" name="Line 7"/>
          <p:cNvSpPr>
            <a:spLocks noChangeShapeType="1"/>
          </p:cNvSpPr>
          <p:nvPr/>
        </p:nvSpPr>
        <p:spPr bwMode="auto">
          <a:xfrm flipV="1">
            <a:off x="2489201" y="4822826"/>
            <a:ext cx="587375" cy="9509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4039" name="Line 8"/>
          <p:cNvSpPr>
            <a:spLocks noChangeShapeType="1"/>
          </p:cNvSpPr>
          <p:nvPr/>
        </p:nvSpPr>
        <p:spPr bwMode="auto">
          <a:xfrm flipV="1">
            <a:off x="2489200" y="4835526"/>
            <a:ext cx="1269999" cy="9509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44040" name="Line 9"/>
          <p:cNvSpPr>
            <a:spLocks noChangeShapeType="1"/>
          </p:cNvSpPr>
          <p:nvPr/>
        </p:nvSpPr>
        <p:spPr bwMode="auto">
          <a:xfrm flipV="1">
            <a:off x="2489200" y="5624514"/>
            <a:ext cx="1614488" cy="161925"/>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4041" name="Line 10"/>
          <p:cNvSpPr>
            <a:spLocks noChangeShapeType="1"/>
          </p:cNvSpPr>
          <p:nvPr/>
        </p:nvSpPr>
        <p:spPr bwMode="auto">
          <a:xfrm flipV="1">
            <a:off x="2489200" y="5360988"/>
            <a:ext cx="1163638" cy="412750"/>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3440" name="Line 16"/>
          <p:cNvSpPr>
            <a:spLocks noChangeShapeType="1"/>
          </p:cNvSpPr>
          <p:nvPr/>
        </p:nvSpPr>
        <p:spPr bwMode="auto">
          <a:xfrm flipV="1">
            <a:off x="2505075" y="4822826"/>
            <a:ext cx="1838326" cy="9636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grpSp>
        <p:nvGrpSpPr>
          <p:cNvPr id="3" name="Group 24"/>
          <p:cNvGrpSpPr>
            <a:grpSpLocks/>
          </p:cNvGrpSpPr>
          <p:nvPr/>
        </p:nvGrpSpPr>
        <p:grpSpPr bwMode="auto">
          <a:xfrm>
            <a:off x="3251200" y="5211765"/>
            <a:ext cx="401638" cy="446084"/>
            <a:chOff x="1200" y="3262"/>
            <a:chExt cx="253" cy="347"/>
          </a:xfrm>
        </p:grpSpPr>
        <p:sp>
          <p:nvSpPr>
            <p:cNvPr id="44045" name="Freeform 18"/>
            <p:cNvSpPr>
              <a:spLocks/>
            </p:cNvSpPr>
            <p:nvPr/>
          </p:nvSpPr>
          <p:spPr bwMode="auto">
            <a:xfrm>
              <a:off x="1200" y="3417"/>
              <a:ext cx="73" cy="192"/>
            </a:xfrm>
            <a:custGeom>
              <a:avLst/>
              <a:gdLst>
                <a:gd name="T0" fmla="*/ 0 w 14"/>
                <a:gd name="T1" fmla="*/ 0 h 66"/>
                <a:gd name="T2" fmla="*/ 12 w 14"/>
                <a:gd name="T3" fmla="*/ 18 h 66"/>
                <a:gd name="T4" fmla="*/ 12 w 14"/>
                <a:gd name="T5" fmla="*/ 66 h 66"/>
                <a:gd name="T6" fmla="*/ 0 60000 65536"/>
                <a:gd name="T7" fmla="*/ 0 60000 65536"/>
                <a:gd name="T8" fmla="*/ 0 60000 65536"/>
                <a:gd name="T9" fmla="*/ 0 w 14"/>
                <a:gd name="T10" fmla="*/ 0 h 66"/>
                <a:gd name="T11" fmla="*/ 14 w 14"/>
                <a:gd name="T12" fmla="*/ 66 h 66"/>
              </a:gdLst>
              <a:ahLst/>
              <a:cxnLst>
                <a:cxn ang="T6">
                  <a:pos x="T0" y="T1"/>
                </a:cxn>
                <a:cxn ang="T7">
                  <a:pos x="T2" y="T3"/>
                </a:cxn>
                <a:cxn ang="T8">
                  <a:pos x="T4" y="T5"/>
                </a:cxn>
              </a:cxnLst>
              <a:rect l="T9" t="T10" r="T11" b="T12"/>
              <a:pathLst>
                <a:path w="14" h="66">
                  <a:moveTo>
                    <a:pt x="0" y="0"/>
                  </a:moveTo>
                  <a:lnTo>
                    <a:pt x="12" y="18"/>
                  </a:lnTo>
                  <a:cubicBezTo>
                    <a:pt x="14" y="29"/>
                    <a:pt x="13" y="47"/>
                    <a:pt x="12" y="66"/>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sp>
          <p:nvSpPr>
            <p:cNvPr id="44046" name="Freeform 19"/>
            <p:cNvSpPr>
              <a:spLocks/>
            </p:cNvSpPr>
            <p:nvPr/>
          </p:nvSpPr>
          <p:spPr bwMode="auto">
            <a:xfrm>
              <a:off x="1200" y="3262"/>
              <a:ext cx="73" cy="113"/>
            </a:xfrm>
            <a:custGeom>
              <a:avLst/>
              <a:gdLst>
                <a:gd name="T0" fmla="*/ 0 w 66"/>
                <a:gd name="T1" fmla="*/ 2 h 65"/>
                <a:gd name="T2" fmla="*/ 39 w 66"/>
                <a:gd name="T3" fmla="*/ 5 h 65"/>
                <a:gd name="T4" fmla="*/ 63 w 66"/>
                <a:gd name="T5" fmla="*/ 29 h 65"/>
                <a:gd name="T6" fmla="*/ 57 w 66"/>
                <a:gd name="T7" fmla="*/ 65 h 65"/>
                <a:gd name="T8" fmla="*/ 0 60000 65536"/>
                <a:gd name="T9" fmla="*/ 0 60000 65536"/>
                <a:gd name="T10" fmla="*/ 0 60000 65536"/>
                <a:gd name="T11" fmla="*/ 0 60000 65536"/>
                <a:gd name="T12" fmla="*/ 0 w 66"/>
                <a:gd name="T13" fmla="*/ 0 h 65"/>
                <a:gd name="T14" fmla="*/ 66 w 66"/>
                <a:gd name="T15" fmla="*/ 65 h 65"/>
              </a:gdLst>
              <a:ahLst/>
              <a:cxnLst>
                <a:cxn ang="T8">
                  <a:pos x="T0" y="T1"/>
                </a:cxn>
                <a:cxn ang="T9">
                  <a:pos x="T2" y="T3"/>
                </a:cxn>
                <a:cxn ang="T10">
                  <a:pos x="T4" y="T5"/>
                </a:cxn>
                <a:cxn ang="T11">
                  <a:pos x="T6" y="T7"/>
                </a:cxn>
              </a:cxnLst>
              <a:rect l="T12" t="T13" r="T14" b="T15"/>
              <a:pathLst>
                <a:path w="66" h="65">
                  <a:moveTo>
                    <a:pt x="0" y="2"/>
                  </a:moveTo>
                  <a:cubicBezTo>
                    <a:pt x="14" y="1"/>
                    <a:pt x="28" y="0"/>
                    <a:pt x="39" y="5"/>
                  </a:cubicBezTo>
                  <a:cubicBezTo>
                    <a:pt x="50" y="10"/>
                    <a:pt x="60" y="19"/>
                    <a:pt x="63" y="29"/>
                  </a:cubicBezTo>
                  <a:cubicBezTo>
                    <a:pt x="66" y="39"/>
                    <a:pt x="61" y="52"/>
                    <a:pt x="57" y="6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sp>
          <p:nvSpPr>
            <p:cNvPr id="44047" name="Freeform 23"/>
            <p:cNvSpPr>
              <a:spLocks/>
            </p:cNvSpPr>
            <p:nvPr/>
          </p:nvSpPr>
          <p:spPr bwMode="auto">
            <a:xfrm>
              <a:off x="1392" y="3264"/>
              <a:ext cx="61" cy="111"/>
            </a:xfrm>
            <a:custGeom>
              <a:avLst/>
              <a:gdLst>
                <a:gd name="T0" fmla="*/ 0 w 129"/>
                <a:gd name="T1" fmla="*/ 0 h 294"/>
                <a:gd name="T2" fmla="*/ 81 w 129"/>
                <a:gd name="T3" fmla="*/ 42 h 294"/>
                <a:gd name="T4" fmla="*/ 123 w 129"/>
                <a:gd name="T5" fmla="*/ 123 h 294"/>
                <a:gd name="T6" fmla="*/ 117 w 129"/>
                <a:gd name="T7" fmla="*/ 216 h 294"/>
                <a:gd name="T8" fmla="*/ 84 w 129"/>
                <a:gd name="T9" fmla="*/ 294 h 294"/>
                <a:gd name="T10" fmla="*/ 0 60000 65536"/>
                <a:gd name="T11" fmla="*/ 0 60000 65536"/>
                <a:gd name="T12" fmla="*/ 0 60000 65536"/>
                <a:gd name="T13" fmla="*/ 0 60000 65536"/>
                <a:gd name="T14" fmla="*/ 0 60000 65536"/>
                <a:gd name="T15" fmla="*/ 0 w 129"/>
                <a:gd name="T16" fmla="*/ 0 h 294"/>
                <a:gd name="T17" fmla="*/ 129 w 129"/>
                <a:gd name="T18" fmla="*/ 294 h 294"/>
              </a:gdLst>
              <a:ahLst/>
              <a:cxnLst>
                <a:cxn ang="T10">
                  <a:pos x="T0" y="T1"/>
                </a:cxn>
                <a:cxn ang="T11">
                  <a:pos x="T2" y="T3"/>
                </a:cxn>
                <a:cxn ang="T12">
                  <a:pos x="T4" y="T5"/>
                </a:cxn>
                <a:cxn ang="T13">
                  <a:pos x="T6" y="T7"/>
                </a:cxn>
                <a:cxn ang="T14">
                  <a:pos x="T8" y="T9"/>
                </a:cxn>
              </a:cxnLst>
              <a:rect l="T15" t="T16" r="T17" b="T18"/>
              <a:pathLst>
                <a:path w="129" h="294">
                  <a:moveTo>
                    <a:pt x="0" y="0"/>
                  </a:moveTo>
                  <a:cubicBezTo>
                    <a:pt x="30" y="11"/>
                    <a:pt x="61" y="22"/>
                    <a:pt x="81" y="42"/>
                  </a:cubicBezTo>
                  <a:cubicBezTo>
                    <a:pt x="101" y="62"/>
                    <a:pt x="117" y="94"/>
                    <a:pt x="123" y="123"/>
                  </a:cubicBezTo>
                  <a:cubicBezTo>
                    <a:pt x="129" y="152"/>
                    <a:pt x="123" y="188"/>
                    <a:pt x="117" y="216"/>
                  </a:cubicBezTo>
                  <a:cubicBezTo>
                    <a:pt x="111" y="244"/>
                    <a:pt x="97" y="269"/>
                    <a:pt x="84" y="294"/>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grpSp>
    </p:spTree>
    <p:extLst>
      <p:ext uri="{BB962C8B-B14F-4D97-AF65-F5344CB8AC3E}">
        <p14:creationId xmlns:p14="http://schemas.microsoft.com/office/powerpoint/2010/main" val="4093949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22</a:t>
            </a:r>
            <a:endParaRPr lang="en-US" dirty="0"/>
          </a:p>
        </p:txBody>
      </p:sp>
      <p:sp>
        <p:nvSpPr>
          <p:cNvPr id="3" name="Content Placeholder 2"/>
          <p:cNvSpPr>
            <a:spLocks noGrp="1"/>
          </p:cNvSpPr>
          <p:nvPr>
            <p:ph idx="1"/>
          </p:nvPr>
        </p:nvSpPr>
        <p:spPr>
          <a:xfrm>
            <a:off x="545264" y="1637292"/>
            <a:ext cx="8330610" cy="4999714"/>
          </a:xfrm>
        </p:spPr>
        <p:txBody>
          <a:bodyPr>
            <a:normAutofit/>
          </a:bodyPr>
          <a:lstStyle/>
          <a:p>
            <a:pPr marL="0" indent="0">
              <a:buNone/>
            </a:pPr>
            <a:r>
              <a:rPr lang="en-US" dirty="0"/>
              <a:t>Suppose, you have given the following data where x and y are the 2 input variables and Class is the dependent variable.</a:t>
            </a:r>
          </a:p>
          <a:p>
            <a:pPr marL="0" indent="0">
              <a:buNone/>
            </a:pPr>
            <a:endParaRPr lang="en-US" altLang="zh-TW" sz="2000" dirty="0">
              <a:ea typeface="新細明體" pitchFamily="2" charset="-120"/>
            </a:endParaRPr>
          </a:p>
          <a:p>
            <a:r>
              <a:rPr lang="en-US" sz="2000" dirty="0"/>
              <a:t>Suppose, you want to predict the class of new data point x=1 and y=1 using Euclidian distance in 3-NN. In which class this data point belong to?</a:t>
            </a:r>
          </a:p>
          <a:p>
            <a:r>
              <a:rPr lang="en-US" sz="2000" dirty="0"/>
              <a:t>You are now wants use 7-NN instead of 3-KNN which of the following x=1 and y=1 will belong to?</a:t>
            </a:r>
            <a:endParaRPr lang="en-US" altLang="zh-TW" sz="2000" dirty="0">
              <a:ea typeface="新細明體" pitchFamily="2" charset="-120"/>
            </a:endParaRPr>
          </a:p>
        </p:txBody>
      </p:sp>
      <p:pic>
        <p:nvPicPr>
          <p:cNvPr id="8" name="Picture 7"/>
          <p:cNvPicPr>
            <a:picLocks noChangeAspect="1"/>
          </p:cNvPicPr>
          <p:nvPr/>
        </p:nvPicPr>
        <p:blipFill>
          <a:blip r:embed="rId3"/>
          <a:stretch>
            <a:fillRect/>
          </a:stretch>
        </p:blipFill>
        <p:spPr>
          <a:xfrm>
            <a:off x="8890403" y="2128938"/>
            <a:ext cx="2085975" cy="2600124"/>
          </a:xfrm>
          <a:prstGeom prst="rect">
            <a:avLst/>
          </a:prstGeom>
        </p:spPr>
      </p:pic>
      <p:sp>
        <p:nvSpPr>
          <p:cNvPr id="5" name="Rectangle 4"/>
          <p:cNvSpPr/>
          <p:nvPr/>
        </p:nvSpPr>
        <p:spPr>
          <a:xfrm>
            <a:off x="1823664" y="5505603"/>
            <a:ext cx="7297137" cy="646331"/>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24 thread. </a:t>
            </a:r>
          </a:p>
        </p:txBody>
      </p:sp>
    </p:spTree>
    <p:extLst>
      <p:ext uri="{BB962C8B-B14F-4D97-AF65-F5344CB8AC3E}">
        <p14:creationId xmlns:p14="http://schemas.microsoft.com/office/powerpoint/2010/main" val="1159708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11.6 Classification Considerations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42</a:t>
            </a:fld>
            <a:endParaRPr lang="en-GB" dirty="0"/>
          </a:p>
        </p:txBody>
      </p:sp>
    </p:spTree>
    <p:extLst>
      <p:ext uri="{BB962C8B-B14F-4D97-AF65-F5344CB8AC3E}">
        <p14:creationId xmlns:p14="http://schemas.microsoft.com/office/powerpoint/2010/main" val="951763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3"/>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11.6.1 Rocchio Anomaly   </a:t>
            </a:r>
          </a:p>
        </p:txBody>
      </p:sp>
      <p:sp>
        <p:nvSpPr>
          <p:cNvPr id="46084" name="Rectangle 14"/>
          <p:cNvSpPr>
            <a:spLocks noGrp="1" noChangeArrowheads="1"/>
          </p:cNvSpPr>
          <p:nvPr>
            <p:ph idx="1"/>
          </p:nvPr>
        </p:nvSpPr>
        <p:spPr>
          <a:xfrm>
            <a:off x="2152650" y="1530221"/>
            <a:ext cx="7886700" cy="4646743"/>
          </a:xfrm>
        </p:spPr>
        <p:txBody>
          <a:bodyPr/>
          <a:lstStyle/>
          <a:p>
            <a:pPr eaLnBrk="1" hangingPunct="1"/>
            <a:r>
              <a:rPr lang="en-US" altLang="en-US" dirty="0">
                <a:ea typeface="ＭＳ Ｐゴシック" panose="020B0600070205080204" pitchFamily="34" charset="-128"/>
              </a:rPr>
              <a:t>Prototype models have problems with polymorphic (disjunctive) categories.</a:t>
            </a:r>
          </a:p>
          <a:p>
            <a:pPr lvl="1"/>
            <a:r>
              <a:rPr lang="en-US" altLang="en-US" dirty="0">
                <a:ea typeface="ＭＳ Ｐゴシック" panose="020B0600070205080204" pitchFamily="34" charset="-128"/>
              </a:rPr>
              <a:t>In this example, the category of the new document will be </a:t>
            </a:r>
            <a:r>
              <a:rPr lang="en-US" altLang="en-US" dirty="0">
                <a:solidFill>
                  <a:srgbClr val="FF0000"/>
                </a:solidFill>
                <a:ea typeface="ＭＳ Ｐゴシック" panose="020B0600070205080204" pitchFamily="34" charset="-128"/>
              </a:rPr>
              <a:t>red</a:t>
            </a:r>
            <a:r>
              <a:rPr lang="en-US" altLang="en-US" dirty="0">
                <a:ea typeface="ＭＳ Ｐゴシック" panose="020B0600070205080204" pitchFamily="34" charset="-128"/>
              </a:rPr>
              <a:t> based on cosine similarity between document and prototypes (big red arrow and big green arrow)</a:t>
            </a:r>
          </a:p>
        </p:txBody>
      </p:sp>
      <p:grpSp>
        <p:nvGrpSpPr>
          <p:cNvPr id="46085" name="Group 3"/>
          <p:cNvGrpSpPr>
            <a:grpSpLocks/>
          </p:cNvGrpSpPr>
          <p:nvPr/>
        </p:nvGrpSpPr>
        <p:grpSpPr bwMode="auto">
          <a:xfrm>
            <a:off x="2438400" y="2286000"/>
            <a:ext cx="7353300" cy="4046538"/>
            <a:chOff x="623" y="1104"/>
            <a:chExt cx="4632" cy="2549"/>
          </a:xfrm>
        </p:grpSpPr>
        <p:sp>
          <p:nvSpPr>
            <p:cNvPr id="46099" name="Line 4"/>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6100" name="Line 5"/>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46086" name="Line 6"/>
          <p:cNvSpPr>
            <a:spLocks noChangeShapeType="1"/>
          </p:cNvSpPr>
          <p:nvPr/>
        </p:nvSpPr>
        <p:spPr bwMode="auto">
          <a:xfrm flipV="1">
            <a:off x="2425700" y="4767264"/>
            <a:ext cx="414338" cy="15525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6087" name="Line 7"/>
          <p:cNvSpPr>
            <a:spLocks noChangeShapeType="1"/>
          </p:cNvSpPr>
          <p:nvPr/>
        </p:nvSpPr>
        <p:spPr bwMode="auto">
          <a:xfrm flipV="1">
            <a:off x="2425700" y="5118100"/>
            <a:ext cx="565150" cy="12017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6088" name="Line 8"/>
          <p:cNvSpPr>
            <a:spLocks noChangeShapeType="1"/>
          </p:cNvSpPr>
          <p:nvPr/>
        </p:nvSpPr>
        <p:spPr bwMode="auto">
          <a:xfrm flipV="1">
            <a:off x="2438401" y="5505450"/>
            <a:ext cx="588963" cy="827088"/>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6089" name="Line 9"/>
          <p:cNvSpPr>
            <a:spLocks noChangeShapeType="1"/>
          </p:cNvSpPr>
          <p:nvPr/>
        </p:nvSpPr>
        <p:spPr bwMode="auto">
          <a:xfrm flipV="1">
            <a:off x="2425700" y="5486400"/>
            <a:ext cx="1309688" cy="846138"/>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6090" name="Line 10"/>
          <p:cNvSpPr>
            <a:spLocks noChangeShapeType="1"/>
          </p:cNvSpPr>
          <p:nvPr/>
        </p:nvSpPr>
        <p:spPr bwMode="auto">
          <a:xfrm flipV="1">
            <a:off x="2425700" y="5743576"/>
            <a:ext cx="1290638" cy="5889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6091" name="Line 11"/>
          <p:cNvSpPr>
            <a:spLocks noChangeShapeType="1"/>
          </p:cNvSpPr>
          <p:nvPr/>
        </p:nvSpPr>
        <p:spPr bwMode="auto">
          <a:xfrm flipV="1">
            <a:off x="2425701" y="6032500"/>
            <a:ext cx="1616075" cy="2873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4463" name="Line 15"/>
          <p:cNvSpPr>
            <a:spLocks noChangeShapeType="1"/>
          </p:cNvSpPr>
          <p:nvPr/>
        </p:nvSpPr>
        <p:spPr bwMode="auto">
          <a:xfrm flipV="1">
            <a:off x="2425700" y="4366728"/>
            <a:ext cx="2513304" cy="1959461"/>
          </a:xfrm>
          <a:prstGeom prst="line">
            <a:avLst/>
          </a:prstGeom>
          <a:noFill/>
          <a:ln w="38100">
            <a:solidFill>
              <a:schemeClr val="accent6"/>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04464" name="Line 16"/>
          <p:cNvSpPr>
            <a:spLocks noChangeShapeType="1"/>
          </p:cNvSpPr>
          <p:nvPr/>
        </p:nvSpPr>
        <p:spPr bwMode="auto">
          <a:xfrm flipV="1">
            <a:off x="2425701" y="3432176"/>
            <a:ext cx="2943225" cy="2906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4467" name="Line 19"/>
          <p:cNvSpPr>
            <a:spLocks noChangeShapeType="1"/>
          </p:cNvSpPr>
          <p:nvPr/>
        </p:nvSpPr>
        <p:spPr bwMode="auto">
          <a:xfrm flipV="1">
            <a:off x="2425701" y="5122864"/>
            <a:ext cx="1052513"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3" name="Group 22"/>
          <p:cNvGrpSpPr>
            <a:grpSpLocks/>
          </p:cNvGrpSpPr>
          <p:nvPr/>
        </p:nvGrpSpPr>
        <p:grpSpPr bwMode="auto">
          <a:xfrm>
            <a:off x="3222771" y="5196725"/>
            <a:ext cx="255588" cy="371475"/>
            <a:chOff x="1030" y="3312"/>
            <a:chExt cx="161" cy="234"/>
          </a:xfrm>
        </p:grpSpPr>
        <p:sp>
          <p:nvSpPr>
            <p:cNvPr id="46097" name="Freeform 20"/>
            <p:cNvSpPr>
              <a:spLocks/>
            </p:cNvSpPr>
            <p:nvPr/>
          </p:nvSpPr>
          <p:spPr bwMode="auto">
            <a:xfrm>
              <a:off x="1030" y="3395"/>
              <a:ext cx="81" cy="151"/>
            </a:xfrm>
            <a:custGeom>
              <a:avLst/>
              <a:gdLst>
                <a:gd name="T0" fmla="*/ 0 w 69"/>
                <a:gd name="T1" fmla="*/ 13 h 37"/>
                <a:gd name="T2" fmla="*/ 48 w 69"/>
                <a:gd name="T3" fmla="*/ 4 h 37"/>
                <a:gd name="T4" fmla="*/ 69 w 69"/>
                <a:gd name="T5" fmla="*/ 37 h 37"/>
                <a:gd name="T6" fmla="*/ 0 60000 65536"/>
                <a:gd name="T7" fmla="*/ 0 60000 65536"/>
                <a:gd name="T8" fmla="*/ 0 60000 65536"/>
                <a:gd name="T9" fmla="*/ 0 w 69"/>
                <a:gd name="T10" fmla="*/ 0 h 37"/>
                <a:gd name="T11" fmla="*/ 69 w 69"/>
                <a:gd name="T12" fmla="*/ 37 h 37"/>
              </a:gdLst>
              <a:ahLst/>
              <a:cxnLst>
                <a:cxn ang="T6">
                  <a:pos x="T0" y="T1"/>
                </a:cxn>
                <a:cxn ang="T7">
                  <a:pos x="T2" y="T3"/>
                </a:cxn>
                <a:cxn ang="T8">
                  <a:pos x="T4" y="T5"/>
                </a:cxn>
              </a:cxnLst>
              <a:rect l="T9" t="T10" r="T11" b="T12"/>
              <a:pathLst>
                <a:path w="69" h="37">
                  <a:moveTo>
                    <a:pt x="0" y="13"/>
                  </a:moveTo>
                  <a:cubicBezTo>
                    <a:pt x="18" y="6"/>
                    <a:pt x="37" y="0"/>
                    <a:pt x="48" y="4"/>
                  </a:cubicBezTo>
                  <a:cubicBezTo>
                    <a:pt x="59" y="8"/>
                    <a:pt x="64" y="22"/>
                    <a:pt x="69" y="37"/>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sp>
          <p:nvSpPr>
            <p:cNvPr id="46098" name="Freeform 21"/>
            <p:cNvSpPr>
              <a:spLocks/>
            </p:cNvSpPr>
            <p:nvPr/>
          </p:nvSpPr>
          <p:spPr bwMode="auto">
            <a:xfrm>
              <a:off x="1134" y="3312"/>
              <a:ext cx="57" cy="83"/>
            </a:xfrm>
            <a:custGeom>
              <a:avLst/>
              <a:gdLst>
                <a:gd name="T0" fmla="*/ 18 w 156"/>
                <a:gd name="T1" fmla="*/ 0 h 105"/>
                <a:gd name="T2" fmla="*/ 0 w 156"/>
                <a:gd name="T3" fmla="*/ 21 h 105"/>
                <a:gd name="T4" fmla="*/ 66 w 156"/>
                <a:gd name="T5" fmla="*/ 15 h 105"/>
                <a:gd name="T6" fmla="*/ 135 w 156"/>
                <a:gd name="T7" fmla="*/ 39 h 105"/>
                <a:gd name="T8" fmla="*/ 156 w 156"/>
                <a:gd name="T9" fmla="*/ 105 h 105"/>
                <a:gd name="T10" fmla="*/ 0 60000 65536"/>
                <a:gd name="T11" fmla="*/ 0 60000 65536"/>
                <a:gd name="T12" fmla="*/ 0 60000 65536"/>
                <a:gd name="T13" fmla="*/ 0 60000 65536"/>
                <a:gd name="T14" fmla="*/ 0 60000 65536"/>
                <a:gd name="T15" fmla="*/ 0 w 156"/>
                <a:gd name="T16" fmla="*/ 0 h 105"/>
                <a:gd name="T17" fmla="*/ 156 w 156"/>
                <a:gd name="T18" fmla="*/ 105 h 105"/>
              </a:gdLst>
              <a:ahLst/>
              <a:cxnLst>
                <a:cxn ang="T10">
                  <a:pos x="T0" y="T1"/>
                </a:cxn>
                <a:cxn ang="T11">
                  <a:pos x="T2" y="T3"/>
                </a:cxn>
                <a:cxn ang="T12">
                  <a:pos x="T4" y="T5"/>
                </a:cxn>
                <a:cxn ang="T13">
                  <a:pos x="T6" y="T7"/>
                </a:cxn>
                <a:cxn ang="T14">
                  <a:pos x="T8" y="T9"/>
                </a:cxn>
              </a:cxnLst>
              <a:rect l="T15" t="T16" r="T17" b="T18"/>
              <a:pathLst>
                <a:path w="156" h="105">
                  <a:moveTo>
                    <a:pt x="18" y="0"/>
                  </a:moveTo>
                  <a:lnTo>
                    <a:pt x="0" y="21"/>
                  </a:lnTo>
                  <a:cubicBezTo>
                    <a:pt x="8" y="24"/>
                    <a:pt x="44" y="12"/>
                    <a:pt x="66" y="15"/>
                  </a:cubicBezTo>
                  <a:cubicBezTo>
                    <a:pt x="88" y="18"/>
                    <a:pt x="120" y="24"/>
                    <a:pt x="135" y="39"/>
                  </a:cubicBezTo>
                  <a:cubicBezTo>
                    <a:pt x="150" y="54"/>
                    <a:pt x="153" y="79"/>
                    <a:pt x="156" y="10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grpSp>
      <p:sp>
        <p:nvSpPr>
          <p:cNvPr id="104471" name="Line 23"/>
          <p:cNvSpPr>
            <a:spLocks noChangeShapeType="1"/>
          </p:cNvSpPr>
          <p:nvPr/>
        </p:nvSpPr>
        <p:spPr bwMode="auto">
          <a:xfrm flipV="1">
            <a:off x="2425701" y="5122864"/>
            <a:ext cx="1052513"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Tree>
    <p:extLst>
      <p:ext uri="{BB962C8B-B14F-4D97-AF65-F5344CB8AC3E}">
        <p14:creationId xmlns:p14="http://schemas.microsoft.com/office/powerpoint/2010/main" val="2125967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3" grpId="0" animBg="1"/>
      <p:bldP spid="104464" grpId="0" animBg="1"/>
      <p:bldP spid="104467" grpId="0" animBg="1"/>
      <p:bldP spid="10447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3 Nearest Neighbor Comparison</a:t>
            </a:r>
          </a:p>
        </p:txBody>
      </p:sp>
      <p:sp>
        <p:nvSpPr>
          <p:cNvPr id="47108" name="Rectangle 26"/>
          <p:cNvSpPr>
            <a:spLocks noGrp="1" noChangeArrowheads="1"/>
          </p:cNvSpPr>
          <p:nvPr>
            <p:ph idx="1"/>
          </p:nvPr>
        </p:nvSpPr>
        <p:spPr>
          <a:xfrm>
            <a:off x="2152650" y="1595535"/>
            <a:ext cx="7886700" cy="4581428"/>
          </a:xfrm>
        </p:spPr>
        <p:txBody>
          <a:bodyPr/>
          <a:lstStyle/>
          <a:p>
            <a:pPr eaLnBrk="1" hangingPunct="1"/>
            <a:r>
              <a:rPr lang="en-US" altLang="en-US" dirty="0">
                <a:ea typeface="ＭＳ Ｐゴシック" panose="020B0600070205080204" pitchFamily="34" charset="-128"/>
              </a:rPr>
              <a:t>Nearest Neighbor tends to handle polymorphic categories better. </a:t>
            </a:r>
          </a:p>
          <a:p>
            <a:pPr lvl="1"/>
            <a:r>
              <a:rPr lang="en-US" altLang="en-US" dirty="0">
                <a:ea typeface="ＭＳ Ｐゴシック" panose="020B0600070205080204" pitchFamily="34" charset="-128"/>
              </a:rPr>
              <a:t>This will assign </a:t>
            </a:r>
            <a:r>
              <a:rPr lang="en-US" altLang="en-US" i="1" dirty="0">
                <a:ea typeface="ＭＳ Ｐゴシック" panose="020B0600070205080204" pitchFamily="34" charset="-128"/>
              </a:rPr>
              <a:t>black</a:t>
            </a:r>
            <a:r>
              <a:rPr lang="en-US" altLang="en-US" dirty="0">
                <a:ea typeface="ＭＳ Ｐゴシック" panose="020B0600070205080204" pitchFamily="34" charset="-128"/>
              </a:rPr>
              <a:t> to the document category because 2 closest neighbors among 3 Nearest Neighbors are in black category. </a:t>
            </a:r>
          </a:p>
        </p:txBody>
      </p:sp>
      <p:grpSp>
        <p:nvGrpSpPr>
          <p:cNvPr id="47109" name="Group 3"/>
          <p:cNvGrpSpPr>
            <a:grpSpLocks/>
          </p:cNvGrpSpPr>
          <p:nvPr/>
        </p:nvGrpSpPr>
        <p:grpSpPr bwMode="auto">
          <a:xfrm>
            <a:off x="2514600" y="2362200"/>
            <a:ext cx="7353300" cy="4046538"/>
            <a:chOff x="623" y="1104"/>
            <a:chExt cx="4632" cy="2549"/>
          </a:xfrm>
        </p:grpSpPr>
        <p:sp>
          <p:nvSpPr>
            <p:cNvPr id="47122" name="Line 4"/>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7123" name="Line 5"/>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47110" name="Line 6"/>
          <p:cNvSpPr>
            <a:spLocks noChangeShapeType="1"/>
          </p:cNvSpPr>
          <p:nvPr/>
        </p:nvSpPr>
        <p:spPr bwMode="auto">
          <a:xfrm flipV="1">
            <a:off x="2501900" y="4843464"/>
            <a:ext cx="414338" cy="15525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7111" name="Line 7"/>
          <p:cNvSpPr>
            <a:spLocks noChangeShapeType="1"/>
          </p:cNvSpPr>
          <p:nvPr/>
        </p:nvSpPr>
        <p:spPr bwMode="auto">
          <a:xfrm flipV="1">
            <a:off x="2501900" y="5194300"/>
            <a:ext cx="565150" cy="12017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7112" name="Line 8"/>
          <p:cNvSpPr>
            <a:spLocks noChangeShapeType="1"/>
          </p:cNvSpPr>
          <p:nvPr/>
        </p:nvSpPr>
        <p:spPr bwMode="auto">
          <a:xfrm flipV="1">
            <a:off x="2514601" y="5581650"/>
            <a:ext cx="588963" cy="827088"/>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7113" name="Line 9"/>
          <p:cNvSpPr>
            <a:spLocks noChangeShapeType="1"/>
          </p:cNvSpPr>
          <p:nvPr/>
        </p:nvSpPr>
        <p:spPr bwMode="auto">
          <a:xfrm flipV="1">
            <a:off x="2501900" y="5562600"/>
            <a:ext cx="1309688" cy="846138"/>
          </a:xfrm>
          <a:prstGeom prst="line">
            <a:avLst/>
          </a:prstGeom>
          <a:noFill/>
          <a:ln w="127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7114" name="Line 10"/>
          <p:cNvSpPr>
            <a:spLocks noChangeShapeType="1"/>
          </p:cNvSpPr>
          <p:nvPr/>
        </p:nvSpPr>
        <p:spPr bwMode="auto">
          <a:xfrm flipV="1">
            <a:off x="2501900" y="5819776"/>
            <a:ext cx="1290638" cy="5889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7115" name="Line 11"/>
          <p:cNvSpPr>
            <a:spLocks noChangeShapeType="1"/>
          </p:cNvSpPr>
          <p:nvPr/>
        </p:nvSpPr>
        <p:spPr bwMode="auto">
          <a:xfrm flipV="1">
            <a:off x="2501901" y="6108700"/>
            <a:ext cx="1616075" cy="2873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5484" name="Line 12"/>
          <p:cNvSpPr>
            <a:spLocks noChangeShapeType="1"/>
          </p:cNvSpPr>
          <p:nvPr/>
        </p:nvSpPr>
        <p:spPr bwMode="auto">
          <a:xfrm flipV="1">
            <a:off x="2516188" y="5181601"/>
            <a:ext cx="1052512"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5485" name="Line 13"/>
          <p:cNvSpPr>
            <a:spLocks noChangeShapeType="1"/>
          </p:cNvSpPr>
          <p:nvPr/>
        </p:nvSpPr>
        <p:spPr bwMode="auto">
          <a:xfrm flipV="1">
            <a:off x="2516188" y="5181601"/>
            <a:ext cx="1052512"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grpSp>
        <p:nvGrpSpPr>
          <p:cNvPr id="3" name="Group 25"/>
          <p:cNvGrpSpPr>
            <a:grpSpLocks/>
          </p:cNvGrpSpPr>
          <p:nvPr/>
        </p:nvGrpSpPr>
        <p:grpSpPr bwMode="auto">
          <a:xfrm>
            <a:off x="2967833" y="5273672"/>
            <a:ext cx="514351" cy="533400"/>
            <a:chOff x="885" y="3038"/>
            <a:chExt cx="324" cy="336"/>
          </a:xfrm>
        </p:grpSpPr>
        <p:sp>
          <p:nvSpPr>
            <p:cNvPr id="47119" name="Freeform 18"/>
            <p:cNvSpPr>
              <a:spLocks/>
            </p:cNvSpPr>
            <p:nvPr/>
          </p:nvSpPr>
          <p:spPr bwMode="auto">
            <a:xfrm>
              <a:off x="912" y="3239"/>
              <a:ext cx="29" cy="135"/>
            </a:xfrm>
            <a:custGeom>
              <a:avLst/>
              <a:gdLst>
                <a:gd name="T0" fmla="*/ 0 w 33"/>
                <a:gd name="T1" fmla="*/ 16 h 22"/>
                <a:gd name="T2" fmla="*/ 18 w 33"/>
                <a:gd name="T3" fmla="*/ 1 h 22"/>
                <a:gd name="T4" fmla="*/ 33 w 33"/>
                <a:gd name="T5" fmla="*/ 22 h 22"/>
                <a:gd name="T6" fmla="*/ 0 60000 65536"/>
                <a:gd name="T7" fmla="*/ 0 60000 65536"/>
                <a:gd name="T8" fmla="*/ 0 60000 65536"/>
                <a:gd name="T9" fmla="*/ 0 w 33"/>
                <a:gd name="T10" fmla="*/ 0 h 22"/>
                <a:gd name="T11" fmla="*/ 33 w 33"/>
                <a:gd name="T12" fmla="*/ 22 h 22"/>
              </a:gdLst>
              <a:ahLst/>
              <a:cxnLst>
                <a:cxn ang="T6">
                  <a:pos x="T0" y="T1"/>
                </a:cxn>
                <a:cxn ang="T7">
                  <a:pos x="T2" y="T3"/>
                </a:cxn>
                <a:cxn ang="T8">
                  <a:pos x="T4" y="T5"/>
                </a:cxn>
              </a:cxnLst>
              <a:rect l="T9" t="T10" r="T11" b="T12"/>
              <a:pathLst>
                <a:path w="33" h="22">
                  <a:moveTo>
                    <a:pt x="0" y="16"/>
                  </a:moveTo>
                  <a:cubicBezTo>
                    <a:pt x="6" y="8"/>
                    <a:pt x="13" y="0"/>
                    <a:pt x="18" y="1"/>
                  </a:cubicBezTo>
                  <a:cubicBezTo>
                    <a:pt x="23" y="2"/>
                    <a:pt x="28" y="12"/>
                    <a:pt x="33" y="2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sp>
          <p:nvSpPr>
            <p:cNvPr id="47120" name="Freeform 22"/>
            <p:cNvSpPr>
              <a:spLocks/>
            </p:cNvSpPr>
            <p:nvPr/>
          </p:nvSpPr>
          <p:spPr bwMode="auto">
            <a:xfrm>
              <a:off x="1094" y="3158"/>
              <a:ext cx="115" cy="206"/>
            </a:xfrm>
            <a:custGeom>
              <a:avLst/>
              <a:gdLst>
                <a:gd name="T0" fmla="*/ 0 w 162"/>
                <a:gd name="T1" fmla="*/ 3 h 114"/>
                <a:gd name="T2" fmla="*/ 18 w 162"/>
                <a:gd name="T3" fmla="*/ 6 h 114"/>
                <a:gd name="T4" fmla="*/ 75 w 162"/>
                <a:gd name="T5" fmla="*/ 3 h 114"/>
                <a:gd name="T6" fmla="*/ 97 w 162"/>
                <a:gd name="T7" fmla="*/ 22 h 114"/>
                <a:gd name="T8" fmla="*/ 116 w 162"/>
                <a:gd name="T9" fmla="*/ 57 h 114"/>
                <a:gd name="T10" fmla="*/ 123 w 162"/>
                <a:gd name="T11" fmla="*/ 102 h 114"/>
                <a:gd name="T12" fmla="*/ 0 60000 65536"/>
                <a:gd name="T13" fmla="*/ 0 60000 65536"/>
                <a:gd name="T14" fmla="*/ 0 60000 65536"/>
                <a:gd name="T15" fmla="*/ 0 60000 65536"/>
                <a:gd name="T16" fmla="*/ 0 60000 65536"/>
                <a:gd name="T17" fmla="*/ 0 60000 65536"/>
                <a:gd name="T18" fmla="*/ 0 w 162"/>
                <a:gd name="T19" fmla="*/ 0 h 114"/>
                <a:gd name="T20" fmla="*/ 162 w 162"/>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62" h="114">
                  <a:moveTo>
                    <a:pt x="0" y="3"/>
                  </a:moveTo>
                  <a:lnTo>
                    <a:pt x="24" y="6"/>
                  </a:lnTo>
                  <a:cubicBezTo>
                    <a:pt x="40" y="6"/>
                    <a:pt x="82" y="0"/>
                    <a:pt x="99" y="3"/>
                  </a:cubicBezTo>
                  <a:cubicBezTo>
                    <a:pt x="116" y="6"/>
                    <a:pt x="120" y="14"/>
                    <a:pt x="129" y="24"/>
                  </a:cubicBezTo>
                  <a:cubicBezTo>
                    <a:pt x="138" y="34"/>
                    <a:pt x="148" y="48"/>
                    <a:pt x="153" y="63"/>
                  </a:cubicBezTo>
                  <a:cubicBezTo>
                    <a:pt x="158" y="78"/>
                    <a:pt x="160" y="96"/>
                    <a:pt x="162" y="114"/>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sp>
          <p:nvSpPr>
            <p:cNvPr id="47121" name="Freeform 24"/>
            <p:cNvSpPr>
              <a:spLocks/>
            </p:cNvSpPr>
            <p:nvPr/>
          </p:nvSpPr>
          <p:spPr bwMode="auto">
            <a:xfrm>
              <a:off x="885" y="3038"/>
              <a:ext cx="119" cy="206"/>
            </a:xfrm>
            <a:custGeom>
              <a:avLst/>
              <a:gdLst>
                <a:gd name="T0" fmla="*/ 0 w 195"/>
                <a:gd name="T1" fmla="*/ 34 h 91"/>
                <a:gd name="T2" fmla="*/ 64 w 195"/>
                <a:gd name="T3" fmla="*/ 4 h 91"/>
                <a:gd name="T4" fmla="*/ 112 w 195"/>
                <a:gd name="T5" fmla="*/ 7 h 91"/>
                <a:gd name="T6" fmla="*/ 144 w 195"/>
                <a:gd name="T7" fmla="*/ 34 h 91"/>
                <a:gd name="T8" fmla="*/ 155 w 195"/>
                <a:gd name="T9" fmla="*/ 91 h 91"/>
                <a:gd name="T10" fmla="*/ 0 60000 65536"/>
                <a:gd name="T11" fmla="*/ 0 60000 65536"/>
                <a:gd name="T12" fmla="*/ 0 60000 65536"/>
                <a:gd name="T13" fmla="*/ 0 60000 65536"/>
                <a:gd name="T14" fmla="*/ 0 60000 65536"/>
                <a:gd name="T15" fmla="*/ 0 w 195"/>
                <a:gd name="T16" fmla="*/ 0 h 91"/>
                <a:gd name="T17" fmla="*/ 195 w 195"/>
                <a:gd name="T18" fmla="*/ 91 h 91"/>
              </a:gdLst>
              <a:ahLst/>
              <a:cxnLst>
                <a:cxn ang="T10">
                  <a:pos x="T0" y="T1"/>
                </a:cxn>
                <a:cxn ang="T11">
                  <a:pos x="T2" y="T3"/>
                </a:cxn>
                <a:cxn ang="T12">
                  <a:pos x="T4" y="T5"/>
                </a:cxn>
                <a:cxn ang="T13">
                  <a:pos x="T6" y="T7"/>
                </a:cxn>
                <a:cxn ang="T14">
                  <a:pos x="T8" y="T9"/>
                </a:cxn>
              </a:cxnLst>
              <a:rect l="T15" t="T16" r="T17" b="T18"/>
              <a:pathLst>
                <a:path w="195" h="91">
                  <a:moveTo>
                    <a:pt x="0" y="34"/>
                  </a:moveTo>
                  <a:cubicBezTo>
                    <a:pt x="29" y="21"/>
                    <a:pt x="58" y="8"/>
                    <a:pt x="81" y="4"/>
                  </a:cubicBezTo>
                  <a:cubicBezTo>
                    <a:pt x="104" y="0"/>
                    <a:pt x="125" y="2"/>
                    <a:pt x="141" y="7"/>
                  </a:cubicBezTo>
                  <a:cubicBezTo>
                    <a:pt x="157" y="12"/>
                    <a:pt x="171" y="20"/>
                    <a:pt x="180" y="34"/>
                  </a:cubicBezTo>
                  <a:cubicBezTo>
                    <a:pt x="189" y="48"/>
                    <a:pt x="192" y="69"/>
                    <a:pt x="195" y="91"/>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grpSp>
    </p:spTree>
    <p:extLst>
      <p:ext uri="{BB962C8B-B14F-4D97-AF65-F5344CB8AC3E}">
        <p14:creationId xmlns:p14="http://schemas.microsoft.com/office/powerpoint/2010/main" val="140514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4" grpId="0" animBg="1"/>
      <p:bldP spid="10548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1994029" y="778182"/>
            <a:ext cx="7886700" cy="608338"/>
          </a:xfrm>
        </p:spPr>
        <p:txBody>
          <a:bodyPr>
            <a:normAutofit fontScale="90000"/>
          </a:bodyPr>
          <a:lstStyle/>
          <a:p>
            <a:r>
              <a:rPr lang="en-US" altLang="en-US" dirty="0">
                <a:ea typeface="ＭＳ Ｐゴシック" panose="020B0600070205080204" pitchFamily="34" charset="-128"/>
              </a:rPr>
              <a:t>11.6.2 </a:t>
            </a:r>
            <a:r>
              <a:rPr lang="en-US" altLang="en-US" dirty="0"/>
              <a:t>Picking the Right Value of K</a:t>
            </a:r>
          </a:p>
        </p:txBody>
      </p:sp>
      <p:sp>
        <p:nvSpPr>
          <p:cNvPr id="40965" name="Rectangle 3"/>
          <p:cNvSpPr>
            <a:spLocks noGrp="1" noChangeArrowheads="1"/>
          </p:cNvSpPr>
          <p:nvPr>
            <p:ph idx="1"/>
          </p:nvPr>
        </p:nvSpPr>
        <p:spPr>
          <a:xfrm>
            <a:off x="2152650" y="1825625"/>
            <a:ext cx="7886700" cy="4688297"/>
          </a:xfrm>
        </p:spPr>
        <p:txBody>
          <a:bodyPr>
            <a:normAutofit fontScale="77500" lnSpcReduction="20000"/>
          </a:bodyPr>
          <a:lstStyle/>
          <a:p>
            <a:r>
              <a:rPr lang="en-US" altLang="en-US" dirty="0">
                <a:solidFill>
                  <a:srgbClr val="333333"/>
                </a:solidFill>
              </a:rPr>
              <a:t>A low value of k  leads to a very sensitive mod</a:t>
            </a:r>
            <a:r>
              <a:rPr lang="en-US" altLang="en-US" b="1" dirty="0">
                <a:solidFill>
                  <a:srgbClr val="333333"/>
                </a:solidFill>
              </a:rPr>
              <a:t>e</a:t>
            </a:r>
            <a:r>
              <a:rPr lang="en-US" altLang="en-US" dirty="0">
                <a:solidFill>
                  <a:srgbClr val="333333"/>
                </a:solidFill>
              </a:rPr>
              <a:t>l. </a:t>
            </a:r>
            <a:r>
              <a:rPr lang="en-US" dirty="0"/>
              <a:t>Small values for K can be noisy and subject to the effects of outliers</a:t>
            </a:r>
            <a:endParaRPr lang="en-US" altLang="en-US" dirty="0">
              <a:solidFill>
                <a:srgbClr val="333333"/>
              </a:solidFill>
            </a:endParaRPr>
          </a:p>
          <a:p>
            <a:r>
              <a:rPr lang="en-US" altLang="en-US" dirty="0">
                <a:solidFill>
                  <a:srgbClr val="333333"/>
                </a:solidFill>
              </a:rPr>
              <a:t>As K approaches n (number of instances in your training dataset), your classifier might be less sensitive, but finding k closest points will become computationally expensive</a:t>
            </a:r>
          </a:p>
          <a:p>
            <a:r>
              <a:rPr lang="en-US" altLang="en-US" dirty="0">
                <a:solidFill>
                  <a:srgbClr val="333333"/>
                </a:solidFill>
              </a:rPr>
              <a:t>Option 1</a:t>
            </a:r>
          </a:p>
          <a:p>
            <a:pPr lvl="1"/>
            <a:r>
              <a:rPr lang="en-US" altLang="en-US" dirty="0"/>
              <a:t>Cross validation </a:t>
            </a:r>
          </a:p>
          <a:p>
            <a:pPr lvl="1"/>
            <a:r>
              <a:rPr lang="en-US" dirty="0"/>
              <a:t>Take the small portion from the training dataset and call it a validation dataset, and then use the same to evaluate different possible values of K. This way we are going to predict the label for every instance in the validation set using with K equals to 1, K equals to 2, K equals to 3.. and then we look at what value of K gives us the best performance on the validation set and then we can take that value and use that as the final setting of our algorithm so we are minimizing the validation error .</a:t>
            </a:r>
            <a:endParaRPr lang="en-US" altLang="en-US" dirty="0"/>
          </a:p>
          <a:p>
            <a:r>
              <a:rPr lang="en-US" altLang="en-US" dirty="0">
                <a:solidFill>
                  <a:srgbClr val="333333"/>
                </a:solidFill>
              </a:rPr>
              <a:t>Option 2</a:t>
            </a:r>
          </a:p>
          <a:p>
            <a:pPr lvl="1"/>
            <a:r>
              <a:rPr lang="en-US" dirty="0"/>
              <a:t>In general, practice, choosing the value of </a:t>
            </a:r>
            <a:r>
              <a:rPr lang="en-US" b="1" dirty="0"/>
              <a:t>k</a:t>
            </a:r>
            <a:r>
              <a:rPr lang="en-US" dirty="0"/>
              <a:t> is </a:t>
            </a:r>
            <a:r>
              <a:rPr lang="en-US" b="1" dirty="0"/>
              <a:t>k = </a:t>
            </a:r>
            <a:r>
              <a:rPr lang="en-US" b="1" dirty="0" err="1"/>
              <a:t>sqrt</a:t>
            </a:r>
            <a:r>
              <a:rPr lang="en-US" b="1" dirty="0"/>
              <a:t>(N)</a:t>
            </a:r>
            <a:r>
              <a:rPr lang="en-US" dirty="0"/>
              <a:t> where </a:t>
            </a:r>
            <a:r>
              <a:rPr lang="en-US" b="1" dirty="0"/>
              <a:t>N</a:t>
            </a:r>
            <a:r>
              <a:rPr lang="en-US" dirty="0"/>
              <a:t> stands for the </a:t>
            </a:r>
            <a:r>
              <a:rPr lang="en-US" b="1" dirty="0"/>
              <a:t>number of samples in your training dataset</a:t>
            </a:r>
            <a:r>
              <a:rPr lang="en-US" dirty="0"/>
              <a:t>.</a:t>
            </a:r>
            <a:endParaRPr lang="en-US" altLang="en-US" dirty="0">
              <a:solidFill>
                <a:srgbClr val="333333"/>
              </a:solidFill>
            </a:endParaRPr>
          </a:p>
        </p:txBody>
      </p:sp>
    </p:spTree>
    <p:extLst>
      <p:ext uri="{BB962C8B-B14F-4D97-AF65-F5344CB8AC3E}">
        <p14:creationId xmlns:p14="http://schemas.microsoft.com/office/powerpoint/2010/main" val="4033561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994029" y="862158"/>
            <a:ext cx="7886700" cy="552354"/>
          </a:xfrm>
        </p:spPr>
        <p:txBody>
          <a:bodyPr>
            <a:normAutofit fontScale="90000"/>
          </a:bodyPr>
          <a:lstStyle/>
          <a:p>
            <a:r>
              <a:rPr lang="en-US" altLang="en-US" dirty="0">
                <a:ea typeface="ＭＳ Ｐゴシック" panose="020B0600070205080204" pitchFamily="34" charset="-128"/>
              </a:rPr>
              <a:t>11.6.3 Evaluating Categorization</a:t>
            </a:r>
          </a:p>
        </p:txBody>
      </p:sp>
      <p:sp>
        <p:nvSpPr>
          <p:cNvPr id="65540" name="Rectangle 3"/>
          <p:cNvSpPr>
            <a:spLocks noGrp="1" noChangeArrowheads="1"/>
          </p:cNvSpPr>
          <p:nvPr>
            <p:ph idx="1"/>
          </p:nvPr>
        </p:nvSpPr>
        <p:spPr/>
        <p:txBody>
          <a:bodyPr/>
          <a:lstStyle/>
          <a:p>
            <a:pPr eaLnBrk="1" hangingPunct="1">
              <a:lnSpc>
                <a:spcPct val="90000"/>
              </a:lnSpc>
            </a:pPr>
            <a:r>
              <a:rPr lang="en-US" altLang="en-US" sz="2800" dirty="0">
                <a:ea typeface="ＭＳ Ｐゴシック" panose="020B0600070205080204" pitchFamily="34" charset="-128"/>
              </a:rPr>
              <a:t>Evaluation must be done on test data that are independent of the training data (usually a disjoint set of instances).</a:t>
            </a:r>
          </a:p>
          <a:p>
            <a:pPr eaLnBrk="1" hangingPunct="1">
              <a:lnSpc>
                <a:spcPct val="90000"/>
              </a:lnSpc>
            </a:pPr>
            <a:r>
              <a:rPr lang="en-US" altLang="en-US" sz="2800" i="1" dirty="0">
                <a:solidFill>
                  <a:srgbClr val="FF0000"/>
                </a:solidFill>
                <a:ea typeface="ＭＳ Ｐゴシック" panose="020B0600070205080204" pitchFamily="34" charset="-128"/>
              </a:rPr>
              <a:t>Classification accuracy</a:t>
            </a:r>
            <a:r>
              <a:rPr lang="en-US" altLang="en-US" sz="2800" dirty="0">
                <a:ea typeface="ＭＳ Ｐゴシック" panose="020B0600070205080204" pitchFamily="34" charset="-128"/>
              </a:rPr>
              <a:t>: </a:t>
            </a:r>
            <a:r>
              <a:rPr lang="en-US" altLang="en-US" sz="2800" i="1" dirty="0" err="1">
                <a:ea typeface="ＭＳ Ｐゴシック" panose="020B0600070205080204" pitchFamily="34" charset="-128"/>
              </a:rPr>
              <a:t>c</a:t>
            </a:r>
            <a:r>
              <a:rPr lang="en-US" altLang="en-US" dirty="0" err="1">
                <a:ea typeface="ＭＳ Ｐゴシック" panose="020B0600070205080204" pitchFamily="34" charset="-128"/>
              </a:rPr>
              <a:t>/</a:t>
            </a:r>
            <a:r>
              <a:rPr lang="en-US" altLang="en-US" sz="2800" i="1" dirty="0" err="1">
                <a:ea typeface="ＭＳ Ｐゴシック" panose="020B0600070205080204" pitchFamily="34" charset="-128"/>
              </a:rPr>
              <a:t>n</a:t>
            </a:r>
            <a:r>
              <a:rPr lang="en-US" altLang="en-US" sz="2800" dirty="0">
                <a:ea typeface="ＭＳ Ｐゴシック" panose="020B0600070205080204" pitchFamily="34" charset="-128"/>
              </a:rPr>
              <a:t> where </a:t>
            </a:r>
            <a:r>
              <a:rPr lang="en-US" altLang="en-US" sz="2800" i="1" dirty="0">
                <a:ea typeface="ＭＳ Ｐゴシック" panose="020B0600070205080204" pitchFamily="34" charset="-128"/>
              </a:rPr>
              <a:t>n</a:t>
            </a:r>
            <a:r>
              <a:rPr lang="en-US" altLang="en-US" sz="2800" dirty="0">
                <a:ea typeface="ＭＳ Ｐゴシック" panose="020B0600070205080204" pitchFamily="34" charset="-128"/>
              </a:rPr>
              <a:t> is the total number of test instances and </a:t>
            </a:r>
            <a:r>
              <a:rPr lang="en-US" altLang="en-US" sz="2800" i="1" dirty="0">
                <a:ea typeface="ＭＳ Ｐゴシック" panose="020B0600070205080204" pitchFamily="34" charset="-128"/>
              </a:rPr>
              <a:t>c</a:t>
            </a:r>
            <a:r>
              <a:rPr lang="en-US" altLang="en-US" sz="2800" dirty="0">
                <a:ea typeface="ＭＳ Ｐゴシック" panose="020B0600070205080204" pitchFamily="34" charset="-128"/>
              </a:rPr>
              <a:t> is the number of test instances correctly classified by the system.</a:t>
            </a:r>
          </a:p>
          <a:p>
            <a:pPr eaLnBrk="1" hangingPunct="1">
              <a:lnSpc>
                <a:spcPct val="90000"/>
              </a:lnSpc>
            </a:pPr>
            <a:r>
              <a:rPr lang="en-US" altLang="en-US" sz="2800" dirty="0">
                <a:ea typeface="ＭＳ Ｐゴシック" panose="020B0600070205080204" pitchFamily="34" charset="-128"/>
              </a:rPr>
              <a:t>Results can vary based on sampling error due to different training and test sets.</a:t>
            </a:r>
          </a:p>
          <a:p>
            <a:pPr eaLnBrk="1" hangingPunct="1">
              <a:lnSpc>
                <a:spcPct val="90000"/>
              </a:lnSpc>
            </a:pPr>
            <a:r>
              <a:rPr lang="en-US" altLang="en-US" sz="2800" dirty="0">
                <a:ea typeface="ＭＳ Ｐゴシック" panose="020B0600070205080204" pitchFamily="34" charset="-128"/>
              </a:rPr>
              <a:t>Average results over multiple training and test sets (splits of the overall data) for the best results.</a:t>
            </a:r>
          </a:p>
        </p:txBody>
      </p:sp>
    </p:spTree>
    <p:extLst>
      <p:ext uri="{BB962C8B-B14F-4D97-AF65-F5344CB8AC3E}">
        <p14:creationId xmlns:p14="http://schemas.microsoft.com/office/powerpoint/2010/main" val="416893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25</a:t>
            </a:r>
          </a:p>
        </p:txBody>
      </p:sp>
      <p:sp>
        <p:nvSpPr>
          <p:cNvPr id="3" name="Content Placeholder 2"/>
          <p:cNvSpPr>
            <a:spLocks noGrp="1"/>
          </p:cNvSpPr>
          <p:nvPr>
            <p:ph idx="1"/>
          </p:nvPr>
        </p:nvSpPr>
        <p:spPr>
          <a:xfrm>
            <a:off x="838200" y="1607274"/>
            <a:ext cx="10633364" cy="4999714"/>
          </a:xfrm>
        </p:spPr>
        <p:txBody>
          <a:bodyPr>
            <a:normAutofit/>
          </a:bodyPr>
          <a:lstStyle/>
          <a:p>
            <a:pPr marL="0" indent="0">
              <a:buNone/>
            </a:pPr>
            <a:r>
              <a:rPr lang="en-US" b="0" i="0" dirty="0">
                <a:solidFill>
                  <a:srgbClr val="050505"/>
                </a:solidFill>
                <a:effectLst/>
                <a:latin typeface="Open Sans"/>
              </a:rPr>
              <a:t>Let's try calculating classifier accuracy for the following model that classified 100 tumors as malignant (the positive class) or benign (the negative class). </a:t>
            </a:r>
          </a:p>
          <a:p>
            <a:pPr marL="0" indent="0">
              <a:buNone/>
            </a:pPr>
            <a:r>
              <a:rPr lang="en-US" b="0" i="0" dirty="0">
                <a:solidFill>
                  <a:srgbClr val="050505"/>
                </a:solidFill>
                <a:effectLst/>
                <a:latin typeface="Open Sans"/>
              </a:rPr>
              <a:t>Of the 100 tumor examples, ML model correctly predicted 1 sample as malignant and 90 samples as benign. </a:t>
            </a:r>
          </a:p>
          <a:p>
            <a:pPr marL="0" indent="0">
              <a:buNone/>
            </a:pPr>
            <a:r>
              <a:rPr lang="en-US" b="0" i="0" dirty="0">
                <a:solidFill>
                  <a:srgbClr val="050505"/>
                </a:solidFill>
                <a:effectLst/>
                <a:latin typeface="Open Sans"/>
              </a:rPr>
              <a:t>It incorrectly predicted 8 samples as benign (in reality they were malignant) and 1 sample as malignant (in reality it was benign). </a:t>
            </a:r>
          </a:p>
          <a:p>
            <a:pPr marL="0" indent="0">
              <a:buNone/>
            </a:pPr>
            <a:r>
              <a:rPr lang="en-US" b="0" i="0" dirty="0">
                <a:solidFill>
                  <a:srgbClr val="050505"/>
                </a:solidFill>
                <a:effectLst/>
                <a:latin typeface="Open Sans"/>
              </a:rPr>
              <a:t>Calculate the classifier accuracy of this ML model. </a:t>
            </a:r>
            <a:endParaRPr lang="en-US" altLang="zh-TW" sz="2000" dirty="0">
              <a:ea typeface="新細明體" pitchFamily="2" charset="-120"/>
            </a:endParaRPr>
          </a:p>
        </p:txBody>
      </p:sp>
      <p:sp>
        <p:nvSpPr>
          <p:cNvPr id="5" name="Rectangle 4"/>
          <p:cNvSpPr/>
          <p:nvPr/>
        </p:nvSpPr>
        <p:spPr>
          <a:xfrm>
            <a:off x="2867373" y="5598912"/>
            <a:ext cx="7297137" cy="646331"/>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25 thread. </a:t>
            </a:r>
          </a:p>
        </p:txBody>
      </p:sp>
    </p:spTree>
    <p:extLst>
      <p:ext uri="{BB962C8B-B14F-4D97-AF65-F5344CB8AC3E}">
        <p14:creationId xmlns:p14="http://schemas.microsoft.com/office/powerpoint/2010/main" val="4026321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535709" y="778182"/>
            <a:ext cx="9345020" cy="608338"/>
          </a:xfrm>
        </p:spPr>
        <p:txBody>
          <a:bodyPr>
            <a:normAutofit fontScale="90000"/>
          </a:bodyPr>
          <a:lstStyle/>
          <a:p>
            <a:r>
              <a:rPr lang="en-US" altLang="en-US" dirty="0">
                <a:ea typeface="ＭＳ Ｐゴシック" panose="020B0600070205080204" pitchFamily="34" charset="-128"/>
              </a:rPr>
              <a:t>11.6.4 </a:t>
            </a:r>
            <a:r>
              <a:rPr lang="en-US" altLang="en-US" dirty="0"/>
              <a:t>Nearest Neighbor Python Example</a:t>
            </a:r>
          </a:p>
        </p:txBody>
      </p:sp>
      <p:pic>
        <p:nvPicPr>
          <p:cNvPr id="3" name="Picture 2"/>
          <p:cNvPicPr>
            <a:picLocks noChangeAspect="1"/>
          </p:cNvPicPr>
          <p:nvPr/>
        </p:nvPicPr>
        <p:blipFill>
          <a:blip r:embed="rId3"/>
          <a:stretch>
            <a:fillRect/>
          </a:stretch>
        </p:blipFill>
        <p:spPr>
          <a:xfrm>
            <a:off x="1994030" y="1512143"/>
            <a:ext cx="5749440" cy="3162495"/>
          </a:xfrm>
          <a:prstGeom prst="rect">
            <a:avLst/>
          </a:prstGeom>
        </p:spPr>
      </p:pic>
      <p:pic>
        <p:nvPicPr>
          <p:cNvPr id="4" name="Picture 3"/>
          <p:cNvPicPr>
            <a:picLocks noChangeAspect="1"/>
          </p:cNvPicPr>
          <p:nvPr/>
        </p:nvPicPr>
        <p:blipFill>
          <a:blip r:embed="rId4"/>
          <a:stretch>
            <a:fillRect/>
          </a:stretch>
        </p:blipFill>
        <p:spPr>
          <a:xfrm>
            <a:off x="1994031" y="4674637"/>
            <a:ext cx="4059399" cy="2038052"/>
          </a:xfrm>
          <a:prstGeom prst="rect">
            <a:avLst/>
          </a:prstGeom>
        </p:spPr>
      </p:pic>
    </p:spTree>
    <p:extLst>
      <p:ext uri="{BB962C8B-B14F-4D97-AF65-F5344CB8AC3E}">
        <p14:creationId xmlns:p14="http://schemas.microsoft.com/office/powerpoint/2010/main" val="1542417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t>Summary</a:t>
            </a:r>
          </a:p>
        </p:txBody>
      </p:sp>
      <p:sp>
        <p:nvSpPr>
          <p:cNvPr id="30723" name="Rectangle 3"/>
          <p:cNvSpPr>
            <a:spLocks noGrp="1" noChangeArrowheads="1"/>
          </p:cNvSpPr>
          <p:nvPr>
            <p:ph idx="1"/>
          </p:nvPr>
        </p:nvSpPr>
        <p:spPr/>
        <p:txBody>
          <a:bodyPr>
            <a:normAutofit/>
          </a:bodyPr>
          <a:lstStyle/>
          <a:p>
            <a:pPr marL="0" indent="0">
              <a:buNone/>
            </a:pPr>
            <a:r>
              <a:rPr lang="en-US" dirty="0"/>
              <a:t>Many machine learning problems are directed toward a specialized goal that is sometimes represented by the value of a particular feature in the data. This particular feature is referred to as the </a:t>
            </a:r>
            <a:r>
              <a:rPr lang="en-US" i="1" dirty="0"/>
              <a:t>class label</a:t>
            </a:r>
            <a:r>
              <a:rPr lang="en-US" dirty="0"/>
              <a:t>. Therefore, such problems are </a:t>
            </a:r>
            <a:r>
              <a:rPr lang="en-US" i="1" dirty="0"/>
              <a:t>supervised</a:t>
            </a:r>
            <a:r>
              <a:rPr lang="en-US" dirty="0"/>
              <a:t>, wherein the relationships of the remaining features in the data with respect to this special feature are </a:t>
            </a:r>
            <a:r>
              <a:rPr lang="en-US" i="1" dirty="0"/>
              <a:t>learned</a:t>
            </a:r>
            <a:r>
              <a:rPr lang="en-US" dirty="0"/>
              <a:t>. The data used to learn these relationships is referred to as the </a:t>
            </a:r>
            <a:r>
              <a:rPr lang="en-US" i="1" dirty="0"/>
              <a:t>training data</a:t>
            </a:r>
            <a:r>
              <a:rPr lang="en-US" dirty="0"/>
              <a:t>. The </a:t>
            </a:r>
            <a:r>
              <a:rPr lang="en-US" i="1" dirty="0"/>
              <a:t>learned model </a:t>
            </a:r>
            <a:r>
              <a:rPr lang="en-US" dirty="0"/>
              <a:t>may then be used to determine the estimated class labels for records, where the label is missing referred to </a:t>
            </a:r>
            <a:r>
              <a:rPr lang="en-US"/>
              <a:t>as </a:t>
            </a:r>
            <a:r>
              <a:rPr lang="en-US" i="1"/>
              <a:t>testing the model</a:t>
            </a:r>
            <a:r>
              <a:rPr lang="en-US"/>
              <a:t>. </a:t>
            </a:r>
            <a:r>
              <a:rPr lang="en-US" dirty="0"/>
              <a:t>This module introduces two ML classification algorithms, Rocchio and KNN and techniques to picking ideal K value. </a:t>
            </a:r>
          </a:p>
        </p:txBody>
      </p:sp>
    </p:spTree>
    <p:extLst>
      <p:ext uri="{BB962C8B-B14F-4D97-AF65-F5344CB8AC3E}">
        <p14:creationId xmlns:p14="http://schemas.microsoft.com/office/powerpoint/2010/main" val="98099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11.1 Machine Learning</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68738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Large confetti"/>
          <p:cNvSpPr>
            <a:spLocks noGrp="1" noChangeArrowheads="1"/>
          </p:cNvSpPr>
          <p:nvPr>
            <p:ph type="title"/>
          </p:nvPr>
        </p:nvSpPr>
        <p:spPr/>
        <p:txBody>
          <a:bodyPr/>
          <a:lstStyle/>
          <a:p>
            <a:r>
              <a:rPr lang="en-US" altLang="en-US" dirty="0"/>
              <a:t>11.1.1 Machine Learning</a:t>
            </a:r>
          </a:p>
        </p:txBody>
      </p:sp>
      <p:sp>
        <p:nvSpPr>
          <p:cNvPr id="14339" name="Rectangle 3"/>
          <p:cNvSpPr>
            <a:spLocks noGrp="1" noChangeArrowheads="1"/>
          </p:cNvSpPr>
          <p:nvPr>
            <p:ph idx="1"/>
          </p:nvPr>
        </p:nvSpPr>
        <p:spPr/>
        <p:txBody>
          <a:bodyPr>
            <a:normAutofit/>
          </a:bodyPr>
          <a:lstStyle/>
          <a:p>
            <a:r>
              <a:rPr lang="en-US" dirty="0"/>
              <a:t>The ultimate goal of machine learning is the creation and understanding of machine intelligence</a:t>
            </a:r>
          </a:p>
          <a:p>
            <a:r>
              <a:rPr lang="en-US" dirty="0"/>
              <a:t>Teach a computer to learn concepts using data or interactions with an environment– without being explicitly programmed</a:t>
            </a:r>
          </a:p>
          <a:p>
            <a:r>
              <a:rPr lang="en-US" dirty="0"/>
              <a:t>Machine learning is a type of artificial intelligence that provides computers with the ability to learn. It focuses on the development of computer programs that can change when exposed to new data</a:t>
            </a:r>
            <a:endParaRPr lang="en-US" altLang="en-US" sz="1700" dirty="0"/>
          </a:p>
        </p:txBody>
      </p:sp>
    </p:spTree>
    <p:extLst>
      <p:ext uri="{BB962C8B-B14F-4D97-AF65-F5344CB8AC3E}">
        <p14:creationId xmlns:p14="http://schemas.microsoft.com/office/powerpoint/2010/main" val="3450334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Large confetti"/>
          <p:cNvSpPr>
            <a:spLocks noGrp="1" noChangeArrowheads="1"/>
          </p:cNvSpPr>
          <p:nvPr>
            <p:ph type="title"/>
          </p:nvPr>
        </p:nvSpPr>
        <p:spPr/>
        <p:txBody>
          <a:bodyPr/>
          <a:lstStyle/>
          <a:p>
            <a:r>
              <a:rPr lang="en-US" altLang="en-US" dirty="0"/>
              <a:t>11.1.2 Classification Vs Clustering</a:t>
            </a:r>
          </a:p>
        </p:txBody>
      </p:sp>
      <p:sp>
        <p:nvSpPr>
          <p:cNvPr id="14339" name="Rectangle 3"/>
          <p:cNvSpPr>
            <a:spLocks noGrp="1" noChangeArrowheads="1"/>
          </p:cNvSpPr>
          <p:nvPr>
            <p:ph idx="1"/>
          </p:nvPr>
        </p:nvSpPr>
        <p:spPr/>
        <p:txBody>
          <a:bodyPr>
            <a:normAutofit/>
          </a:bodyPr>
          <a:lstStyle/>
          <a:p>
            <a:pPr fontAlgn="base"/>
            <a:r>
              <a:rPr lang="en-US" dirty="0"/>
              <a:t>In general, in classification you have a set of predefined classes (categories) and want to know which class a new object belongs to.</a:t>
            </a:r>
          </a:p>
          <a:p>
            <a:pPr fontAlgn="base"/>
            <a:r>
              <a:rPr lang="en-US" dirty="0"/>
              <a:t>Clustering tries to group a set of objects (no pre-existing labels) and find whether there is </a:t>
            </a:r>
            <a:r>
              <a:rPr lang="en-US" i="1" dirty="0"/>
              <a:t>some</a:t>
            </a:r>
            <a:r>
              <a:rPr lang="en-US" dirty="0"/>
              <a:t> relationship between the objects.</a:t>
            </a:r>
          </a:p>
          <a:p>
            <a:pPr fontAlgn="base"/>
            <a:r>
              <a:rPr lang="en-US" dirty="0"/>
              <a:t>In the context of machine learning, classification is </a:t>
            </a:r>
            <a:r>
              <a:rPr lang="en-US" i="1" dirty="0"/>
              <a:t>supervised learning</a:t>
            </a:r>
            <a:r>
              <a:rPr lang="en-US" dirty="0"/>
              <a:t> and clustering is </a:t>
            </a:r>
            <a:r>
              <a:rPr lang="en-US" i="1" dirty="0"/>
              <a:t>unsupervised learning</a:t>
            </a:r>
            <a:r>
              <a:rPr lang="en-US" dirty="0"/>
              <a:t>.</a:t>
            </a:r>
          </a:p>
          <a:p>
            <a:pPr marL="0" indent="0">
              <a:buNone/>
            </a:pPr>
            <a:endParaRPr lang="en-US" altLang="en-US" sz="1700" dirty="0"/>
          </a:p>
        </p:txBody>
      </p:sp>
    </p:spTree>
    <p:extLst>
      <p:ext uri="{BB962C8B-B14F-4D97-AF65-F5344CB8AC3E}">
        <p14:creationId xmlns:p14="http://schemas.microsoft.com/office/powerpoint/2010/main" val="1256143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Large confetti"/>
          <p:cNvSpPr>
            <a:spLocks noGrp="1" noChangeArrowheads="1"/>
          </p:cNvSpPr>
          <p:nvPr>
            <p:ph type="title"/>
          </p:nvPr>
        </p:nvSpPr>
        <p:spPr/>
        <p:txBody>
          <a:bodyPr/>
          <a:lstStyle/>
          <a:p>
            <a:r>
              <a:rPr lang="en-US" altLang="en-US" dirty="0"/>
              <a:t>11.1.3 Shopping on the Web</a:t>
            </a:r>
          </a:p>
        </p:txBody>
      </p:sp>
      <p:sp>
        <p:nvSpPr>
          <p:cNvPr id="14339" name="Rectangle 3"/>
          <p:cNvSpPr>
            <a:spLocks noGrp="1" noChangeArrowheads="1"/>
          </p:cNvSpPr>
          <p:nvPr>
            <p:ph idx="1"/>
          </p:nvPr>
        </p:nvSpPr>
        <p:spPr/>
        <p:txBody>
          <a:bodyPr>
            <a:normAutofit/>
          </a:bodyPr>
          <a:lstStyle/>
          <a:p>
            <a:r>
              <a:rPr lang="en-US" altLang="en-US" sz="2800" dirty="0"/>
              <a:t>Suppose you want to buy a cappuccino maker as a gift</a:t>
            </a:r>
          </a:p>
          <a:p>
            <a:pPr lvl="1"/>
            <a:endParaRPr lang="en-US" altLang="en-US" sz="2000" dirty="0"/>
          </a:p>
          <a:p>
            <a:pPr lvl="1"/>
            <a:r>
              <a:rPr lang="en-US" altLang="en-US" sz="2400" dirty="0"/>
              <a:t>try Google for “cappuccino maker”</a:t>
            </a:r>
          </a:p>
          <a:p>
            <a:pPr lvl="1"/>
            <a:r>
              <a:rPr lang="en-US" altLang="en-US" sz="2400" dirty="0"/>
              <a:t>What do you expect to see? </a:t>
            </a:r>
          </a:p>
          <a:p>
            <a:pPr lvl="2"/>
            <a:r>
              <a:rPr lang="en-US" altLang="en-US" sz="1800" dirty="0"/>
              <a:t>Search List….</a:t>
            </a:r>
          </a:p>
          <a:p>
            <a:pPr lvl="2"/>
            <a:r>
              <a:rPr lang="en-US" altLang="en-US" sz="1800" dirty="0"/>
              <a:t>Anything else?</a:t>
            </a:r>
          </a:p>
        </p:txBody>
      </p:sp>
    </p:spTree>
    <p:extLst>
      <p:ext uri="{BB962C8B-B14F-4D97-AF65-F5344CB8AC3E}">
        <p14:creationId xmlns:p14="http://schemas.microsoft.com/office/powerpoint/2010/main" val="55417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28024" y="295955"/>
            <a:ext cx="8466752" cy="6318628"/>
          </a:xfrm>
          <a:prstGeom prst="rect">
            <a:avLst/>
          </a:prstGeom>
        </p:spPr>
      </p:pic>
    </p:spTree>
    <p:extLst>
      <p:ext uri="{BB962C8B-B14F-4D97-AF65-F5344CB8AC3E}">
        <p14:creationId xmlns:p14="http://schemas.microsoft.com/office/powerpoint/2010/main" val="2436499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10909</TotalTime>
  <Words>3056</Words>
  <Application>Microsoft Office PowerPoint</Application>
  <PresentationFormat>Widescreen</PresentationFormat>
  <Paragraphs>356</Paragraphs>
  <Slides>49</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-apple-system</vt:lpstr>
      <vt:lpstr>Arial</vt:lpstr>
      <vt:lpstr>Calibri</vt:lpstr>
      <vt:lpstr>Calibri Light</vt:lpstr>
      <vt:lpstr>Marlett</vt:lpstr>
      <vt:lpstr>Open Sans</vt:lpstr>
      <vt:lpstr>Roboto</vt:lpstr>
      <vt:lpstr>Times New Roman</vt:lpstr>
      <vt:lpstr>Office Theme</vt:lpstr>
      <vt:lpstr>Module 10 – ML Classification</vt:lpstr>
      <vt:lpstr>Overview</vt:lpstr>
      <vt:lpstr>Objectives</vt:lpstr>
      <vt:lpstr>Relevance</vt:lpstr>
      <vt:lpstr>11.1 Machine Learning</vt:lpstr>
      <vt:lpstr>11.1.1 Machine Learning</vt:lpstr>
      <vt:lpstr>11.1.2 Classification Vs Clustering</vt:lpstr>
      <vt:lpstr>11.1.3 Shopping on the Web</vt:lpstr>
      <vt:lpstr>PowerPoint Presentation</vt:lpstr>
      <vt:lpstr>11.1.3 Observations</vt:lpstr>
      <vt:lpstr>11.1.4 Text Categorization Applications</vt:lpstr>
      <vt:lpstr>11.1.5 Cost of Manual Text Categorization</vt:lpstr>
      <vt:lpstr>11.1.6 What does it take to compete?</vt:lpstr>
      <vt:lpstr>11.1.6 Why not a semi-automatic text categorization tool?</vt:lpstr>
      <vt:lpstr>11.2 Rule-based Classification</vt:lpstr>
      <vt:lpstr>11.2.1 Rule-based Approach to TC</vt:lpstr>
      <vt:lpstr>11.2.2 Predicting Topics of News Stories</vt:lpstr>
      <vt:lpstr>11.2.3 Our Labeled Examples</vt:lpstr>
      <vt:lpstr>11.2.3 What to predict before seeing the document?</vt:lpstr>
      <vt:lpstr>11.2.3 Predict with Evidence</vt:lpstr>
      <vt:lpstr>11.2.3 The Actual Topic</vt:lpstr>
      <vt:lpstr>11.2.4 Representing Documents</vt:lpstr>
      <vt:lpstr>11.3 Classification General Idea</vt:lpstr>
      <vt:lpstr>11.3.1 1-Nearest Neighbor</vt:lpstr>
      <vt:lpstr>11.3.2 Example of Classification Learning</vt:lpstr>
      <vt:lpstr>11.3.3 General Learning Issues</vt:lpstr>
      <vt:lpstr>11.3.4 Generalization</vt:lpstr>
      <vt:lpstr>11.3.5 Learning for Text Categorization</vt:lpstr>
      <vt:lpstr>11.4 Rocchio</vt:lpstr>
      <vt:lpstr>11.4.1 Using Relevance Feedback (Rocchio)</vt:lpstr>
      <vt:lpstr>11.4.2 Illustration of Rocchio Text Categorization</vt:lpstr>
      <vt:lpstr>11.4.3 Rocchio Properties </vt:lpstr>
      <vt:lpstr>Nearest Neighbor Classification</vt:lpstr>
      <vt:lpstr>11.5 KNN</vt:lpstr>
      <vt:lpstr>11.5.1 Nearest-Neighbor Learning Algorithm</vt:lpstr>
      <vt:lpstr>11.5.2 Key Components of Nearest Neighbor</vt:lpstr>
      <vt:lpstr>11.5.3 K Nearest-Neighbor</vt:lpstr>
      <vt:lpstr>11.5.4 Similarity Metrics</vt:lpstr>
      <vt:lpstr>11.5.5 Three Nearest Neighbor Illustration (Euclidian Distance)</vt:lpstr>
      <vt:lpstr>11.5.5 Illustration of 3 Nearest Neighbor for Text</vt:lpstr>
      <vt:lpstr>Activity 22</vt:lpstr>
      <vt:lpstr>11.6 Classification Considerations</vt:lpstr>
      <vt:lpstr>11.6.1 Rocchio Anomaly   </vt:lpstr>
      <vt:lpstr>3 Nearest Neighbor Comparison</vt:lpstr>
      <vt:lpstr>11.6.2 Picking the Right Value of K</vt:lpstr>
      <vt:lpstr>11.6.3 Evaluating Categorization</vt:lpstr>
      <vt:lpstr>Activity 25</vt:lpstr>
      <vt:lpstr>11.6.4 Nearest Neighbor Python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Sampath Jayarathna</dc:creator>
  <cp:lastModifiedBy>Jayarathna, Sampath</cp:lastModifiedBy>
  <cp:revision>357</cp:revision>
  <dcterms:created xsi:type="dcterms:W3CDTF">2009-12-29T10:39:27Z</dcterms:created>
  <dcterms:modified xsi:type="dcterms:W3CDTF">2023-11-02T20:19:59Z</dcterms:modified>
</cp:coreProperties>
</file>