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7"/>
  </p:notesMasterIdLst>
  <p:handoutMasterIdLst>
    <p:handoutMasterId r:id="rId38"/>
  </p:handoutMasterIdLst>
  <p:sldIdLst>
    <p:sldId id="358" r:id="rId2"/>
    <p:sldId id="359" r:id="rId3"/>
    <p:sldId id="360" r:id="rId4"/>
    <p:sldId id="361" r:id="rId5"/>
    <p:sldId id="362" r:id="rId6"/>
    <p:sldId id="259" r:id="rId7"/>
    <p:sldId id="260" r:id="rId8"/>
    <p:sldId id="350" r:id="rId9"/>
    <p:sldId id="351" r:id="rId10"/>
    <p:sldId id="352" r:id="rId11"/>
    <p:sldId id="353" r:id="rId12"/>
    <p:sldId id="354" r:id="rId13"/>
    <p:sldId id="355" r:id="rId14"/>
    <p:sldId id="363" r:id="rId15"/>
    <p:sldId id="304" r:id="rId16"/>
    <p:sldId id="305" r:id="rId17"/>
    <p:sldId id="306" r:id="rId18"/>
    <p:sldId id="310" r:id="rId19"/>
    <p:sldId id="307" r:id="rId20"/>
    <p:sldId id="308" r:id="rId21"/>
    <p:sldId id="364" r:id="rId22"/>
    <p:sldId id="309" r:id="rId23"/>
    <p:sldId id="318" r:id="rId24"/>
    <p:sldId id="319" r:id="rId25"/>
    <p:sldId id="348" r:id="rId26"/>
    <p:sldId id="365" r:id="rId27"/>
    <p:sldId id="356" r:id="rId28"/>
    <p:sldId id="323" r:id="rId29"/>
    <p:sldId id="324" r:id="rId30"/>
    <p:sldId id="326" r:id="rId31"/>
    <p:sldId id="327" r:id="rId32"/>
    <p:sldId id="328" r:id="rId33"/>
    <p:sldId id="357" r:id="rId34"/>
    <p:sldId id="349" r:id="rId35"/>
    <p:sldId id="36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5226" autoAdjust="0"/>
  </p:normalViewPr>
  <p:slideViewPr>
    <p:cSldViewPr snapToGrid="0" snapToObjects="1">
      <p:cViewPr varScale="1">
        <p:scale>
          <a:sx n="108" d="100"/>
          <a:sy n="108" d="100"/>
        </p:scale>
        <p:origin x="558" y="45"/>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81954CD6-FDF4-4D7D-9031-2C6D818CDE21}"/>
    <pc:docChg chg="modSld">
      <pc:chgData name="Jayarathna, Sampath" userId="10951a6d-3610-4a87-8b75-8e5b3ed3f097" providerId="ADAL" clId="{81954CD6-FDF4-4D7D-9031-2C6D818CDE21}" dt="2021-11-10T00:03:11.045" v="0" actId="1076"/>
      <pc:docMkLst>
        <pc:docMk/>
      </pc:docMkLst>
      <pc:sldChg chg="modSp">
        <pc:chgData name="Jayarathna, Sampath" userId="10951a6d-3610-4a87-8b75-8e5b3ed3f097" providerId="ADAL" clId="{81954CD6-FDF4-4D7D-9031-2C6D818CDE21}" dt="2021-11-10T00:03:11.045" v="0" actId="1076"/>
        <pc:sldMkLst>
          <pc:docMk/>
          <pc:sldMk cId="1873327066" sldId="327"/>
        </pc:sldMkLst>
        <pc:picChg chg="mod">
          <ac:chgData name="Jayarathna, Sampath" userId="10951a6d-3610-4a87-8b75-8e5b3ed3f097" providerId="ADAL" clId="{81954CD6-FDF4-4D7D-9031-2C6D818CDE21}" dt="2021-11-10T00:03:11.045" v="0" actId="1076"/>
          <ac:picMkLst>
            <pc:docMk/>
            <pc:sldMk cId="1873327066" sldId="327"/>
            <ac:picMk id="18435" creationId="{00000000-0000-0000-0000-000000000000}"/>
          </ac:picMkLst>
        </pc:picChg>
      </pc:sldChg>
    </pc:docChg>
  </pc:docChgLst>
  <pc:docChgLst>
    <pc:chgData name="Ukwatta" userId="10951a6d-3610-4a87-8b75-8e5b3ed3f097" providerId="ADAL" clId="{4404697F-297E-4843-8137-484C66F1AB8E}"/>
    <pc:docChg chg="modSld">
      <pc:chgData name="Ukwatta" userId="10951a6d-3610-4a87-8b75-8e5b3ed3f097" providerId="ADAL" clId="{4404697F-297E-4843-8137-484C66F1AB8E}" dt="2022-03-25T14:59:47.567" v="4" actId="20577"/>
      <pc:docMkLst>
        <pc:docMk/>
      </pc:docMkLst>
      <pc:sldChg chg="modSp mod">
        <pc:chgData name="Ukwatta" userId="10951a6d-3610-4a87-8b75-8e5b3ed3f097" providerId="ADAL" clId="{4404697F-297E-4843-8137-484C66F1AB8E}" dt="2022-03-25T14:59:31.618" v="2" actId="20577"/>
        <pc:sldMkLst>
          <pc:docMk/>
          <pc:sldMk cId="2907069814" sldId="310"/>
        </pc:sldMkLst>
        <pc:spChg chg="mod">
          <ac:chgData name="Ukwatta" userId="10951a6d-3610-4a87-8b75-8e5b3ed3f097" providerId="ADAL" clId="{4404697F-297E-4843-8137-484C66F1AB8E}" dt="2022-03-25T14:59:31.618" v="2" actId="20577"/>
          <ac:spMkLst>
            <pc:docMk/>
            <pc:sldMk cId="2907069814" sldId="310"/>
            <ac:spMk id="5" creationId="{00000000-0000-0000-0000-000000000000}"/>
          </ac:spMkLst>
        </pc:spChg>
        <pc:spChg chg="mod">
          <ac:chgData name="Ukwatta" userId="10951a6d-3610-4a87-8b75-8e5b3ed3f097" providerId="ADAL" clId="{4404697F-297E-4843-8137-484C66F1AB8E}" dt="2022-03-25T14:59:12.225" v="1" actId="20577"/>
          <ac:spMkLst>
            <pc:docMk/>
            <pc:sldMk cId="2907069814" sldId="310"/>
            <ac:spMk id="7170" creationId="{00000000-0000-0000-0000-000000000000}"/>
          </ac:spMkLst>
        </pc:spChg>
      </pc:sldChg>
      <pc:sldChg chg="modSp mod">
        <pc:chgData name="Ukwatta" userId="10951a6d-3610-4a87-8b75-8e5b3ed3f097" providerId="ADAL" clId="{4404697F-297E-4843-8137-484C66F1AB8E}" dt="2022-03-25T14:59:47.567" v="4" actId="20577"/>
        <pc:sldMkLst>
          <pc:docMk/>
          <pc:sldMk cId="2004670346" sldId="349"/>
        </pc:sldMkLst>
        <pc:spChg chg="mod">
          <ac:chgData name="Ukwatta" userId="10951a6d-3610-4a87-8b75-8e5b3ed3f097" providerId="ADAL" clId="{4404697F-297E-4843-8137-484C66F1AB8E}" dt="2022-03-25T14:59:47.567" v="4" actId="20577"/>
          <ac:spMkLst>
            <pc:docMk/>
            <pc:sldMk cId="2004670346" sldId="349"/>
            <ac:spMk id="5" creationId="{00000000-0000-0000-0000-000000000000}"/>
          </ac:spMkLst>
        </pc:spChg>
        <pc:spChg chg="mod">
          <ac:chgData name="Ukwatta" userId="10951a6d-3610-4a87-8b75-8e5b3ed3f097" providerId="ADAL" clId="{4404697F-297E-4843-8137-484C66F1AB8E}" dt="2022-03-25T14:59:43.040" v="3" actId="20577"/>
          <ac:spMkLst>
            <pc:docMk/>
            <pc:sldMk cId="2004670346" sldId="349"/>
            <ac:spMk id="7170" creationId="{00000000-0000-0000-0000-000000000000}"/>
          </ac:spMkLst>
        </pc:spChg>
      </pc:sldChg>
    </pc:docChg>
  </pc:docChgLst>
  <pc:docChgLst>
    <pc:chgData name="Jayarathna, Sampath" userId="10951a6d-3610-4a87-8b75-8e5b3ed3f097" providerId="ADAL" clId="{9575B28C-D377-45E9-9E06-E5CD63CA7E07}"/>
    <pc:docChg chg="modSld">
      <pc:chgData name="Jayarathna, Sampath" userId="10951a6d-3610-4a87-8b75-8e5b3ed3f097" providerId="ADAL" clId="{9575B28C-D377-45E9-9E06-E5CD63CA7E07}" dt="2022-10-27T18:06:53.387" v="0" actId="20577"/>
      <pc:docMkLst>
        <pc:docMk/>
      </pc:docMkLst>
      <pc:sldChg chg="modSp mod">
        <pc:chgData name="Jayarathna, Sampath" userId="10951a6d-3610-4a87-8b75-8e5b3ed3f097" providerId="ADAL" clId="{9575B28C-D377-45E9-9E06-E5CD63CA7E07}" dt="2022-10-27T18:06:53.387" v="0" actId="20577"/>
        <pc:sldMkLst>
          <pc:docMk/>
          <pc:sldMk cId="3798711288" sldId="358"/>
        </pc:sldMkLst>
        <pc:spChg chg="mod">
          <ac:chgData name="Jayarathna, Sampath" userId="10951a6d-3610-4a87-8b75-8e5b3ed3f097" providerId="ADAL" clId="{9575B28C-D377-45E9-9E06-E5CD63CA7E07}" dt="2022-10-27T18:06:53.387" v="0" actId="20577"/>
          <ac:spMkLst>
            <pc:docMk/>
            <pc:sldMk cId="3798711288" sldId="358"/>
            <ac:spMk id="13314" creationId="{00000000-0000-0000-0000-000000000000}"/>
          </ac:spMkLst>
        </pc:spChg>
      </pc:sldChg>
    </pc:docChg>
  </pc:docChgLst>
  <pc:docChgLst>
    <pc:chgData name="Jayarathna, Sampath" userId="10951a6d-3610-4a87-8b75-8e5b3ed3f097" providerId="ADAL" clId="{A7B613B7-E209-4AB7-AF1D-8ADCB4E19F87}"/>
    <pc:docChg chg="undo custSel modSld modMainMaster modNotesMaster">
      <pc:chgData name="Jayarathna, Sampath" userId="10951a6d-3610-4a87-8b75-8e5b3ed3f097" providerId="ADAL" clId="{A7B613B7-E209-4AB7-AF1D-8ADCB4E19F87}" dt="2021-11-07T21:07:51.182" v="160" actId="20577"/>
      <pc:docMkLst>
        <pc:docMk/>
      </pc:docMkLst>
      <pc:sldChg chg="modSp mod modNotes">
        <pc:chgData name="Jayarathna, Sampath" userId="10951a6d-3610-4a87-8b75-8e5b3ed3f097" providerId="ADAL" clId="{A7B613B7-E209-4AB7-AF1D-8ADCB4E19F87}" dt="2021-11-07T20:43:49.966" v="3" actId="27636"/>
        <pc:sldMkLst>
          <pc:docMk/>
          <pc:sldMk cId="1477836689" sldId="259"/>
        </pc:sldMkLst>
        <pc:spChg chg="mod">
          <ac:chgData name="Jayarathna, Sampath" userId="10951a6d-3610-4a87-8b75-8e5b3ed3f097" providerId="ADAL" clId="{A7B613B7-E209-4AB7-AF1D-8ADCB4E19F87}" dt="2021-11-07T20:43:49.149" v="0"/>
          <ac:spMkLst>
            <pc:docMk/>
            <pc:sldMk cId="1477836689" sldId="259"/>
            <ac:spMk id="4099" creationId="{00000000-0000-0000-0000-000000000000}"/>
          </ac:spMkLst>
        </pc:spChg>
        <pc:spChg chg="mod">
          <ac:chgData name="Jayarathna, Sampath" userId="10951a6d-3610-4a87-8b75-8e5b3ed3f097" providerId="ADAL" clId="{A7B613B7-E209-4AB7-AF1D-8ADCB4E19F87}" dt="2021-11-07T20:43:49.966" v="3" actId="27636"/>
          <ac:spMkLst>
            <pc:docMk/>
            <pc:sldMk cId="1477836689" sldId="259"/>
            <ac:spMk id="4100" creationId="{00000000-0000-0000-0000-000000000000}"/>
          </ac:spMkLst>
        </pc:spChg>
      </pc:sldChg>
      <pc:sldChg chg="modSp mod modNotes">
        <pc:chgData name="Jayarathna, Sampath" userId="10951a6d-3610-4a87-8b75-8e5b3ed3f097" providerId="ADAL" clId="{A7B613B7-E209-4AB7-AF1D-8ADCB4E19F87}" dt="2021-11-07T20:43:50.049" v="4" actId="27636"/>
        <pc:sldMkLst>
          <pc:docMk/>
          <pc:sldMk cId="260262146" sldId="260"/>
        </pc:sldMkLst>
        <pc:spChg chg="mod">
          <ac:chgData name="Jayarathna, Sampath" userId="10951a6d-3610-4a87-8b75-8e5b3ed3f097" providerId="ADAL" clId="{A7B613B7-E209-4AB7-AF1D-8ADCB4E19F87}" dt="2021-11-07T20:43:49.149" v="0"/>
          <ac:spMkLst>
            <pc:docMk/>
            <pc:sldMk cId="260262146" sldId="260"/>
            <ac:spMk id="5123" creationId="{00000000-0000-0000-0000-000000000000}"/>
          </ac:spMkLst>
        </pc:spChg>
        <pc:spChg chg="mod">
          <ac:chgData name="Jayarathna, Sampath" userId="10951a6d-3610-4a87-8b75-8e5b3ed3f097" providerId="ADAL" clId="{A7B613B7-E209-4AB7-AF1D-8ADCB4E19F87}" dt="2021-11-07T20:43:50.049" v="4" actId="27636"/>
          <ac:spMkLst>
            <pc:docMk/>
            <pc:sldMk cId="260262146" sldId="260"/>
            <ac:spMk id="5124" creationId="{00000000-0000-0000-0000-000000000000}"/>
          </ac:spMkLst>
        </pc:spChg>
      </pc:sldChg>
      <pc:sldChg chg="modSp mod">
        <pc:chgData name="Jayarathna, Sampath" userId="10951a6d-3610-4a87-8b75-8e5b3ed3f097" providerId="ADAL" clId="{A7B613B7-E209-4AB7-AF1D-8ADCB4E19F87}" dt="2021-11-07T20:43:50.182" v="6" actId="27636"/>
        <pc:sldMkLst>
          <pc:docMk/>
          <pc:sldMk cId="3901456163" sldId="304"/>
        </pc:sldMkLst>
        <pc:spChg chg="mod">
          <ac:chgData name="Jayarathna, Sampath" userId="10951a6d-3610-4a87-8b75-8e5b3ed3f097" providerId="ADAL" clId="{A7B613B7-E209-4AB7-AF1D-8ADCB4E19F87}" dt="2021-11-07T20:43:49.149" v="0"/>
          <ac:spMkLst>
            <pc:docMk/>
            <pc:sldMk cId="3901456163" sldId="304"/>
            <ac:spMk id="3074" creationId="{00000000-0000-0000-0000-000000000000}"/>
          </ac:spMkLst>
        </pc:spChg>
        <pc:spChg chg="mod">
          <ac:chgData name="Jayarathna, Sampath" userId="10951a6d-3610-4a87-8b75-8e5b3ed3f097" providerId="ADAL" clId="{A7B613B7-E209-4AB7-AF1D-8ADCB4E19F87}" dt="2021-11-07T20:43:50.182" v="6" actId="27636"/>
          <ac:spMkLst>
            <pc:docMk/>
            <pc:sldMk cId="3901456163" sldId="304"/>
            <ac:spMk id="3075" creationId="{00000000-0000-0000-0000-000000000000}"/>
          </ac:spMkLst>
        </pc:spChg>
        <pc:spChg chg="mod">
          <ac:chgData name="Jayarathna, Sampath" userId="10951a6d-3610-4a87-8b75-8e5b3ed3f097" providerId="ADAL" clId="{A7B613B7-E209-4AB7-AF1D-8ADCB4E19F87}" dt="2021-11-07T20:43:49.149" v="0"/>
          <ac:spMkLst>
            <pc:docMk/>
            <pc:sldMk cId="3901456163" sldId="304"/>
            <ac:spMk id="3076" creationId="{00000000-0000-0000-0000-000000000000}"/>
          </ac:spMkLst>
        </pc:spChg>
        <pc:spChg chg="mod">
          <ac:chgData name="Jayarathna, Sampath" userId="10951a6d-3610-4a87-8b75-8e5b3ed3f097" providerId="ADAL" clId="{A7B613B7-E209-4AB7-AF1D-8ADCB4E19F87}" dt="2021-11-07T20:43:49.149" v="0"/>
          <ac:spMkLst>
            <pc:docMk/>
            <pc:sldMk cId="3901456163" sldId="304"/>
            <ac:spMk id="3078" creationId="{00000000-0000-0000-0000-000000000000}"/>
          </ac:spMkLst>
        </pc:spChg>
        <pc:spChg chg="mod">
          <ac:chgData name="Jayarathna, Sampath" userId="10951a6d-3610-4a87-8b75-8e5b3ed3f097" providerId="ADAL" clId="{A7B613B7-E209-4AB7-AF1D-8ADCB4E19F87}" dt="2021-11-07T20:43:49.149" v="0"/>
          <ac:spMkLst>
            <pc:docMk/>
            <pc:sldMk cId="3901456163" sldId="304"/>
            <ac:spMk id="3079" creationId="{00000000-0000-0000-0000-000000000000}"/>
          </ac:spMkLst>
        </pc:spChg>
        <pc:graphicFrameChg chg="mod">
          <ac:chgData name="Jayarathna, Sampath" userId="10951a6d-3610-4a87-8b75-8e5b3ed3f097" providerId="ADAL" clId="{A7B613B7-E209-4AB7-AF1D-8ADCB4E19F87}" dt="2021-11-07T20:43:49.149" v="0"/>
          <ac:graphicFrameMkLst>
            <pc:docMk/>
            <pc:sldMk cId="3901456163" sldId="304"/>
            <ac:graphicFrameMk id="3077" creationId="{00000000-0000-0000-0000-000000000000}"/>
          </ac:graphicFrameMkLst>
        </pc:graphicFrameChg>
      </pc:sldChg>
      <pc:sldChg chg="modSp mod modAnim">
        <pc:chgData name="Jayarathna, Sampath" userId="10951a6d-3610-4a87-8b75-8e5b3ed3f097" providerId="ADAL" clId="{A7B613B7-E209-4AB7-AF1D-8ADCB4E19F87}" dt="2021-11-07T21:07:51.182" v="160" actId="20577"/>
        <pc:sldMkLst>
          <pc:docMk/>
          <pc:sldMk cId="930491868" sldId="305"/>
        </pc:sldMkLst>
        <pc:spChg chg="mod">
          <ac:chgData name="Jayarathna, Sampath" userId="10951a6d-3610-4a87-8b75-8e5b3ed3f097" providerId="ADAL" clId="{A7B613B7-E209-4AB7-AF1D-8ADCB4E19F87}" dt="2021-11-07T20:43:49.149" v="0"/>
          <ac:spMkLst>
            <pc:docMk/>
            <pc:sldMk cId="930491868" sldId="305"/>
            <ac:spMk id="4098" creationId="{00000000-0000-0000-0000-000000000000}"/>
          </ac:spMkLst>
        </pc:spChg>
        <pc:spChg chg="mod">
          <ac:chgData name="Jayarathna, Sampath" userId="10951a6d-3610-4a87-8b75-8e5b3ed3f097" providerId="ADAL" clId="{A7B613B7-E209-4AB7-AF1D-8ADCB4E19F87}" dt="2021-11-07T21:07:51.182" v="160" actId="20577"/>
          <ac:spMkLst>
            <pc:docMk/>
            <pc:sldMk cId="930491868" sldId="305"/>
            <ac:spMk id="1231875" creationId="{00000000-0000-0000-0000-000000000000}"/>
          </ac:spMkLst>
        </pc:spChg>
        <pc:graphicFrameChg chg="mod">
          <ac:chgData name="Jayarathna, Sampath" userId="10951a6d-3610-4a87-8b75-8e5b3ed3f097" providerId="ADAL" clId="{A7B613B7-E209-4AB7-AF1D-8ADCB4E19F87}" dt="2021-11-07T20:43:49.149" v="0"/>
          <ac:graphicFrameMkLst>
            <pc:docMk/>
            <pc:sldMk cId="930491868" sldId="305"/>
            <ac:graphicFrameMk id="4100" creationId="{00000000-0000-0000-0000-000000000000}"/>
          </ac:graphicFrameMkLst>
        </pc:graphicFrameChg>
      </pc:sldChg>
      <pc:sldChg chg="modSp modAnim">
        <pc:chgData name="Jayarathna, Sampath" userId="10951a6d-3610-4a87-8b75-8e5b3ed3f097" providerId="ADAL" clId="{A7B613B7-E209-4AB7-AF1D-8ADCB4E19F87}" dt="2021-11-07T20:43:49.149" v="0"/>
        <pc:sldMkLst>
          <pc:docMk/>
          <pc:sldMk cId="1911456980" sldId="306"/>
        </pc:sldMkLst>
        <pc:spChg chg="mod">
          <ac:chgData name="Jayarathna, Sampath" userId="10951a6d-3610-4a87-8b75-8e5b3ed3f097" providerId="ADAL" clId="{A7B613B7-E209-4AB7-AF1D-8ADCB4E19F87}" dt="2021-11-07T20:43:49.149" v="0"/>
          <ac:spMkLst>
            <pc:docMk/>
            <pc:sldMk cId="1911456980" sldId="306"/>
            <ac:spMk id="5122" creationId="{00000000-0000-0000-0000-000000000000}"/>
          </ac:spMkLst>
        </pc:spChg>
        <pc:spChg chg="mod">
          <ac:chgData name="Jayarathna, Sampath" userId="10951a6d-3610-4a87-8b75-8e5b3ed3f097" providerId="ADAL" clId="{A7B613B7-E209-4AB7-AF1D-8ADCB4E19F87}" dt="2021-11-07T20:43:49.149" v="0"/>
          <ac:spMkLst>
            <pc:docMk/>
            <pc:sldMk cId="1911456980" sldId="306"/>
            <ac:spMk id="5126" creationId="{00000000-0000-0000-0000-000000000000}"/>
          </ac:spMkLst>
        </pc:spChg>
        <pc:spChg chg="mod">
          <ac:chgData name="Jayarathna, Sampath" userId="10951a6d-3610-4a87-8b75-8e5b3ed3f097" providerId="ADAL" clId="{A7B613B7-E209-4AB7-AF1D-8ADCB4E19F87}" dt="2021-11-07T20:43:49.149" v="0"/>
          <ac:spMkLst>
            <pc:docMk/>
            <pc:sldMk cId="1911456980" sldId="306"/>
            <ac:spMk id="1210387" creationId="{00000000-0000-0000-0000-000000000000}"/>
          </ac:spMkLst>
        </pc:spChg>
        <pc:grpChg chg="mod">
          <ac:chgData name="Jayarathna, Sampath" userId="10951a6d-3610-4a87-8b75-8e5b3ed3f097" providerId="ADAL" clId="{A7B613B7-E209-4AB7-AF1D-8ADCB4E19F87}" dt="2021-11-07T20:43:49.149" v="0"/>
          <ac:grpSpMkLst>
            <pc:docMk/>
            <pc:sldMk cId="1911456980" sldId="306"/>
            <ac:grpSpMk id="1210390" creationId="{00000000-0000-0000-0000-000000000000}"/>
          </ac:grpSpMkLst>
        </pc:grpChg>
        <pc:graphicFrameChg chg="mod">
          <ac:chgData name="Jayarathna, Sampath" userId="10951a6d-3610-4a87-8b75-8e5b3ed3f097" providerId="ADAL" clId="{A7B613B7-E209-4AB7-AF1D-8ADCB4E19F87}" dt="2021-11-07T20:43:49.149" v="0"/>
          <ac:graphicFrameMkLst>
            <pc:docMk/>
            <pc:sldMk cId="1911456980" sldId="306"/>
            <ac:graphicFrameMk id="5125" creationId="{00000000-0000-0000-0000-000000000000}"/>
          </ac:graphicFrameMkLst>
        </pc:graphicFrameChg>
        <pc:graphicFrameChg chg="mod">
          <ac:chgData name="Jayarathna, Sampath" userId="10951a6d-3610-4a87-8b75-8e5b3ed3f097" providerId="ADAL" clId="{A7B613B7-E209-4AB7-AF1D-8ADCB4E19F87}" dt="2021-11-07T20:43:49.149" v="0"/>
          <ac:graphicFrameMkLst>
            <pc:docMk/>
            <pc:sldMk cId="1911456980" sldId="306"/>
            <ac:graphicFrameMk id="5127" creationId="{00000000-0000-0000-0000-000000000000}"/>
          </ac:graphicFrameMkLst>
        </pc:graphicFrameChg>
        <pc:graphicFrameChg chg="mod">
          <ac:chgData name="Jayarathna, Sampath" userId="10951a6d-3610-4a87-8b75-8e5b3ed3f097" providerId="ADAL" clId="{A7B613B7-E209-4AB7-AF1D-8ADCB4E19F87}" dt="2021-11-07T20:43:49.149" v="0"/>
          <ac:graphicFrameMkLst>
            <pc:docMk/>
            <pc:sldMk cId="1911456980" sldId="306"/>
            <ac:graphicFrameMk id="5128" creationId="{00000000-0000-0000-0000-000000000000}"/>
          </ac:graphicFrameMkLst>
        </pc:graphicFrameChg>
        <pc:graphicFrameChg chg="mod">
          <ac:chgData name="Jayarathna, Sampath" userId="10951a6d-3610-4a87-8b75-8e5b3ed3f097" providerId="ADAL" clId="{A7B613B7-E209-4AB7-AF1D-8ADCB4E19F87}" dt="2021-11-07T20:43:49.149" v="0"/>
          <ac:graphicFrameMkLst>
            <pc:docMk/>
            <pc:sldMk cId="1911456980" sldId="306"/>
            <ac:graphicFrameMk id="5129"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2224410539" sldId="307"/>
        </pc:sldMkLst>
        <pc:spChg chg="mod">
          <ac:chgData name="Jayarathna, Sampath" userId="10951a6d-3610-4a87-8b75-8e5b3ed3f097" providerId="ADAL" clId="{A7B613B7-E209-4AB7-AF1D-8ADCB4E19F87}" dt="2021-11-07T20:43:49.149" v="0"/>
          <ac:spMkLst>
            <pc:docMk/>
            <pc:sldMk cId="2224410539" sldId="307"/>
            <ac:spMk id="6146" creationId="{00000000-0000-0000-0000-000000000000}"/>
          </ac:spMkLst>
        </pc:spChg>
        <pc:spChg chg="mod">
          <ac:chgData name="Jayarathna, Sampath" userId="10951a6d-3610-4a87-8b75-8e5b3ed3f097" providerId="ADAL" clId="{A7B613B7-E209-4AB7-AF1D-8ADCB4E19F87}" dt="2021-11-07T20:43:49.149" v="0"/>
          <ac:spMkLst>
            <pc:docMk/>
            <pc:sldMk cId="2224410539" sldId="307"/>
            <ac:spMk id="1236995" creationId="{00000000-0000-0000-0000-000000000000}"/>
          </ac:spMkLst>
        </pc:spChg>
      </pc:sldChg>
      <pc:sldChg chg="modSp">
        <pc:chgData name="Jayarathna, Sampath" userId="10951a6d-3610-4a87-8b75-8e5b3ed3f097" providerId="ADAL" clId="{A7B613B7-E209-4AB7-AF1D-8ADCB4E19F87}" dt="2021-11-07T20:43:49.149" v="0"/>
        <pc:sldMkLst>
          <pc:docMk/>
          <pc:sldMk cId="3143815798" sldId="308"/>
        </pc:sldMkLst>
        <pc:spChg chg="mod">
          <ac:chgData name="Jayarathna, Sampath" userId="10951a6d-3610-4a87-8b75-8e5b3ed3f097" providerId="ADAL" clId="{A7B613B7-E209-4AB7-AF1D-8ADCB4E19F87}" dt="2021-11-07T20:43:49.149" v="0"/>
          <ac:spMkLst>
            <pc:docMk/>
            <pc:sldMk cId="3143815798" sldId="308"/>
            <ac:spMk id="7170" creationId="{00000000-0000-0000-0000-000000000000}"/>
          </ac:spMkLst>
        </pc:spChg>
        <pc:spChg chg="mod">
          <ac:chgData name="Jayarathna, Sampath" userId="10951a6d-3610-4a87-8b75-8e5b3ed3f097" providerId="ADAL" clId="{A7B613B7-E209-4AB7-AF1D-8ADCB4E19F87}" dt="2021-11-07T20:43:49.149" v="0"/>
          <ac:spMkLst>
            <pc:docMk/>
            <pc:sldMk cId="3143815798" sldId="308"/>
            <ac:spMk id="7171" creationId="{00000000-0000-0000-0000-000000000000}"/>
          </ac:spMkLst>
        </pc:spChg>
        <pc:spChg chg="mod">
          <ac:chgData name="Jayarathna, Sampath" userId="10951a6d-3610-4a87-8b75-8e5b3ed3f097" providerId="ADAL" clId="{A7B613B7-E209-4AB7-AF1D-8ADCB4E19F87}" dt="2021-11-07T20:43:49.149" v="0"/>
          <ac:spMkLst>
            <pc:docMk/>
            <pc:sldMk cId="3143815798" sldId="308"/>
            <ac:spMk id="1211399" creationId="{00000000-0000-0000-0000-000000000000}"/>
          </ac:spMkLst>
        </pc:spChg>
        <pc:graphicFrameChg chg="mod">
          <ac:chgData name="Jayarathna, Sampath" userId="10951a6d-3610-4a87-8b75-8e5b3ed3f097" providerId="ADAL" clId="{A7B613B7-E209-4AB7-AF1D-8ADCB4E19F87}" dt="2021-11-07T20:43:49.149" v="0"/>
          <ac:graphicFrameMkLst>
            <pc:docMk/>
            <pc:sldMk cId="3143815798" sldId="308"/>
            <ac:graphicFrameMk id="7172"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1125216561" sldId="309"/>
        </pc:sldMkLst>
        <pc:spChg chg="mod">
          <ac:chgData name="Jayarathna, Sampath" userId="10951a6d-3610-4a87-8b75-8e5b3ed3f097" providerId="ADAL" clId="{A7B613B7-E209-4AB7-AF1D-8ADCB4E19F87}" dt="2021-11-07T20:43:49.149" v="0"/>
          <ac:spMkLst>
            <pc:docMk/>
            <pc:sldMk cId="1125216561" sldId="309"/>
            <ac:spMk id="8194" creationId="{00000000-0000-0000-0000-000000000000}"/>
          </ac:spMkLst>
        </pc:spChg>
        <pc:spChg chg="mod">
          <ac:chgData name="Jayarathna, Sampath" userId="10951a6d-3610-4a87-8b75-8e5b3ed3f097" providerId="ADAL" clId="{A7B613B7-E209-4AB7-AF1D-8ADCB4E19F87}" dt="2021-11-07T20:43:49.149" v="0"/>
          <ac:spMkLst>
            <pc:docMk/>
            <pc:sldMk cId="1125216561" sldId="309"/>
            <ac:spMk id="8195" creationId="{00000000-0000-0000-0000-000000000000}"/>
          </ac:spMkLst>
        </pc:spChg>
      </pc:sldChg>
      <pc:sldChg chg="modSp mod modNotes">
        <pc:chgData name="Jayarathna, Sampath" userId="10951a6d-3610-4a87-8b75-8e5b3ed3f097" providerId="ADAL" clId="{A7B613B7-E209-4AB7-AF1D-8ADCB4E19F87}" dt="2021-11-07T20:47:52.914" v="76" actId="20577"/>
        <pc:sldMkLst>
          <pc:docMk/>
          <pc:sldMk cId="2907069814" sldId="310"/>
        </pc:sldMkLst>
        <pc:spChg chg="mod">
          <ac:chgData name="Jayarathna, Sampath" userId="10951a6d-3610-4a87-8b75-8e5b3ed3f097" providerId="ADAL" clId="{A7B613B7-E209-4AB7-AF1D-8ADCB4E19F87}" dt="2021-11-07T20:47:52.914" v="76" actId="20577"/>
          <ac:spMkLst>
            <pc:docMk/>
            <pc:sldMk cId="2907069814" sldId="310"/>
            <ac:spMk id="5" creationId="{00000000-0000-0000-0000-000000000000}"/>
          </ac:spMkLst>
        </pc:spChg>
        <pc:spChg chg="mod">
          <ac:chgData name="Jayarathna, Sampath" userId="10951a6d-3610-4a87-8b75-8e5b3ed3f097" providerId="ADAL" clId="{A7B613B7-E209-4AB7-AF1D-8ADCB4E19F87}" dt="2021-11-07T20:47:03.032" v="44" actId="20577"/>
          <ac:spMkLst>
            <pc:docMk/>
            <pc:sldMk cId="2907069814" sldId="310"/>
            <ac:spMk id="7170" creationId="{00000000-0000-0000-0000-000000000000}"/>
          </ac:spMkLst>
        </pc:spChg>
        <pc:spChg chg="mod">
          <ac:chgData name="Jayarathna, Sampath" userId="10951a6d-3610-4a87-8b75-8e5b3ed3f097" providerId="ADAL" clId="{A7B613B7-E209-4AB7-AF1D-8ADCB4E19F87}" dt="2021-11-07T20:47:36.465" v="74" actId="20577"/>
          <ac:spMkLst>
            <pc:docMk/>
            <pc:sldMk cId="2907069814" sldId="310"/>
            <ac:spMk id="1211399" creationId="{00000000-0000-0000-0000-000000000000}"/>
          </ac:spMkLst>
        </pc:spChg>
        <pc:graphicFrameChg chg="mod">
          <ac:chgData name="Jayarathna, Sampath" userId="10951a6d-3610-4a87-8b75-8e5b3ed3f097" providerId="ADAL" clId="{A7B613B7-E209-4AB7-AF1D-8ADCB4E19F87}" dt="2021-11-07T20:43:49.149" v="0"/>
          <ac:graphicFrameMkLst>
            <pc:docMk/>
            <pc:sldMk cId="2907069814" sldId="310"/>
            <ac:graphicFrameMk id="7172"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966858378" sldId="318"/>
        </pc:sldMkLst>
        <pc:spChg chg="mod">
          <ac:chgData name="Jayarathna, Sampath" userId="10951a6d-3610-4a87-8b75-8e5b3ed3f097" providerId="ADAL" clId="{A7B613B7-E209-4AB7-AF1D-8ADCB4E19F87}" dt="2021-11-07T20:43:49.149" v="0"/>
          <ac:spMkLst>
            <pc:docMk/>
            <pc:sldMk cId="966858378" sldId="318"/>
            <ac:spMk id="9218" creationId="{00000000-0000-0000-0000-000000000000}"/>
          </ac:spMkLst>
        </pc:spChg>
        <pc:spChg chg="mod">
          <ac:chgData name="Jayarathna, Sampath" userId="10951a6d-3610-4a87-8b75-8e5b3ed3f097" providerId="ADAL" clId="{A7B613B7-E209-4AB7-AF1D-8ADCB4E19F87}" dt="2021-11-07T20:43:49.149" v="0"/>
          <ac:spMkLst>
            <pc:docMk/>
            <pc:sldMk cId="966858378" sldId="318"/>
            <ac:spMk id="9220" creationId="{00000000-0000-0000-0000-000000000000}"/>
          </ac:spMkLst>
        </pc:spChg>
        <pc:graphicFrameChg chg="mod">
          <ac:chgData name="Jayarathna, Sampath" userId="10951a6d-3610-4a87-8b75-8e5b3ed3f097" providerId="ADAL" clId="{A7B613B7-E209-4AB7-AF1D-8ADCB4E19F87}" dt="2021-11-07T20:43:49.149" v="0"/>
          <ac:graphicFrameMkLst>
            <pc:docMk/>
            <pc:sldMk cId="966858378" sldId="318"/>
            <ac:graphicFrameMk id="9219" creationId="{00000000-0000-0000-0000-000000000000}"/>
          </ac:graphicFrameMkLst>
        </pc:graphicFrameChg>
      </pc:sldChg>
      <pc:sldChg chg="modSp mod">
        <pc:chgData name="Jayarathna, Sampath" userId="10951a6d-3610-4a87-8b75-8e5b3ed3f097" providerId="ADAL" clId="{A7B613B7-E209-4AB7-AF1D-8ADCB4E19F87}" dt="2021-11-07T20:43:50.382" v="8" actId="27636"/>
        <pc:sldMkLst>
          <pc:docMk/>
          <pc:sldMk cId="2443052907" sldId="319"/>
        </pc:sldMkLst>
        <pc:spChg chg="mod">
          <ac:chgData name="Jayarathna, Sampath" userId="10951a6d-3610-4a87-8b75-8e5b3ed3f097" providerId="ADAL" clId="{A7B613B7-E209-4AB7-AF1D-8ADCB4E19F87}" dt="2021-11-07T20:43:49.149" v="0"/>
          <ac:spMkLst>
            <pc:docMk/>
            <pc:sldMk cId="2443052907" sldId="319"/>
            <ac:spMk id="10242" creationId="{00000000-0000-0000-0000-000000000000}"/>
          </ac:spMkLst>
        </pc:spChg>
        <pc:spChg chg="mod">
          <ac:chgData name="Jayarathna, Sampath" userId="10951a6d-3610-4a87-8b75-8e5b3ed3f097" providerId="ADAL" clId="{A7B613B7-E209-4AB7-AF1D-8ADCB4E19F87}" dt="2021-11-07T20:43:50.382" v="8" actId="27636"/>
          <ac:spMkLst>
            <pc:docMk/>
            <pc:sldMk cId="2443052907" sldId="319"/>
            <ac:spMk id="10243" creationId="{00000000-0000-0000-0000-000000000000}"/>
          </ac:spMkLst>
        </pc:spChg>
        <pc:graphicFrameChg chg="mod">
          <ac:chgData name="Jayarathna, Sampath" userId="10951a6d-3610-4a87-8b75-8e5b3ed3f097" providerId="ADAL" clId="{A7B613B7-E209-4AB7-AF1D-8ADCB4E19F87}" dt="2021-11-07T20:43:49.149" v="0"/>
          <ac:graphicFrameMkLst>
            <pc:docMk/>
            <pc:sldMk cId="2443052907" sldId="319"/>
            <ac:graphicFrameMk id="10244"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2985887529" sldId="323"/>
        </pc:sldMkLst>
        <pc:spChg chg="mod">
          <ac:chgData name="Jayarathna, Sampath" userId="10951a6d-3610-4a87-8b75-8e5b3ed3f097" providerId="ADAL" clId="{A7B613B7-E209-4AB7-AF1D-8ADCB4E19F87}" dt="2021-11-07T20:43:49.149" v="0"/>
          <ac:spMkLst>
            <pc:docMk/>
            <pc:sldMk cId="2985887529" sldId="323"/>
            <ac:spMk id="2"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14338"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14339"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40963"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54"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55"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58"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59"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0"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1"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2"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3"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4"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5"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6"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7"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8" creationId="{00000000-0000-0000-0000-000000000000}"/>
          </ac:spMkLst>
        </pc:spChg>
        <pc:spChg chg="mod">
          <ac:chgData name="Jayarathna, Sampath" userId="10951a6d-3610-4a87-8b75-8e5b3ed3f097" providerId="ADAL" clId="{A7B613B7-E209-4AB7-AF1D-8ADCB4E19F87}" dt="2021-11-07T20:43:49.149" v="0"/>
          <ac:spMkLst>
            <pc:docMk/>
            <pc:sldMk cId="2985887529" sldId="323"/>
            <ac:spMk id="78869" creationId="{00000000-0000-0000-0000-000000000000}"/>
          </ac:spMkLst>
        </pc:spChg>
        <pc:graphicFrameChg chg="mod">
          <ac:chgData name="Jayarathna, Sampath" userId="10951a6d-3610-4a87-8b75-8e5b3ed3f097" providerId="ADAL" clId="{A7B613B7-E209-4AB7-AF1D-8ADCB4E19F87}" dt="2021-11-07T20:43:49.149" v="0"/>
          <ac:graphicFrameMkLst>
            <pc:docMk/>
            <pc:sldMk cId="2985887529" sldId="323"/>
            <ac:graphicFrameMk id="78852"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4277738482" sldId="324"/>
        </pc:sldMkLst>
        <pc:spChg chg="mod">
          <ac:chgData name="Jayarathna, Sampath" userId="10951a6d-3610-4a87-8b75-8e5b3ed3f097" providerId="ADAL" clId="{A7B613B7-E209-4AB7-AF1D-8ADCB4E19F87}" dt="2021-11-07T20:43:49.149" v="0"/>
          <ac:spMkLst>
            <pc:docMk/>
            <pc:sldMk cId="4277738482" sldId="324"/>
            <ac:spMk id="15363" creationId="{00000000-0000-0000-0000-000000000000}"/>
          </ac:spMkLst>
        </pc:spChg>
        <pc:spChg chg="mod">
          <ac:chgData name="Jayarathna, Sampath" userId="10951a6d-3610-4a87-8b75-8e5b3ed3f097" providerId="ADAL" clId="{A7B613B7-E209-4AB7-AF1D-8ADCB4E19F87}" dt="2021-11-07T20:43:49.149" v="0"/>
          <ac:spMkLst>
            <pc:docMk/>
            <pc:sldMk cId="4277738482" sldId="324"/>
            <ac:spMk id="15366" creationId="{00000000-0000-0000-0000-000000000000}"/>
          </ac:spMkLst>
        </pc:spChg>
        <pc:spChg chg="mod">
          <ac:chgData name="Jayarathna, Sampath" userId="10951a6d-3610-4a87-8b75-8e5b3ed3f097" providerId="ADAL" clId="{A7B613B7-E209-4AB7-AF1D-8ADCB4E19F87}" dt="2021-11-07T20:43:49.149" v="0"/>
          <ac:spMkLst>
            <pc:docMk/>
            <pc:sldMk cId="4277738482" sldId="324"/>
            <ac:spMk id="15367" creationId="{00000000-0000-0000-0000-000000000000}"/>
          </ac:spMkLst>
        </pc:spChg>
        <pc:spChg chg="mod">
          <ac:chgData name="Jayarathna, Sampath" userId="10951a6d-3610-4a87-8b75-8e5b3ed3f097" providerId="ADAL" clId="{A7B613B7-E209-4AB7-AF1D-8ADCB4E19F87}" dt="2021-11-07T20:43:49.149" v="0"/>
          <ac:spMkLst>
            <pc:docMk/>
            <pc:sldMk cId="4277738482" sldId="324"/>
            <ac:spMk id="15368" creationId="{00000000-0000-0000-0000-000000000000}"/>
          </ac:spMkLst>
        </pc:spChg>
        <pc:grpChg chg="mod">
          <ac:chgData name="Jayarathna, Sampath" userId="10951a6d-3610-4a87-8b75-8e5b3ed3f097" providerId="ADAL" clId="{A7B613B7-E209-4AB7-AF1D-8ADCB4E19F87}" dt="2021-11-07T20:43:49.149" v="0"/>
          <ac:grpSpMkLst>
            <pc:docMk/>
            <pc:sldMk cId="4277738482" sldId="324"/>
            <ac:grpSpMk id="15362" creationId="{00000000-0000-0000-0000-000000000000}"/>
          </ac:grpSpMkLst>
        </pc:grpChg>
        <pc:grpChg chg="mod">
          <ac:chgData name="Jayarathna, Sampath" userId="10951a6d-3610-4a87-8b75-8e5b3ed3f097" providerId="ADAL" clId="{A7B613B7-E209-4AB7-AF1D-8ADCB4E19F87}" dt="2021-11-07T20:43:49.149" v="0"/>
          <ac:grpSpMkLst>
            <pc:docMk/>
            <pc:sldMk cId="4277738482" sldId="324"/>
            <ac:grpSpMk id="1239047" creationId="{00000000-0000-0000-0000-000000000000}"/>
          </ac:grpSpMkLst>
        </pc:grpChg>
        <pc:graphicFrameChg chg="mod">
          <ac:chgData name="Jayarathna, Sampath" userId="10951a6d-3610-4a87-8b75-8e5b3ed3f097" providerId="ADAL" clId="{A7B613B7-E209-4AB7-AF1D-8ADCB4E19F87}" dt="2021-11-07T20:43:49.149" v="0"/>
          <ac:graphicFrameMkLst>
            <pc:docMk/>
            <pc:sldMk cId="4277738482" sldId="324"/>
            <ac:graphicFrameMk id="15365" creationId="{00000000-0000-0000-0000-000000000000}"/>
          </ac:graphicFrameMkLst>
        </pc:graphicFrameChg>
        <pc:graphicFrameChg chg="mod">
          <ac:chgData name="Jayarathna, Sampath" userId="10951a6d-3610-4a87-8b75-8e5b3ed3f097" providerId="ADAL" clId="{A7B613B7-E209-4AB7-AF1D-8ADCB4E19F87}" dt="2021-11-07T20:43:49.149" v="0"/>
          <ac:graphicFrameMkLst>
            <pc:docMk/>
            <pc:sldMk cId="4277738482" sldId="324"/>
            <ac:graphicFrameMk id="15369"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1993833881" sldId="326"/>
        </pc:sldMkLst>
        <pc:spChg chg="mod">
          <ac:chgData name="Jayarathna, Sampath" userId="10951a6d-3610-4a87-8b75-8e5b3ed3f097" providerId="ADAL" clId="{A7B613B7-E209-4AB7-AF1D-8ADCB4E19F87}" dt="2021-11-07T20:43:49.149" v="0"/>
          <ac:spMkLst>
            <pc:docMk/>
            <pc:sldMk cId="1993833881" sldId="326"/>
            <ac:spMk id="17410" creationId="{00000000-0000-0000-0000-000000000000}"/>
          </ac:spMkLst>
        </pc:spChg>
        <pc:spChg chg="mod">
          <ac:chgData name="Jayarathna, Sampath" userId="10951a6d-3610-4a87-8b75-8e5b3ed3f097" providerId="ADAL" clId="{A7B613B7-E209-4AB7-AF1D-8ADCB4E19F87}" dt="2021-11-07T20:43:49.149" v="0"/>
          <ac:spMkLst>
            <pc:docMk/>
            <pc:sldMk cId="1993833881" sldId="326"/>
            <ac:spMk id="17411" creationId="{00000000-0000-0000-0000-000000000000}"/>
          </ac:spMkLst>
        </pc:spChg>
      </pc:sldChg>
      <pc:sldChg chg="modSp mod modNotes">
        <pc:chgData name="Jayarathna, Sampath" userId="10951a6d-3610-4a87-8b75-8e5b3ed3f097" providerId="ADAL" clId="{A7B613B7-E209-4AB7-AF1D-8ADCB4E19F87}" dt="2021-11-07T20:49:06.599" v="106" actId="1076"/>
        <pc:sldMkLst>
          <pc:docMk/>
          <pc:sldMk cId="1873327066" sldId="327"/>
        </pc:sldMkLst>
        <pc:spChg chg="mod">
          <ac:chgData name="Jayarathna, Sampath" userId="10951a6d-3610-4a87-8b75-8e5b3ed3f097" providerId="ADAL" clId="{A7B613B7-E209-4AB7-AF1D-8ADCB4E19F87}" dt="2021-11-07T20:49:06.599" v="106" actId="1076"/>
          <ac:spMkLst>
            <pc:docMk/>
            <pc:sldMk cId="1873327066" sldId="327"/>
            <ac:spMk id="7" creationId="{00000000-0000-0000-0000-000000000000}"/>
          </ac:spMkLst>
        </pc:spChg>
        <pc:spChg chg="mod">
          <ac:chgData name="Jayarathna, Sampath" userId="10951a6d-3610-4a87-8b75-8e5b3ed3f097" providerId="ADAL" clId="{A7B613B7-E209-4AB7-AF1D-8ADCB4E19F87}" dt="2021-11-07T20:43:49.149" v="0"/>
          <ac:spMkLst>
            <pc:docMk/>
            <pc:sldMk cId="1873327066" sldId="327"/>
            <ac:spMk id="18436" creationId="{00000000-0000-0000-0000-000000000000}"/>
          </ac:spMkLst>
        </pc:spChg>
        <pc:spChg chg="mod">
          <ac:chgData name="Jayarathna, Sampath" userId="10951a6d-3610-4a87-8b75-8e5b3ed3f097" providerId="ADAL" clId="{A7B613B7-E209-4AB7-AF1D-8ADCB4E19F87}" dt="2021-11-07T20:43:49.149" v="0"/>
          <ac:spMkLst>
            <pc:docMk/>
            <pc:sldMk cId="1873327066" sldId="327"/>
            <ac:spMk id="18437" creationId="{00000000-0000-0000-0000-000000000000}"/>
          </ac:spMkLst>
        </pc:spChg>
        <pc:spChg chg="mod">
          <ac:chgData name="Jayarathna, Sampath" userId="10951a6d-3610-4a87-8b75-8e5b3ed3f097" providerId="ADAL" clId="{A7B613B7-E209-4AB7-AF1D-8ADCB4E19F87}" dt="2021-11-07T20:43:49.149" v="0"/>
          <ac:spMkLst>
            <pc:docMk/>
            <pc:sldMk cId="1873327066" sldId="327"/>
            <ac:spMk id="18438" creationId="{00000000-0000-0000-0000-000000000000}"/>
          </ac:spMkLst>
        </pc:spChg>
        <pc:picChg chg="mod">
          <ac:chgData name="Jayarathna, Sampath" userId="10951a6d-3610-4a87-8b75-8e5b3ed3f097" providerId="ADAL" clId="{A7B613B7-E209-4AB7-AF1D-8ADCB4E19F87}" dt="2021-11-07T20:48:28.883" v="79" actId="1076"/>
          <ac:picMkLst>
            <pc:docMk/>
            <pc:sldMk cId="1873327066" sldId="327"/>
            <ac:picMk id="18434" creationId="{00000000-0000-0000-0000-000000000000}"/>
          </ac:picMkLst>
        </pc:picChg>
        <pc:picChg chg="mod">
          <ac:chgData name="Jayarathna, Sampath" userId="10951a6d-3610-4a87-8b75-8e5b3ed3f097" providerId="ADAL" clId="{A7B613B7-E209-4AB7-AF1D-8ADCB4E19F87}" dt="2021-11-07T20:43:49.149" v="0"/>
          <ac:picMkLst>
            <pc:docMk/>
            <pc:sldMk cId="1873327066" sldId="327"/>
            <ac:picMk id="18435" creationId="{00000000-0000-0000-0000-000000000000}"/>
          </ac:picMkLst>
        </pc:picChg>
      </pc:sldChg>
      <pc:sldChg chg="modSp mod">
        <pc:chgData name="Jayarathna, Sampath" userId="10951a6d-3610-4a87-8b75-8e5b3ed3f097" providerId="ADAL" clId="{A7B613B7-E209-4AB7-AF1D-8ADCB4E19F87}" dt="2021-11-07T20:49:21.182" v="141" actId="20577"/>
        <pc:sldMkLst>
          <pc:docMk/>
          <pc:sldMk cId="3115944405" sldId="328"/>
        </pc:sldMkLst>
        <pc:spChg chg="mod">
          <ac:chgData name="Jayarathna, Sampath" userId="10951a6d-3610-4a87-8b75-8e5b3ed3f097" providerId="ADAL" clId="{A7B613B7-E209-4AB7-AF1D-8ADCB4E19F87}" dt="2021-11-07T20:43:49.149" v="0"/>
          <ac:spMkLst>
            <pc:docMk/>
            <pc:sldMk cId="3115944405" sldId="328"/>
            <ac:spMk id="7" creationId="{00000000-0000-0000-0000-000000000000}"/>
          </ac:spMkLst>
        </pc:spChg>
        <pc:spChg chg="mod">
          <ac:chgData name="Jayarathna, Sampath" userId="10951a6d-3610-4a87-8b75-8e5b3ed3f097" providerId="ADAL" clId="{A7B613B7-E209-4AB7-AF1D-8ADCB4E19F87}" dt="2021-11-07T20:49:21.182" v="141" actId="20577"/>
          <ac:spMkLst>
            <pc:docMk/>
            <pc:sldMk cId="3115944405" sldId="328"/>
            <ac:spMk id="19458" creationId="{00000000-0000-0000-0000-000000000000}"/>
          </ac:spMkLst>
        </pc:spChg>
        <pc:spChg chg="mod">
          <ac:chgData name="Jayarathna, Sampath" userId="10951a6d-3610-4a87-8b75-8e5b3ed3f097" providerId="ADAL" clId="{A7B613B7-E209-4AB7-AF1D-8ADCB4E19F87}" dt="2021-11-07T20:43:49.149" v="0"/>
          <ac:spMkLst>
            <pc:docMk/>
            <pc:sldMk cId="3115944405" sldId="328"/>
            <ac:spMk id="19459" creationId="{00000000-0000-0000-0000-000000000000}"/>
          </ac:spMkLst>
        </pc:spChg>
        <pc:spChg chg="mod">
          <ac:chgData name="Jayarathna, Sampath" userId="10951a6d-3610-4a87-8b75-8e5b3ed3f097" providerId="ADAL" clId="{A7B613B7-E209-4AB7-AF1D-8ADCB4E19F87}" dt="2021-11-07T20:43:49.149" v="0"/>
          <ac:spMkLst>
            <pc:docMk/>
            <pc:sldMk cId="3115944405" sldId="328"/>
            <ac:spMk id="19462" creationId="{00000000-0000-0000-0000-000000000000}"/>
          </ac:spMkLst>
        </pc:spChg>
        <pc:picChg chg="mod">
          <ac:chgData name="Jayarathna, Sampath" userId="10951a6d-3610-4a87-8b75-8e5b3ed3f097" providerId="ADAL" clId="{A7B613B7-E209-4AB7-AF1D-8ADCB4E19F87}" dt="2021-11-07T20:43:49.149" v="0"/>
          <ac:picMkLst>
            <pc:docMk/>
            <pc:sldMk cId="3115944405" sldId="328"/>
            <ac:picMk id="19460" creationId="{00000000-0000-0000-0000-000000000000}"/>
          </ac:picMkLst>
        </pc:picChg>
        <pc:picChg chg="mod">
          <ac:chgData name="Jayarathna, Sampath" userId="10951a6d-3610-4a87-8b75-8e5b3ed3f097" providerId="ADAL" clId="{A7B613B7-E209-4AB7-AF1D-8ADCB4E19F87}" dt="2021-11-07T20:43:49.149" v="0"/>
          <ac:picMkLst>
            <pc:docMk/>
            <pc:sldMk cId="3115944405" sldId="328"/>
            <ac:picMk id="19461" creationId="{00000000-0000-0000-0000-000000000000}"/>
          </ac:picMkLst>
        </pc:picChg>
      </pc:sldChg>
      <pc:sldChg chg="modSp modNotes">
        <pc:chgData name="Jayarathna, Sampath" userId="10951a6d-3610-4a87-8b75-8e5b3ed3f097" providerId="ADAL" clId="{A7B613B7-E209-4AB7-AF1D-8ADCB4E19F87}" dt="2021-11-07T20:43:49.149" v="0"/>
        <pc:sldMkLst>
          <pc:docMk/>
          <pc:sldMk cId="3809293691" sldId="348"/>
        </pc:sldMkLst>
        <pc:spChg chg="mod">
          <ac:chgData name="Jayarathna, Sampath" userId="10951a6d-3610-4a87-8b75-8e5b3ed3f097" providerId="ADAL" clId="{A7B613B7-E209-4AB7-AF1D-8ADCB4E19F87}" dt="2021-11-07T20:43:49.149" v="0"/>
          <ac:spMkLst>
            <pc:docMk/>
            <pc:sldMk cId="3809293691" sldId="348"/>
            <ac:spMk id="27650" creationId="{00000000-0000-0000-0000-000000000000}"/>
          </ac:spMkLst>
        </pc:spChg>
        <pc:spChg chg="mod">
          <ac:chgData name="Jayarathna, Sampath" userId="10951a6d-3610-4a87-8b75-8e5b3ed3f097" providerId="ADAL" clId="{A7B613B7-E209-4AB7-AF1D-8ADCB4E19F87}" dt="2021-11-07T20:43:49.149" v="0"/>
          <ac:spMkLst>
            <pc:docMk/>
            <pc:sldMk cId="3809293691" sldId="348"/>
            <ac:spMk id="27651" creationId="{00000000-0000-0000-0000-000000000000}"/>
          </ac:spMkLst>
        </pc:spChg>
        <pc:spChg chg="mod">
          <ac:chgData name="Jayarathna, Sampath" userId="10951a6d-3610-4a87-8b75-8e5b3ed3f097" providerId="ADAL" clId="{A7B613B7-E209-4AB7-AF1D-8ADCB4E19F87}" dt="2021-11-07T20:43:49.149" v="0"/>
          <ac:spMkLst>
            <pc:docMk/>
            <pc:sldMk cId="3809293691" sldId="348"/>
            <ac:spMk id="27652" creationId="{00000000-0000-0000-0000-000000000000}"/>
          </ac:spMkLst>
        </pc:spChg>
      </pc:sldChg>
      <pc:sldChg chg="modSp mod modNotes">
        <pc:chgData name="Jayarathna, Sampath" userId="10951a6d-3610-4a87-8b75-8e5b3ed3f097" providerId="ADAL" clId="{A7B613B7-E209-4AB7-AF1D-8ADCB4E19F87}" dt="2021-11-07T20:50:03.049" v="145" actId="20577"/>
        <pc:sldMkLst>
          <pc:docMk/>
          <pc:sldMk cId="2004670346" sldId="349"/>
        </pc:sldMkLst>
        <pc:spChg chg="mod">
          <ac:chgData name="Jayarathna, Sampath" userId="10951a6d-3610-4a87-8b75-8e5b3ed3f097" providerId="ADAL" clId="{A7B613B7-E209-4AB7-AF1D-8ADCB4E19F87}" dt="2021-11-07T20:50:03.049" v="145" actId="20577"/>
          <ac:spMkLst>
            <pc:docMk/>
            <pc:sldMk cId="2004670346" sldId="349"/>
            <ac:spMk id="5" creationId="{00000000-0000-0000-0000-000000000000}"/>
          </ac:spMkLst>
        </pc:spChg>
        <pc:spChg chg="mod">
          <ac:chgData name="Jayarathna, Sampath" userId="10951a6d-3610-4a87-8b75-8e5b3ed3f097" providerId="ADAL" clId="{A7B613B7-E209-4AB7-AF1D-8ADCB4E19F87}" dt="2021-11-07T20:49:41.815" v="143" actId="20577"/>
          <ac:spMkLst>
            <pc:docMk/>
            <pc:sldMk cId="2004670346" sldId="349"/>
            <ac:spMk id="7170" creationId="{00000000-0000-0000-0000-000000000000}"/>
          </ac:spMkLst>
        </pc:spChg>
        <pc:spChg chg="mod">
          <ac:chgData name="Jayarathna, Sampath" userId="10951a6d-3610-4a87-8b75-8e5b3ed3f097" providerId="ADAL" clId="{A7B613B7-E209-4AB7-AF1D-8ADCB4E19F87}" dt="2021-11-07T20:43:49.149" v="0"/>
          <ac:spMkLst>
            <pc:docMk/>
            <pc:sldMk cId="2004670346" sldId="349"/>
            <ac:spMk id="1211399" creationId="{00000000-0000-0000-0000-000000000000}"/>
          </ac:spMkLst>
        </pc:spChg>
        <pc:picChg chg="mod">
          <ac:chgData name="Jayarathna, Sampath" userId="10951a6d-3610-4a87-8b75-8e5b3ed3f097" providerId="ADAL" clId="{A7B613B7-E209-4AB7-AF1D-8ADCB4E19F87}" dt="2021-11-07T20:43:49.149" v="0"/>
          <ac:picMkLst>
            <pc:docMk/>
            <pc:sldMk cId="2004670346" sldId="349"/>
            <ac:picMk id="18434" creationId="{00000000-0000-0000-0000-000000000000}"/>
          </ac:picMkLst>
        </pc:picChg>
      </pc:sldChg>
      <pc:sldChg chg="modSp mod">
        <pc:chgData name="Jayarathna, Sampath" userId="10951a6d-3610-4a87-8b75-8e5b3ed3f097" providerId="ADAL" clId="{A7B613B7-E209-4AB7-AF1D-8ADCB4E19F87}" dt="2021-11-07T20:44:02.365" v="12" actId="1076"/>
        <pc:sldMkLst>
          <pc:docMk/>
          <pc:sldMk cId="3674368008" sldId="350"/>
        </pc:sldMkLst>
        <pc:spChg chg="mod">
          <ac:chgData name="Jayarathna, Sampath" userId="10951a6d-3610-4a87-8b75-8e5b3ed3f097" providerId="ADAL" clId="{A7B613B7-E209-4AB7-AF1D-8ADCB4E19F87}" dt="2021-11-07T20:43:49.149" v="0"/>
          <ac:spMkLst>
            <pc:docMk/>
            <pc:sldMk cId="3674368008" sldId="350"/>
            <ac:spMk id="5122" creationId="{00000000-0000-0000-0000-000000000000}"/>
          </ac:spMkLst>
        </pc:spChg>
        <pc:spChg chg="mod">
          <ac:chgData name="Jayarathna, Sampath" userId="10951a6d-3610-4a87-8b75-8e5b3ed3f097" providerId="ADAL" clId="{A7B613B7-E209-4AB7-AF1D-8ADCB4E19F87}" dt="2021-11-07T20:44:00.165" v="11" actId="14100"/>
          <ac:spMkLst>
            <pc:docMk/>
            <pc:sldMk cId="3674368008" sldId="350"/>
            <ac:spMk id="5123" creationId="{00000000-0000-0000-0000-000000000000}"/>
          </ac:spMkLst>
        </pc:spChg>
        <pc:picChg chg="mod">
          <ac:chgData name="Jayarathna, Sampath" userId="10951a6d-3610-4a87-8b75-8e5b3ed3f097" providerId="ADAL" clId="{A7B613B7-E209-4AB7-AF1D-8ADCB4E19F87}" dt="2021-11-07T20:44:02.365" v="12" actId="1076"/>
          <ac:picMkLst>
            <pc:docMk/>
            <pc:sldMk cId="3674368008" sldId="350"/>
            <ac:picMk id="4" creationId="{00000000-0000-0000-0000-000000000000}"/>
          </ac:picMkLst>
        </pc:picChg>
      </pc:sldChg>
      <pc:sldChg chg="modSp mod">
        <pc:chgData name="Jayarathna, Sampath" userId="10951a6d-3610-4a87-8b75-8e5b3ed3f097" providerId="ADAL" clId="{A7B613B7-E209-4AB7-AF1D-8ADCB4E19F87}" dt="2021-11-07T20:45:22.566" v="38" actId="20577"/>
        <pc:sldMkLst>
          <pc:docMk/>
          <pc:sldMk cId="878137944" sldId="351"/>
        </pc:sldMkLst>
        <pc:spChg chg="mod">
          <ac:chgData name="Jayarathna, Sampath" userId="10951a6d-3610-4a87-8b75-8e5b3ed3f097" providerId="ADAL" clId="{A7B613B7-E209-4AB7-AF1D-8ADCB4E19F87}" dt="2021-11-07T20:45:22.566" v="38" actId="20577"/>
          <ac:spMkLst>
            <pc:docMk/>
            <pc:sldMk cId="878137944" sldId="351"/>
            <ac:spMk id="6381" creationId="{00000000-0000-0000-0000-000000000000}"/>
          </ac:spMkLst>
        </pc:spChg>
        <pc:graphicFrameChg chg="mod modGraphic">
          <ac:chgData name="Jayarathna, Sampath" userId="10951a6d-3610-4a87-8b75-8e5b3ed3f097" providerId="ADAL" clId="{A7B613B7-E209-4AB7-AF1D-8ADCB4E19F87}" dt="2021-11-07T20:44:37.882" v="16" actId="14100"/>
          <ac:graphicFrameMkLst>
            <pc:docMk/>
            <pc:sldMk cId="878137944" sldId="351"/>
            <ac:graphicFrameMk id="280578" creationId="{00000000-0000-0000-0000-000000000000}"/>
          </ac:graphicFrameMkLst>
        </pc:graphicFrameChg>
      </pc:sldChg>
      <pc:sldChg chg="modSp">
        <pc:chgData name="Jayarathna, Sampath" userId="10951a6d-3610-4a87-8b75-8e5b3ed3f097" providerId="ADAL" clId="{A7B613B7-E209-4AB7-AF1D-8ADCB4E19F87}" dt="2021-11-07T20:43:49.149" v="0"/>
        <pc:sldMkLst>
          <pc:docMk/>
          <pc:sldMk cId="879764458" sldId="352"/>
        </pc:sldMkLst>
        <pc:spChg chg="mod">
          <ac:chgData name="Jayarathna, Sampath" userId="10951a6d-3610-4a87-8b75-8e5b3ed3f097" providerId="ADAL" clId="{A7B613B7-E209-4AB7-AF1D-8ADCB4E19F87}" dt="2021-11-07T20:43:49.149" v="0"/>
          <ac:spMkLst>
            <pc:docMk/>
            <pc:sldMk cId="879764458" sldId="352"/>
            <ac:spMk id="7170" creationId="{00000000-0000-0000-0000-000000000000}"/>
          </ac:spMkLst>
        </pc:spChg>
        <pc:spChg chg="mod">
          <ac:chgData name="Jayarathna, Sampath" userId="10951a6d-3610-4a87-8b75-8e5b3ed3f097" providerId="ADAL" clId="{A7B613B7-E209-4AB7-AF1D-8ADCB4E19F87}" dt="2021-11-07T20:43:49.149" v="0"/>
          <ac:spMkLst>
            <pc:docMk/>
            <pc:sldMk cId="879764458" sldId="352"/>
            <ac:spMk id="7171" creationId="{00000000-0000-0000-0000-000000000000}"/>
          </ac:spMkLst>
        </pc:spChg>
      </pc:sldChg>
      <pc:sldChg chg="modSp mod">
        <pc:chgData name="Jayarathna, Sampath" userId="10951a6d-3610-4a87-8b75-8e5b3ed3f097" providerId="ADAL" clId="{A7B613B7-E209-4AB7-AF1D-8ADCB4E19F87}" dt="2021-11-07T20:43:50.115" v="5" actId="27636"/>
        <pc:sldMkLst>
          <pc:docMk/>
          <pc:sldMk cId="2637658696" sldId="353"/>
        </pc:sldMkLst>
        <pc:spChg chg="mod">
          <ac:chgData name="Jayarathna, Sampath" userId="10951a6d-3610-4a87-8b75-8e5b3ed3f097" providerId="ADAL" clId="{A7B613B7-E209-4AB7-AF1D-8ADCB4E19F87}" dt="2021-11-07T20:43:49.149" v="0"/>
          <ac:spMkLst>
            <pc:docMk/>
            <pc:sldMk cId="2637658696" sldId="353"/>
            <ac:spMk id="11266" creationId="{00000000-0000-0000-0000-000000000000}"/>
          </ac:spMkLst>
        </pc:spChg>
        <pc:spChg chg="mod">
          <ac:chgData name="Jayarathna, Sampath" userId="10951a6d-3610-4a87-8b75-8e5b3ed3f097" providerId="ADAL" clId="{A7B613B7-E209-4AB7-AF1D-8ADCB4E19F87}" dt="2021-11-07T20:43:50.115" v="5" actId="27636"/>
          <ac:spMkLst>
            <pc:docMk/>
            <pc:sldMk cId="2637658696" sldId="353"/>
            <ac:spMk id="11267" creationId="{00000000-0000-0000-0000-000000000000}"/>
          </ac:spMkLst>
        </pc:spChg>
      </pc:sldChg>
      <pc:sldChg chg="addSp delSp modSp mod">
        <pc:chgData name="Jayarathna, Sampath" userId="10951a6d-3610-4a87-8b75-8e5b3ed3f097" providerId="ADAL" clId="{A7B613B7-E209-4AB7-AF1D-8ADCB4E19F87}" dt="2021-11-07T20:46:02.282" v="42" actId="478"/>
        <pc:sldMkLst>
          <pc:docMk/>
          <pc:sldMk cId="61517598" sldId="354"/>
        </pc:sldMkLst>
        <pc:spChg chg="add del mod">
          <ac:chgData name="Jayarathna, Sampath" userId="10951a6d-3610-4a87-8b75-8e5b3ed3f097" providerId="ADAL" clId="{A7B613B7-E209-4AB7-AF1D-8ADCB4E19F87}" dt="2021-11-07T20:46:02.282" v="42" actId="478"/>
          <ac:spMkLst>
            <pc:docMk/>
            <pc:sldMk cId="61517598" sldId="354"/>
            <ac:spMk id="3" creationId="{EDCF2FD2-552B-4A6C-AEAC-D46E505DEF09}"/>
          </ac:spMkLst>
        </pc:spChg>
        <pc:spChg chg="del mod">
          <ac:chgData name="Jayarathna, Sampath" userId="10951a6d-3610-4a87-8b75-8e5b3ed3f097" providerId="ADAL" clId="{A7B613B7-E209-4AB7-AF1D-8ADCB4E19F87}" dt="2021-11-07T20:46:00.941" v="41" actId="478"/>
          <ac:spMkLst>
            <pc:docMk/>
            <pc:sldMk cId="61517598" sldId="354"/>
            <ac:spMk id="12290" creationId="{00000000-0000-0000-0000-000000000000}"/>
          </ac:spMkLst>
        </pc:spChg>
        <pc:spChg chg="mod">
          <ac:chgData name="Jayarathna, Sampath" userId="10951a6d-3610-4a87-8b75-8e5b3ed3f097" providerId="ADAL" clId="{A7B613B7-E209-4AB7-AF1D-8ADCB4E19F87}" dt="2021-11-07T20:43:49.149" v="0"/>
          <ac:spMkLst>
            <pc:docMk/>
            <pc:sldMk cId="61517598" sldId="354"/>
            <ac:spMk id="12291" creationId="{00000000-0000-0000-0000-000000000000}"/>
          </ac:spMkLst>
        </pc:spChg>
      </pc:sldChg>
      <pc:sldChg chg="modSp">
        <pc:chgData name="Jayarathna, Sampath" userId="10951a6d-3610-4a87-8b75-8e5b3ed3f097" providerId="ADAL" clId="{A7B613B7-E209-4AB7-AF1D-8ADCB4E19F87}" dt="2021-11-07T20:43:49.149" v="0"/>
        <pc:sldMkLst>
          <pc:docMk/>
          <pc:sldMk cId="1945832758" sldId="355"/>
        </pc:sldMkLst>
        <pc:spChg chg="mod">
          <ac:chgData name="Jayarathna, Sampath" userId="10951a6d-3610-4a87-8b75-8e5b3ed3f097" providerId="ADAL" clId="{A7B613B7-E209-4AB7-AF1D-8ADCB4E19F87}" dt="2021-11-07T20:43:49.149" v="0"/>
          <ac:spMkLst>
            <pc:docMk/>
            <pc:sldMk cId="1945832758" sldId="355"/>
            <ac:spMk id="13314" creationId="{00000000-0000-0000-0000-000000000000}"/>
          </ac:spMkLst>
        </pc:spChg>
        <pc:spChg chg="mod">
          <ac:chgData name="Jayarathna, Sampath" userId="10951a6d-3610-4a87-8b75-8e5b3ed3f097" providerId="ADAL" clId="{A7B613B7-E209-4AB7-AF1D-8ADCB4E19F87}" dt="2021-11-07T20:43:49.149" v="0"/>
          <ac:spMkLst>
            <pc:docMk/>
            <pc:sldMk cId="1945832758" sldId="355"/>
            <ac:spMk id="13315" creationId="{00000000-0000-0000-0000-000000000000}"/>
          </ac:spMkLst>
        </pc:spChg>
      </pc:sldChg>
      <pc:sldChg chg="modSp">
        <pc:chgData name="Jayarathna, Sampath" userId="10951a6d-3610-4a87-8b75-8e5b3ed3f097" providerId="ADAL" clId="{A7B613B7-E209-4AB7-AF1D-8ADCB4E19F87}" dt="2021-11-07T20:43:49.149" v="0"/>
        <pc:sldMkLst>
          <pc:docMk/>
          <pc:sldMk cId="2913197972" sldId="356"/>
        </pc:sldMkLst>
        <pc:spChg chg="mod">
          <ac:chgData name="Jayarathna, Sampath" userId="10951a6d-3610-4a87-8b75-8e5b3ed3f097" providerId="ADAL" clId="{A7B613B7-E209-4AB7-AF1D-8ADCB4E19F87}" dt="2021-11-07T20:43:49.149" v="0"/>
          <ac:spMkLst>
            <pc:docMk/>
            <pc:sldMk cId="2913197972" sldId="356"/>
            <ac:spMk id="15363" creationId="{00000000-0000-0000-0000-000000000000}"/>
          </ac:spMkLst>
        </pc:spChg>
        <pc:spChg chg="mod">
          <ac:chgData name="Jayarathna, Sampath" userId="10951a6d-3610-4a87-8b75-8e5b3ed3f097" providerId="ADAL" clId="{A7B613B7-E209-4AB7-AF1D-8ADCB4E19F87}" dt="2021-11-07T20:43:49.149" v="0"/>
          <ac:spMkLst>
            <pc:docMk/>
            <pc:sldMk cId="2913197972" sldId="356"/>
            <ac:spMk id="16386" creationId="{00000000-0000-0000-0000-000000000000}"/>
          </ac:spMkLst>
        </pc:spChg>
      </pc:sldChg>
      <pc:sldChg chg="modSp mod">
        <pc:chgData name="Jayarathna, Sampath" userId="10951a6d-3610-4a87-8b75-8e5b3ed3f097" providerId="ADAL" clId="{A7B613B7-E209-4AB7-AF1D-8ADCB4E19F87}" dt="2021-11-07T20:43:50.532" v="10" actId="27636"/>
        <pc:sldMkLst>
          <pc:docMk/>
          <pc:sldMk cId="1333954938" sldId="357"/>
        </pc:sldMkLst>
        <pc:spChg chg="mod">
          <ac:chgData name="Jayarathna, Sampath" userId="10951a6d-3610-4a87-8b75-8e5b3ed3f097" providerId="ADAL" clId="{A7B613B7-E209-4AB7-AF1D-8ADCB4E19F87}" dt="2021-11-07T20:43:50.482" v="9" actId="27636"/>
          <ac:spMkLst>
            <pc:docMk/>
            <pc:sldMk cId="1333954938" sldId="357"/>
            <ac:spMk id="17410" creationId="{00000000-0000-0000-0000-000000000000}"/>
          </ac:spMkLst>
        </pc:spChg>
        <pc:spChg chg="mod">
          <ac:chgData name="Jayarathna, Sampath" userId="10951a6d-3610-4a87-8b75-8e5b3ed3f097" providerId="ADAL" clId="{A7B613B7-E209-4AB7-AF1D-8ADCB4E19F87}" dt="2021-11-07T20:43:50.532" v="10" actId="27636"/>
          <ac:spMkLst>
            <pc:docMk/>
            <pc:sldMk cId="1333954938" sldId="357"/>
            <ac:spMk id="17411" creationId="{00000000-0000-0000-0000-000000000000}"/>
          </ac:spMkLst>
        </pc:spChg>
      </pc:sldChg>
      <pc:sldChg chg="modSp modNotes">
        <pc:chgData name="Jayarathna, Sampath" userId="10951a6d-3610-4a87-8b75-8e5b3ed3f097" providerId="ADAL" clId="{A7B613B7-E209-4AB7-AF1D-8ADCB4E19F87}" dt="2021-11-07T20:43:49.149" v="0"/>
        <pc:sldMkLst>
          <pc:docMk/>
          <pc:sldMk cId="3798711288" sldId="358"/>
        </pc:sldMkLst>
        <pc:spChg chg="mod">
          <ac:chgData name="Jayarathna, Sampath" userId="10951a6d-3610-4a87-8b75-8e5b3ed3f097" providerId="ADAL" clId="{A7B613B7-E209-4AB7-AF1D-8ADCB4E19F87}" dt="2021-11-07T20:43:49.149" v="0"/>
          <ac:spMkLst>
            <pc:docMk/>
            <pc:sldMk cId="3798711288" sldId="358"/>
            <ac:spMk id="6" creationId="{F09E0EA2-A3E2-4631-9999-0353D62DFACD}"/>
          </ac:spMkLst>
        </pc:spChg>
        <pc:spChg chg="mod">
          <ac:chgData name="Jayarathna, Sampath" userId="10951a6d-3610-4a87-8b75-8e5b3ed3f097" providerId="ADAL" clId="{A7B613B7-E209-4AB7-AF1D-8ADCB4E19F87}" dt="2021-11-07T20:43:49.149" v="0"/>
          <ac:spMkLst>
            <pc:docMk/>
            <pc:sldMk cId="3798711288" sldId="358"/>
            <ac:spMk id="8" creationId="{00000000-0000-0000-0000-000000000000}"/>
          </ac:spMkLst>
        </pc:spChg>
        <pc:spChg chg="mod">
          <ac:chgData name="Jayarathna, Sampath" userId="10951a6d-3610-4a87-8b75-8e5b3ed3f097" providerId="ADAL" clId="{A7B613B7-E209-4AB7-AF1D-8ADCB4E19F87}" dt="2021-11-07T20:43:49.149" v="0"/>
          <ac:spMkLst>
            <pc:docMk/>
            <pc:sldMk cId="3798711288" sldId="358"/>
            <ac:spMk id="13314" creationId="{00000000-0000-0000-0000-000000000000}"/>
          </ac:spMkLst>
        </pc:spChg>
        <pc:picChg chg="mod">
          <ac:chgData name="Jayarathna, Sampath" userId="10951a6d-3610-4a87-8b75-8e5b3ed3f097" providerId="ADAL" clId="{A7B613B7-E209-4AB7-AF1D-8ADCB4E19F87}" dt="2021-11-07T20:43:49.149" v="0"/>
          <ac:picMkLst>
            <pc:docMk/>
            <pc:sldMk cId="3798711288" sldId="358"/>
            <ac:picMk id="3" creationId="{00000000-0000-0000-0000-000000000000}"/>
          </ac:picMkLst>
        </pc:picChg>
      </pc:sldChg>
      <pc:sldChg chg="modSp mod">
        <pc:chgData name="Jayarathna, Sampath" userId="10951a6d-3610-4a87-8b75-8e5b3ed3f097" providerId="ADAL" clId="{A7B613B7-E209-4AB7-AF1D-8ADCB4E19F87}" dt="2021-11-07T20:43:49.782" v="1" actId="27636"/>
        <pc:sldMkLst>
          <pc:docMk/>
          <pc:sldMk cId="3989955357" sldId="359"/>
        </pc:sldMkLst>
        <pc:spChg chg="mod">
          <ac:chgData name="Jayarathna, Sampath" userId="10951a6d-3610-4a87-8b75-8e5b3ed3f097" providerId="ADAL" clId="{A7B613B7-E209-4AB7-AF1D-8ADCB4E19F87}" dt="2021-11-07T20:43:49.149" v="0"/>
          <ac:spMkLst>
            <pc:docMk/>
            <pc:sldMk cId="3989955357" sldId="359"/>
            <ac:spMk id="2" creationId="{00000000-0000-0000-0000-000000000000}"/>
          </ac:spMkLst>
        </pc:spChg>
        <pc:spChg chg="mod">
          <ac:chgData name="Jayarathna, Sampath" userId="10951a6d-3610-4a87-8b75-8e5b3ed3f097" providerId="ADAL" clId="{A7B613B7-E209-4AB7-AF1D-8ADCB4E19F87}" dt="2021-11-07T20:43:49.782" v="1" actId="27636"/>
          <ac:spMkLst>
            <pc:docMk/>
            <pc:sldMk cId="3989955357" sldId="359"/>
            <ac:spMk id="3" creationId="{00000000-0000-0000-0000-000000000000}"/>
          </ac:spMkLst>
        </pc:spChg>
        <pc:spChg chg="mod">
          <ac:chgData name="Jayarathna, Sampath" userId="10951a6d-3610-4a87-8b75-8e5b3ed3f097" providerId="ADAL" clId="{A7B613B7-E209-4AB7-AF1D-8ADCB4E19F87}" dt="2021-11-07T20:43:49.149" v="0"/>
          <ac:spMkLst>
            <pc:docMk/>
            <pc:sldMk cId="3989955357" sldId="359"/>
            <ac:spMk id="4" creationId="{00000000-0000-0000-0000-000000000000}"/>
          </ac:spMkLst>
        </pc:spChg>
      </pc:sldChg>
      <pc:sldChg chg="modSp">
        <pc:chgData name="Jayarathna, Sampath" userId="10951a6d-3610-4a87-8b75-8e5b3ed3f097" providerId="ADAL" clId="{A7B613B7-E209-4AB7-AF1D-8ADCB4E19F87}" dt="2021-11-07T20:43:49.149" v="0"/>
        <pc:sldMkLst>
          <pc:docMk/>
          <pc:sldMk cId="3912209907" sldId="360"/>
        </pc:sldMkLst>
        <pc:spChg chg="mod">
          <ac:chgData name="Jayarathna, Sampath" userId="10951a6d-3610-4a87-8b75-8e5b3ed3f097" providerId="ADAL" clId="{A7B613B7-E209-4AB7-AF1D-8ADCB4E19F87}" dt="2021-11-07T20:43:49.149" v="0"/>
          <ac:spMkLst>
            <pc:docMk/>
            <pc:sldMk cId="3912209907" sldId="360"/>
            <ac:spMk id="2" creationId="{00000000-0000-0000-0000-000000000000}"/>
          </ac:spMkLst>
        </pc:spChg>
        <pc:spChg chg="mod">
          <ac:chgData name="Jayarathna, Sampath" userId="10951a6d-3610-4a87-8b75-8e5b3ed3f097" providerId="ADAL" clId="{A7B613B7-E209-4AB7-AF1D-8ADCB4E19F87}" dt="2021-11-07T20:43:49.149" v="0"/>
          <ac:spMkLst>
            <pc:docMk/>
            <pc:sldMk cId="3912209907" sldId="360"/>
            <ac:spMk id="3" creationId="{00000000-0000-0000-0000-000000000000}"/>
          </ac:spMkLst>
        </pc:spChg>
        <pc:spChg chg="mod">
          <ac:chgData name="Jayarathna, Sampath" userId="10951a6d-3610-4a87-8b75-8e5b3ed3f097" providerId="ADAL" clId="{A7B613B7-E209-4AB7-AF1D-8ADCB4E19F87}" dt="2021-11-07T20:43:49.149" v="0"/>
          <ac:spMkLst>
            <pc:docMk/>
            <pc:sldMk cId="3912209907" sldId="360"/>
            <ac:spMk id="4" creationId="{00000000-0000-0000-0000-000000000000}"/>
          </ac:spMkLst>
        </pc:spChg>
      </pc:sldChg>
      <pc:sldChg chg="modSp mod">
        <pc:chgData name="Jayarathna, Sampath" userId="10951a6d-3610-4a87-8b75-8e5b3ed3f097" providerId="ADAL" clId="{A7B613B7-E209-4AB7-AF1D-8ADCB4E19F87}" dt="2021-11-07T20:43:49.882" v="2" actId="27636"/>
        <pc:sldMkLst>
          <pc:docMk/>
          <pc:sldMk cId="1647036017" sldId="361"/>
        </pc:sldMkLst>
        <pc:spChg chg="mod">
          <ac:chgData name="Jayarathna, Sampath" userId="10951a6d-3610-4a87-8b75-8e5b3ed3f097" providerId="ADAL" clId="{A7B613B7-E209-4AB7-AF1D-8ADCB4E19F87}" dt="2021-11-07T20:43:49.149" v="0"/>
          <ac:spMkLst>
            <pc:docMk/>
            <pc:sldMk cId="1647036017" sldId="361"/>
            <ac:spMk id="2" creationId="{00000000-0000-0000-0000-000000000000}"/>
          </ac:spMkLst>
        </pc:spChg>
        <pc:spChg chg="mod">
          <ac:chgData name="Jayarathna, Sampath" userId="10951a6d-3610-4a87-8b75-8e5b3ed3f097" providerId="ADAL" clId="{A7B613B7-E209-4AB7-AF1D-8ADCB4E19F87}" dt="2021-11-07T20:43:49.882" v="2" actId="27636"/>
          <ac:spMkLst>
            <pc:docMk/>
            <pc:sldMk cId="1647036017" sldId="361"/>
            <ac:spMk id="3" creationId="{00000000-0000-0000-0000-000000000000}"/>
          </ac:spMkLst>
        </pc:spChg>
        <pc:spChg chg="mod">
          <ac:chgData name="Jayarathna, Sampath" userId="10951a6d-3610-4a87-8b75-8e5b3ed3f097" providerId="ADAL" clId="{A7B613B7-E209-4AB7-AF1D-8ADCB4E19F87}" dt="2021-11-07T20:43:49.149" v="0"/>
          <ac:spMkLst>
            <pc:docMk/>
            <pc:sldMk cId="1647036017" sldId="361"/>
            <ac:spMk id="4" creationId="{00000000-0000-0000-0000-000000000000}"/>
          </ac:spMkLst>
        </pc:spChg>
      </pc:sldChg>
      <pc:sldChg chg="modSp">
        <pc:chgData name="Jayarathna, Sampath" userId="10951a6d-3610-4a87-8b75-8e5b3ed3f097" providerId="ADAL" clId="{A7B613B7-E209-4AB7-AF1D-8ADCB4E19F87}" dt="2021-11-07T20:43:49.149" v="0"/>
        <pc:sldMkLst>
          <pc:docMk/>
          <pc:sldMk cId="29539057" sldId="362"/>
        </pc:sldMkLst>
        <pc:spChg chg="mod">
          <ac:chgData name="Jayarathna, Sampath" userId="10951a6d-3610-4a87-8b75-8e5b3ed3f097" providerId="ADAL" clId="{A7B613B7-E209-4AB7-AF1D-8ADCB4E19F87}" dt="2021-11-07T20:43:49.149" v="0"/>
          <ac:spMkLst>
            <pc:docMk/>
            <pc:sldMk cId="29539057" sldId="362"/>
            <ac:spMk id="2" creationId="{00000000-0000-0000-0000-000000000000}"/>
          </ac:spMkLst>
        </pc:spChg>
        <pc:spChg chg="mod">
          <ac:chgData name="Jayarathna, Sampath" userId="10951a6d-3610-4a87-8b75-8e5b3ed3f097" providerId="ADAL" clId="{A7B613B7-E209-4AB7-AF1D-8ADCB4E19F87}" dt="2021-11-07T20:43:49.149" v="0"/>
          <ac:spMkLst>
            <pc:docMk/>
            <pc:sldMk cId="29539057" sldId="362"/>
            <ac:spMk id="3" creationId="{00000000-0000-0000-0000-000000000000}"/>
          </ac:spMkLst>
        </pc:spChg>
        <pc:spChg chg="mod">
          <ac:chgData name="Jayarathna, Sampath" userId="10951a6d-3610-4a87-8b75-8e5b3ed3f097" providerId="ADAL" clId="{A7B613B7-E209-4AB7-AF1D-8ADCB4E19F87}" dt="2021-11-07T20:43:49.149" v="0"/>
          <ac:spMkLst>
            <pc:docMk/>
            <pc:sldMk cId="29539057" sldId="362"/>
            <ac:spMk id="4" creationId="{00000000-0000-0000-0000-000000000000}"/>
          </ac:spMkLst>
        </pc:spChg>
      </pc:sldChg>
      <pc:sldChg chg="modSp">
        <pc:chgData name="Jayarathna, Sampath" userId="10951a6d-3610-4a87-8b75-8e5b3ed3f097" providerId="ADAL" clId="{A7B613B7-E209-4AB7-AF1D-8ADCB4E19F87}" dt="2021-11-07T20:43:49.149" v="0"/>
        <pc:sldMkLst>
          <pc:docMk/>
          <pc:sldMk cId="3657932907" sldId="363"/>
        </pc:sldMkLst>
        <pc:spChg chg="mod">
          <ac:chgData name="Jayarathna, Sampath" userId="10951a6d-3610-4a87-8b75-8e5b3ed3f097" providerId="ADAL" clId="{A7B613B7-E209-4AB7-AF1D-8ADCB4E19F87}" dt="2021-11-07T20:43:49.149" v="0"/>
          <ac:spMkLst>
            <pc:docMk/>
            <pc:sldMk cId="3657932907" sldId="363"/>
            <ac:spMk id="2" creationId="{00000000-0000-0000-0000-000000000000}"/>
          </ac:spMkLst>
        </pc:spChg>
        <pc:spChg chg="mod">
          <ac:chgData name="Jayarathna, Sampath" userId="10951a6d-3610-4a87-8b75-8e5b3ed3f097" providerId="ADAL" clId="{A7B613B7-E209-4AB7-AF1D-8ADCB4E19F87}" dt="2021-11-07T20:43:49.149" v="0"/>
          <ac:spMkLst>
            <pc:docMk/>
            <pc:sldMk cId="3657932907" sldId="363"/>
            <ac:spMk id="3" creationId="{00000000-0000-0000-0000-000000000000}"/>
          </ac:spMkLst>
        </pc:spChg>
        <pc:spChg chg="mod">
          <ac:chgData name="Jayarathna, Sampath" userId="10951a6d-3610-4a87-8b75-8e5b3ed3f097" providerId="ADAL" clId="{A7B613B7-E209-4AB7-AF1D-8ADCB4E19F87}" dt="2021-11-07T20:43:49.149" v="0"/>
          <ac:spMkLst>
            <pc:docMk/>
            <pc:sldMk cId="3657932907" sldId="363"/>
            <ac:spMk id="4" creationId="{00000000-0000-0000-0000-000000000000}"/>
          </ac:spMkLst>
        </pc:spChg>
      </pc:sldChg>
      <pc:sldChg chg="modSp">
        <pc:chgData name="Jayarathna, Sampath" userId="10951a6d-3610-4a87-8b75-8e5b3ed3f097" providerId="ADAL" clId="{A7B613B7-E209-4AB7-AF1D-8ADCB4E19F87}" dt="2021-11-07T20:43:49.149" v="0"/>
        <pc:sldMkLst>
          <pc:docMk/>
          <pc:sldMk cId="1330334441" sldId="364"/>
        </pc:sldMkLst>
        <pc:spChg chg="mod">
          <ac:chgData name="Jayarathna, Sampath" userId="10951a6d-3610-4a87-8b75-8e5b3ed3f097" providerId="ADAL" clId="{A7B613B7-E209-4AB7-AF1D-8ADCB4E19F87}" dt="2021-11-07T20:43:49.149" v="0"/>
          <ac:spMkLst>
            <pc:docMk/>
            <pc:sldMk cId="1330334441" sldId="364"/>
            <ac:spMk id="2" creationId="{00000000-0000-0000-0000-000000000000}"/>
          </ac:spMkLst>
        </pc:spChg>
        <pc:spChg chg="mod">
          <ac:chgData name="Jayarathna, Sampath" userId="10951a6d-3610-4a87-8b75-8e5b3ed3f097" providerId="ADAL" clId="{A7B613B7-E209-4AB7-AF1D-8ADCB4E19F87}" dt="2021-11-07T20:43:49.149" v="0"/>
          <ac:spMkLst>
            <pc:docMk/>
            <pc:sldMk cId="1330334441" sldId="364"/>
            <ac:spMk id="3" creationId="{00000000-0000-0000-0000-000000000000}"/>
          </ac:spMkLst>
        </pc:spChg>
        <pc:spChg chg="mod">
          <ac:chgData name="Jayarathna, Sampath" userId="10951a6d-3610-4a87-8b75-8e5b3ed3f097" providerId="ADAL" clId="{A7B613B7-E209-4AB7-AF1D-8ADCB4E19F87}" dt="2021-11-07T20:43:49.149" v="0"/>
          <ac:spMkLst>
            <pc:docMk/>
            <pc:sldMk cId="1330334441" sldId="364"/>
            <ac:spMk id="4" creationId="{00000000-0000-0000-0000-000000000000}"/>
          </ac:spMkLst>
        </pc:spChg>
      </pc:sldChg>
      <pc:sldChg chg="modSp">
        <pc:chgData name="Jayarathna, Sampath" userId="10951a6d-3610-4a87-8b75-8e5b3ed3f097" providerId="ADAL" clId="{A7B613B7-E209-4AB7-AF1D-8ADCB4E19F87}" dt="2021-11-07T20:43:49.149" v="0"/>
        <pc:sldMkLst>
          <pc:docMk/>
          <pc:sldMk cId="1470095122" sldId="365"/>
        </pc:sldMkLst>
        <pc:spChg chg="mod">
          <ac:chgData name="Jayarathna, Sampath" userId="10951a6d-3610-4a87-8b75-8e5b3ed3f097" providerId="ADAL" clId="{A7B613B7-E209-4AB7-AF1D-8ADCB4E19F87}" dt="2021-11-07T20:43:49.149" v="0"/>
          <ac:spMkLst>
            <pc:docMk/>
            <pc:sldMk cId="1470095122" sldId="365"/>
            <ac:spMk id="2" creationId="{00000000-0000-0000-0000-000000000000}"/>
          </ac:spMkLst>
        </pc:spChg>
        <pc:spChg chg="mod">
          <ac:chgData name="Jayarathna, Sampath" userId="10951a6d-3610-4a87-8b75-8e5b3ed3f097" providerId="ADAL" clId="{A7B613B7-E209-4AB7-AF1D-8ADCB4E19F87}" dt="2021-11-07T20:43:49.149" v="0"/>
          <ac:spMkLst>
            <pc:docMk/>
            <pc:sldMk cId="1470095122" sldId="365"/>
            <ac:spMk id="3" creationId="{00000000-0000-0000-0000-000000000000}"/>
          </ac:spMkLst>
        </pc:spChg>
        <pc:spChg chg="mod">
          <ac:chgData name="Jayarathna, Sampath" userId="10951a6d-3610-4a87-8b75-8e5b3ed3f097" providerId="ADAL" clId="{A7B613B7-E209-4AB7-AF1D-8ADCB4E19F87}" dt="2021-11-07T20:43:49.149" v="0"/>
          <ac:spMkLst>
            <pc:docMk/>
            <pc:sldMk cId="1470095122" sldId="365"/>
            <ac:spMk id="4" creationId="{00000000-0000-0000-0000-000000000000}"/>
          </ac:spMkLst>
        </pc:spChg>
      </pc:sldChg>
      <pc:sldChg chg="modSp modNotes">
        <pc:chgData name="Jayarathna, Sampath" userId="10951a6d-3610-4a87-8b75-8e5b3ed3f097" providerId="ADAL" clId="{A7B613B7-E209-4AB7-AF1D-8ADCB4E19F87}" dt="2021-11-07T20:43:49.149" v="0"/>
        <pc:sldMkLst>
          <pc:docMk/>
          <pc:sldMk cId="2337002352" sldId="366"/>
        </pc:sldMkLst>
        <pc:spChg chg="mod">
          <ac:chgData name="Jayarathna, Sampath" userId="10951a6d-3610-4a87-8b75-8e5b3ed3f097" providerId="ADAL" clId="{A7B613B7-E209-4AB7-AF1D-8ADCB4E19F87}" dt="2021-11-07T20:43:49.149" v="0"/>
          <ac:spMkLst>
            <pc:docMk/>
            <pc:sldMk cId="2337002352" sldId="366"/>
            <ac:spMk id="30722" creationId="{00000000-0000-0000-0000-000000000000}"/>
          </ac:spMkLst>
        </pc:spChg>
        <pc:spChg chg="mod">
          <ac:chgData name="Jayarathna, Sampath" userId="10951a6d-3610-4a87-8b75-8e5b3ed3f097" providerId="ADAL" clId="{A7B613B7-E209-4AB7-AF1D-8ADCB4E19F87}" dt="2021-11-07T20:43:49.149" v="0"/>
          <ac:spMkLst>
            <pc:docMk/>
            <pc:sldMk cId="2337002352" sldId="366"/>
            <ac:spMk id="30723" creationId="{00000000-0000-0000-0000-000000000000}"/>
          </ac:spMkLst>
        </pc:spChg>
      </pc:sldChg>
      <pc:sldMasterChg chg="modSp modSldLayout">
        <pc:chgData name="Jayarathna, Sampath" userId="10951a6d-3610-4a87-8b75-8e5b3ed3f097" providerId="ADAL" clId="{A7B613B7-E209-4AB7-AF1D-8ADCB4E19F87}" dt="2021-11-07T20:43:49.149" v="0"/>
        <pc:sldMasterMkLst>
          <pc:docMk/>
          <pc:sldMasterMk cId="2069273455" sldId="2147483828"/>
        </pc:sldMasterMkLst>
        <pc:spChg chg="mod">
          <ac:chgData name="Jayarathna, Sampath" userId="10951a6d-3610-4a87-8b75-8e5b3ed3f097" providerId="ADAL" clId="{A7B613B7-E209-4AB7-AF1D-8ADCB4E19F87}" dt="2021-11-07T20:43:49.149" v="0"/>
          <ac:spMkLst>
            <pc:docMk/>
            <pc:sldMasterMk cId="2069273455" sldId="2147483828"/>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ac:spMk id="6" creationId="{00000000-0000-0000-0000-000000000000}"/>
          </ac:spMkLst>
        </pc:spChg>
        <pc:cxnChg chg="mod">
          <ac:chgData name="Jayarathna, Sampath" userId="10951a6d-3610-4a87-8b75-8e5b3ed3f097" providerId="ADAL" clId="{A7B613B7-E209-4AB7-AF1D-8ADCB4E19F87}" dt="2021-11-07T20:43:49.149" v="0"/>
          <ac:cxnSpMkLst>
            <pc:docMk/>
            <pc:sldMasterMk cId="2069273455" sldId="2147483828"/>
            <ac:cxnSpMk id="7" creationId="{00000000-0000-0000-0000-000000000000}"/>
          </ac:cxnSpMkLst>
        </pc:cxnChg>
        <pc:sldLayoutChg chg="modSp">
          <pc:chgData name="Jayarathna, Sampath" userId="10951a6d-3610-4a87-8b75-8e5b3ed3f097" providerId="ADAL" clId="{A7B613B7-E209-4AB7-AF1D-8ADCB4E19F87}" dt="2021-11-07T20:43:49.149" v="0"/>
          <pc:sldLayoutMkLst>
            <pc:docMk/>
            <pc:sldMasterMk cId="2069273455" sldId="2147483828"/>
            <pc:sldLayoutMk cId="2424340929" sldId="2147483829"/>
          </pc:sldLayoutMkLst>
          <pc:spChg chg="mod">
            <ac:chgData name="Jayarathna, Sampath" userId="10951a6d-3610-4a87-8b75-8e5b3ed3f097" providerId="ADAL" clId="{A7B613B7-E209-4AB7-AF1D-8ADCB4E19F87}" dt="2021-11-07T20:43:49.149"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2664131826" sldId="2147483831"/>
          </pc:sldLayoutMkLst>
          <pc:spChg chg="mod">
            <ac:chgData name="Jayarathna, Sampath" userId="10951a6d-3610-4a87-8b75-8e5b3ed3f097" providerId="ADAL" clId="{A7B613B7-E209-4AB7-AF1D-8ADCB4E19F87}" dt="2021-11-07T20:43:49.149"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2650597333" sldId="2147483832"/>
          </pc:sldLayoutMkLst>
          <pc:spChg chg="mod">
            <ac:chgData name="Jayarathna, Sampath" userId="10951a6d-3610-4a87-8b75-8e5b3ed3f097" providerId="ADAL" clId="{A7B613B7-E209-4AB7-AF1D-8ADCB4E19F87}" dt="2021-11-07T20:43:49.149"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769485569" sldId="2147483833"/>
          </pc:sldLayoutMkLst>
          <pc:spChg chg="mod">
            <ac:chgData name="Jayarathna, Sampath" userId="10951a6d-3610-4a87-8b75-8e5b3ed3f097" providerId="ADAL" clId="{A7B613B7-E209-4AB7-AF1D-8ADCB4E19F87}" dt="2021-11-07T20:43:49.149"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950812625" sldId="2147483836"/>
          </pc:sldLayoutMkLst>
          <pc:spChg chg="mod">
            <ac:chgData name="Jayarathna, Sampath" userId="10951a6d-3610-4a87-8b75-8e5b3ed3f097" providerId="ADAL" clId="{A7B613B7-E209-4AB7-AF1D-8ADCB4E19F87}" dt="2021-11-07T20:43:49.149"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2014582595" sldId="2147483837"/>
          </pc:sldLayoutMkLst>
          <pc:spChg chg="mod">
            <ac:chgData name="Jayarathna, Sampath" userId="10951a6d-3610-4a87-8b75-8e5b3ed3f097" providerId="ADAL" clId="{A7B613B7-E209-4AB7-AF1D-8ADCB4E19F87}" dt="2021-11-07T20:43:49.149"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820685412" sldId="2147483839"/>
          </pc:sldLayoutMkLst>
          <pc:spChg chg="mod">
            <ac:chgData name="Jayarathna, Sampath" userId="10951a6d-3610-4a87-8b75-8e5b3ed3f097" providerId="ADAL" clId="{A7B613B7-E209-4AB7-AF1D-8ADCB4E19F87}" dt="2021-11-07T20:43:49.149"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820685412" sldId="2147483839"/>
              <ac:spMk id="3" creationId="{00000000-0000-0000-0000-000000000000}"/>
            </ac:spMkLst>
          </pc:spChg>
        </pc:sldLayoutChg>
        <pc:sldLayoutChg chg="modSp">
          <pc:chgData name="Jayarathna, Sampath" userId="10951a6d-3610-4a87-8b75-8e5b3ed3f097" providerId="ADAL" clId="{A7B613B7-E209-4AB7-AF1D-8ADCB4E19F87}" dt="2021-11-07T20:43:49.149" v="0"/>
          <pc:sldLayoutMkLst>
            <pc:docMk/>
            <pc:sldMasterMk cId="2069273455" sldId="2147483828"/>
            <pc:sldLayoutMk cId="2448695222" sldId="2147483842"/>
          </pc:sldLayoutMkLst>
          <pc:spChg chg="mod">
            <ac:chgData name="Jayarathna, Sampath" userId="10951a6d-3610-4a87-8b75-8e5b3ed3f097" providerId="ADAL" clId="{A7B613B7-E209-4AB7-AF1D-8ADCB4E19F87}" dt="2021-11-07T20:43:49.149" v="0"/>
            <ac:spMkLst>
              <pc:docMk/>
              <pc:sldMasterMk cId="2069273455" sldId="2147483828"/>
              <pc:sldLayoutMk cId="2448695222" sldId="2147483842"/>
              <ac:spMk id="2"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448695222" sldId="2147483842"/>
              <ac:spMk id="3" creationId="{00000000-0000-0000-0000-000000000000}"/>
            </ac:spMkLst>
          </pc:spChg>
          <pc:spChg chg="mod">
            <ac:chgData name="Jayarathna, Sampath" userId="10951a6d-3610-4a87-8b75-8e5b3ed3f097" providerId="ADAL" clId="{A7B613B7-E209-4AB7-AF1D-8ADCB4E19F87}" dt="2021-11-07T20:43:49.149" v="0"/>
            <ac:spMkLst>
              <pc:docMk/>
              <pc:sldMasterMk cId="2069273455" sldId="2147483828"/>
              <pc:sldLayoutMk cId="2448695222" sldId="2147483842"/>
              <ac:spMk id="4" creationId="{00000000-0000-0000-0000-000000000000}"/>
            </ac:spMkLst>
          </pc:spChg>
        </pc:sldLayoutChg>
      </pc:sldMasterChg>
      <pc:sldMasterChg chg="addSp">
        <pc:chgData name="Jayarathna, Sampath" userId="10951a6d-3610-4a87-8b75-8e5b3ed3f097" providerId="ADAL" clId="{A7B613B7-E209-4AB7-AF1D-8ADCB4E19F87}" dt="2021-11-07T20:43:49.149" v="0"/>
        <pc:sldMasterMkLst>
          <pc:docMk/>
          <pc:sldMasterMk cId="2203115393" sldId="2147483843"/>
        </pc:sldMasterMkLst>
        <pc:cxnChg chg="add">
          <ac:chgData name="Jayarathna, Sampath" userId="10951a6d-3610-4a87-8b75-8e5b3ed3f097" providerId="ADAL" clId="{A7B613B7-E209-4AB7-AF1D-8ADCB4E19F87}" dt="2021-11-07T20:43:49.149" v="0"/>
          <ac:cxnSpMkLst>
            <pc:docMk/>
            <pc:sldMasterMk cId="2203115393" sldId="2147483843"/>
            <ac:cxnSpMk id="7" creationId="{A9118689-68CA-4C30-9E52-3E0E206A35EE}"/>
          </ac:cxnSpMkLst>
        </pc:cxnChg>
      </pc:sldMaster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68065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pPr>
                <a:spcBef>
                  <a:spcPct val="0"/>
                </a:spcBef>
              </a:pPr>
              <a:t>6</a:t>
            </a:fld>
            <a:endParaRPr lang="en-US" altLang="en-US"/>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75784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70616907-D452-43A8-930C-0C3B71EB61A1}" type="slidenum">
              <a:rPr lang="en-US" altLang="en-US" smtClean="0"/>
              <a:pPr>
                <a:spcBef>
                  <a:spcPct val="0"/>
                </a:spcBef>
              </a:pPr>
              <a:t>7</a:t>
            </a:fld>
            <a:endParaRPr lang="en-US" altLang="en-US"/>
          </a:p>
        </p:txBody>
      </p:sp>
      <p:sp>
        <p:nvSpPr>
          <p:cNvPr id="17411" name="Rectangle 2"/>
          <p:cNvSpPr>
            <a:spLocks noGrp="1" noRot="1" noChangeAspect="1" noChangeArrowheads="1" noTextEdit="1"/>
          </p:cNvSpPr>
          <p:nvPr>
            <p:ph type="sldImg"/>
          </p:nvPr>
        </p:nvSpPr>
        <p:spPr>
          <a:xfrm>
            <a:off x="717550" y="1162050"/>
            <a:ext cx="5575300" cy="31369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0986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18</a:t>
            </a:fld>
            <a:endParaRPr lang="en-US"/>
          </a:p>
        </p:txBody>
      </p:sp>
    </p:spTree>
    <p:extLst>
      <p:ext uri="{BB962C8B-B14F-4D97-AF65-F5344CB8AC3E}">
        <p14:creationId xmlns:p14="http://schemas.microsoft.com/office/powerpoint/2010/main" val="23654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FP:</a:t>
            </a:r>
            <a:r>
              <a:rPr lang="en-US" baseline="0" dirty="0"/>
              <a:t> Frequent Pattern</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25</a:t>
            </a:fld>
            <a:endParaRPr lang="en-US"/>
          </a:p>
        </p:txBody>
      </p:sp>
    </p:spTree>
    <p:extLst>
      <p:ext uri="{BB962C8B-B14F-4D97-AF65-F5344CB8AC3E}">
        <p14:creationId xmlns:p14="http://schemas.microsoft.com/office/powerpoint/2010/main" val="267289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C1 – 1 frequent </a:t>
            </a:r>
            <a:r>
              <a:rPr lang="en-US" dirty="0" err="1"/>
              <a:t>itemset</a:t>
            </a:r>
            <a:endParaRPr lang="en-US" dirty="0"/>
          </a:p>
          <a:p>
            <a:r>
              <a:rPr lang="en-US" dirty="0"/>
              <a:t>C2 – 2 frequent </a:t>
            </a:r>
            <a:r>
              <a:rPr lang="en-US" dirty="0" err="1"/>
              <a:t>itemset</a:t>
            </a:r>
            <a:r>
              <a:rPr lang="en-US" dirty="0"/>
              <a:t> (ignore 3 </a:t>
            </a:r>
            <a:r>
              <a:rPr lang="en-US" dirty="0" err="1"/>
              <a:t>itemsets</a:t>
            </a:r>
            <a:r>
              <a:rPr lang="en-US" dirty="0"/>
              <a:t> when creating candidates)</a:t>
            </a:r>
          </a:p>
          <a:p>
            <a:r>
              <a:rPr lang="en-US" dirty="0"/>
              <a:t>C3 – 3</a:t>
            </a:r>
            <a:r>
              <a:rPr lang="en-US" baseline="0" dirty="0"/>
              <a:t> frequent </a:t>
            </a:r>
            <a:r>
              <a:rPr lang="en-US" baseline="0" dirty="0" err="1"/>
              <a:t>itemset</a:t>
            </a:r>
            <a:r>
              <a:rPr lang="en-US" baseline="0" dirty="0"/>
              <a:t> (ignore 4 </a:t>
            </a:r>
            <a:r>
              <a:rPr lang="en-US" baseline="0" dirty="0" err="1"/>
              <a:t>itemset</a:t>
            </a:r>
            <a:r>
              <a:rPr lang="en-US" baseline="0" dirty="0"/>
              <a:t> when creating candidates)</a:t>
            </a:r>
          </a:p>
          <a:p>
            <a:r>
              <a:rPr lang="en-US" baseline="0" dirty="0"/>
              <a:t>L represents the candidates with minimum support count satisfied from database</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31</a:t>
            </a:fld>
            <a:endParaRPr lang="en-US"/>
          </a:p>
        </p:txBody>
      </p:sp>
    </p:spTree>
    <p:extLst>
      <p:ext uri="{BB962C8B-B14F-4D97-AF65-F5344CB8AC3E}">
        <p14:creationId xmlns:p14="http://schemas.microsoft.com/office/powerpoint/2010/main" val="241723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258106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4F1DA-224B-4AF7-8BD4-A64CEE52A249}" type="slidenum">
              <a:rPr lang="en-US" altLang="en-US"/>
              <a:pPr/>
              <a:t>35</a:t>
            </a:fld>
            <a:endParaRPr lang="en-US" alt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05140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13379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34429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14785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484" y="1143000"/>
            <a:ext cx="5444067" cy="5181600"/>
          </a:xfrm>
        </p:spPr>
        <p:txBody>
          <a:bodyPr/>
          <a:lstStyle/>
          <a:p>
            <a:pPr lvl="0"/>
            <a:endParaRPr lang="en-US" noProof="0"/>
          </a:p>
        </p:txBody>
      </p:sp>
    </p:spTree>
    <p:extLst>
      <p:ext uri="{BB962C8B-B14F-4D97-AF65-F5344CB8AC3E}">
        <p14:creationId xmlns:p14="http://schemas.microsoft.com/office/powerpoint/2010/main" val="238123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25795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170134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2690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64203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87231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23120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59650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84274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A9118689-68CA-4C30-9E52-3E0E206A35EE}"/>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11539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5.emf"/><Relationship Id="rId7"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 Id="rId9"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883598" y="2877271"/>
            <a:ext cx="8581203" cy="2387600"/>
          </a:xfrm>
        </p:spPr>
        <p:txBody>
          <a:bodyPr/>
          <a:lstStyle/>
          <a:p>
            <a:r>
              <a:rPr lang="en-US" sz="3200" dirty="0"/>
              <a:t>Module 9 – Pattern Mining</a:t>
            </a:r>
          </a:p>
        </p:txBody>
      </p:sp>
      <p:sp>
        <p:nvSpPr>
          <p:cNvPr id="8" name="Rectangle 3"/>
          <p:cNvSpPr>
            <a:spLocks noGrp="1" noChangeArrowheads="1"/>
          </p:cNvSpPr>
          <p:nvPr>
            <p:ph type="subTitle" idx="1"/>
          </p:nvPr>
        </p:nvSpPr>
        <p:spPr>
          <a:xfrm>
            <a:off x="2740533" y="5380726"/>
            <a:ext cx="6867330" cy="721223"/>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6" name="TextBox 5">
            <a:extLst>
              <a:ext uri="{FF2B5EF4-FFF2-40B4-BE49-F238E27FC236}">
                <a16:creationId xmlns:a16="http://schemas.microsoft.com/office/drawing/2014/main" id="{F09E0EA2-A3E2-4631-9999-0353D62DFACD}"/>
              </a:ext>
            </a:extLst>
          </p:cNvPr>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379871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3600" dirty="0"/>
              <a:t>10.1.4 </a:t>
            </a:r>
            <a:r>
              <a:rPr lang="en-GB" altLang="en-US" dirty="0"/>
              <a:t>Numbers</a:t>
            </a:r>
          </a:p>
        </p:txBody>
      </p:sp>
      <p:sp>
        <p:nvSpPr>
          <p:cNvPr id="7171" name="Rectangle 3"/>
          <p:cNvSpPr>
            <a:spLocks noGrp="1" noChangeArrowheads="1"/>
          </p:cNvSpPr>
          <p:nvPr>
            <p:ph idx="1"/>
          </p:nvPr>
        </p:nvSpPr>
        <p:spPr/>
        <p:txBody>
          <a:bodyPr/>
          <a:lstStyle/>
          <a:p>
            <a:r>
              <a:rPr lang="en-GB" altLang="en-US" sz="2800" dirty="0"/>
              <a:t>Our example transaction DB has 20 records of supermarket transactions, from a supermarket that only sells 9 things</a:t>
            </a:r>
          </a:p>
          <a:p>
            <a:endParaRPr lang="en-GB" altLang="en-US" sz="2800" dirty="0"/>
          </a:p>
          <a:p>
            <a:r>
              <a:rPr lang="en-GB" altLang="en-US" sz="2800" dirty="0"/>
              <a:t>One month in a large supermarket with five stores spread around a reasonably sized city might easily yield a DB of 20,000,000 baskets, each containing a set of products from a pool of around 1,000</a:t>
            </a:r>
          </a:p>
        </p:txBody>
      </p:sp>
    </p:spTree>
    <p:extLst>
      <p:ext uri="{BB962C8B-B14F-4D97-AF65-F5344CB8AC3E}">
        <p14:creationId xmlns:p14="http://schemas.microsoft.com/office/powerpoint/2010/main" val="87976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17267" y="552595"/>
            <a:ext cx="7772400" cy="1143000"/>
          </a:xfrm>
        </p:spPr>
        <p:txBody>
          <a:bodyPr/>
          <a:lstStyle/>
          <a:p>
            <a:r>
              <a:rPr lang="en-US" altLang="en-US" sz="3600" dirty="0"/>
              <a:t>10.1.5 </a:t>
            </a:r>
            <a:r>
              <a:rPr lang="en-GB" altLang="en-US" dirty="0"/>
              <a:t>Interesting/Useful rules</a:t>
            </a:r>
          </a:p>
        </p:txBody>
      </p:sp>
      <p:sp>
        <p:nvSpPr>
          <p:cNvPr id="11267" name="Rectangle 3"/>
          <p:cNvSpPr>
            <a:spLocks noGrp="1" noChangeArrowheads="1"/>
          </p:cNvSpPr>
          <p:nvPr>
            <p:ph idx="1"/>
          </p:nvPr>
        </p:nvSpPr>
        <p:spPr>
          <a:xfrm>
            <a:off x="2208213" y="1788247"/>
            <a:ext cx="7772400" cy="4114800"/>
          </a:xfrm>
        </p:spPr>
        <p:txBody>
          <a:bodyPr>
            <a:normAutofit lnSpcReduction="10000"/>
          </a:bodyPr>
          <a:lstStyle/>
          <a:p>
            <a:pPr eaLnBrk="1" hangingPunct="1">
              <a:lnSpc>
                <a:spcPct val="90000"/>
              </a:lnSpc>
              <a:buFontTx/>
              <a:buNone/>
            </a:pPr>
            <a:r>
              <a:rPr lang="en-GB" altLang="en-US" sz="2800" dirty="0"/>
              <a:t>Statistically, anything that is </a:t>
            </a:r>
            <a:r>
              <a:rPr lang="en-GB" altLang="en-US" sz="2800" u="sng" dirty="0"/>
              <a:t>interesting</a:t>
            </a:r>
            <a:r>
              <a:rPr lang="en-GB" altLang="en-US" sz="2800" dirty="0"/>
              <a:t> is something that happens significantly more than you would expect by chance.</a:t>
            </a:r>
          </a:p>
          <a:p>
            <a:pPr eaLnBrk="1" hangingPunct="1">
              <a:lnSpc>
                <a:spcPct val="90000"/>
              </a:lnSpc>
              <a:buFontTx/>
              <a:buNone/>
            </a:pPr>
            <a:r>
              <a:rPr lang="en-GB" altLang="en-US" sz="2800" dirty="0">
                <a:solidFill>
                  <a:srgbClr val="990000"/>
                </a:solidFill>
              </a:rPr>
              <a:t>E.g. basic statistical analysis of basket data may show that 10% of baskets contain bread, and 4% of baskets contain washing-up powder.</a:t>
            </a:r>
            <a:r>
              <a:rPr lang="en-GB" altLang="en-US" sz="2800" dirty="0"/>
              <a:t> </a:t>
            </a:r>
          </a:p>
          <a:p>
            <a:pPr eaLnBrk="1" hangingPunct="1">
              <a:lnSpc>
                <a:spcPct val="90000"/>
              </a:lnSpc>
              <a:buFontTx/>
              <a:buNone/>
            </a:pPr>
            <a:r>
              <a:rPr lang="en-GB" altLang="en-US" sz="2800" dirty="0" err="1"/>
              <a:t>i.e</a:t>
            </a:r>
            <a:r>
              <a:rPr lang="en-GB" altLang="en-US" sz="2800" dirty="0"/>
              <a:t>: if you choose a basket at random:</a:t>
            </a:r>
          </a:p>
          <a:p>
            <a:pPr lvl="1" eaLnBrk="1" hangingPunct="1">
              <a:lnSpc>
                <a:spcPct val="90000"/>
              </a:lnSpc>
            </a:pPr>
            <a:r>
              <a:rPr lang="en-GB" altLang="en-US" sz="2400" dirty="0"/>
              <a:t>There is a probability 0.1 that it contains bread.</a:t>
            </a:r>
          </a:p>
          <a:p>
            <a:pPr lvl="1" eaLnBrk="1" hangingPunct="1">
              <a:lnSpc>
                <a:spcPct val="90000"/>
              </a:lnSpc>
            </a:pPr>
            <a:r>
              <a:rPr lang="en-GB" altLang="en-US" sz="2400" dirty="0"/>
              <a:t>There is a probability 0.04 that it contains washing-up powder.</a:t>
            </a:r>
          </a:p>
          <a:p>
            <a:pPr eaLnBrk="1" hangingPunct="1">
              <a:lnSpc>
                <a:spcPct val="90000"/>
              </a:lnSpc>
              <a:buFontTx/>
              <a:buNone/>
            </a:pPr>
            <a:endParaRPr lang="en-GB" altLang="en-US" sz="2800" dirty="0"/>
          </a:p>
        </p:txBody>
      </p:sp>
    </p:spTree>
    <p:extLst>
      <p:ext uri="{BB962C8B-B14F-4D97-AF65-F5344CB8AC3E}">
        <p14:creationId xmlns:p14="http://schemas.microsoft.com/office/powerpoint/2010/main" val="263765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buFontTx/>
              <a:buNone/>
            </a:pPr>
            <a:r>
              <a:rPr lang="en-GB" altLang="en-US"/>
              <a:t>What is the probability of a basket containing both bread </a:t>
            </a:r>
            <a:r>
              <a:rPr lang="en-GB" altLang="en-US" i="1"/>
              <a:t>and</a:t>
            </a:r>
            <a:r>
              <a:rPr lang="en-GB" altLang="en-US"/>
              <a:t> washing-up powder? The </a:t>
            </a:r>
            <a:r>
              <a:rPr lang="en-GB" altLang="en-US">
                <a:solidFill>
                  <a:srgbClr val="CC3300"/>
                </a:solidFill>
              </a:rPr>
              <a:t>laws of probability</a:t>
            </a:r>
            <a:r>
              <a:rPr lang="en-GB" altLang="en-US"/>
              <a:t> say:</a:t>
            </a:r>
          </a:p>
          <a:p>
            <a:pPr eaLnBrk="1" hangingPunct="1">
              <a:buFontTx/>
              <a:buNone/>
            </a:pPr>
            <a:r>
              <a:rPr lang="en-GB" altLang="en-US" i="1"/>
              <a:t>If these two things are </a:t>
            </a:r>
            <a:r>
              <a:rPr lang="en-GB" altLang="en-US" i="1" u="sng"/>
              <a:t>independent</a:t>
            </a:r>
            <a:r>
              <a:rPr lang="en-GB" altLang="en-US" i="1"/>
              <a:t>, chance is 0.1 * 0.04 = 0.004</a:t>
            </a:r>
            <a:endParaRPr lang="en-GB" altLang="en-US"/>
          </a:p>
          <a:p>
            <a:pPr eaLnBrk="1" hangingPunct="1">
              <a:buFontTx/>
              <a:buNone/>
            </a:pPr>
            <a:r>
              <a:rPr lang="en-GB" altLang="en-US"/>
              <a:t>That is, we would expect  0.4% of baskets to contain both bread and washing up powder</a:t>
            </a:r>
          </a:p>
        </p:txBody>
      </p:sp>
    </p:spTree>
    <p:extLst>
      <p:ext uri="{BB962C8B-B14F-4D97-AF65-F5344CB8AC3E}">
        <p14:creationId xmlns:p14="http://schemas.microsoft.com/office/powerpoint/2010/main" val="6151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600" dirty="0"/>
              <a:t>10.1.7 </a:t>
            </a:r>
            <a:r>
              <a:rPr lang="en-GB" altLang="en-US" dirty="0"/>
              <a:t>Interesting means surprising</a:t>
            </a:r>
          </a:p>
        </p:txBody>
      </p:sp>
      <p:sp>
        <p:nvSpPr>
          <p:cNvPr id="13315" name="Rectangle 3"/>
          <p:cNvSpPr>
            <a:spLocks noGrp="1" noChangeArrowheads="1"/>
          </p:cNvSpPr>
          <p:nvPr>
            <p:ph idx="1"/>
          </p:nvPr>
        </p:nvSpPr>
        <p:spPr/>
        <p:txBody>
          <a:bodyPr/>
          <a:lstStyle/>
          <a:p>
            <a:pPr eaLnBrk="1" hangingPunct="1">
              <a:lnSpc>
                <a:spcPct val="90000"/>
              </a:lnSpc>
              <a:buFontTx/>
              <a:buNone/>
            </a:pPr>
            <a:r>
              <a:rPr lang="en-GB" altLang="en-US" sz="2800"/>
              <a:t> We therefore have a prior expectation that just </a:t>
            </a:r>
            <a:r>
              <a:rPr lang="en-GB" altLang="en-US" sz="2800">
                <a:solidFill>
                  <a:srgbClr val="CC3300"/>
                </a:solidFill>
              </a:rPr>
              <a:t>4</a:t>
            </a:r>
            <a:r>
              <a:rPr lang="en-GB" altLang="en-US" sz="2800"/>
              <a:t> in 1,000 baskets should contain </a:t>
            </a:r>
            <a:r>
              <a:rPr lang="en-GB" altLang="en-US" sz="2800" b="1"/>
              <a:t>both</a:t>
            </a:r>
            <a:r>
              <a:rPr lang="en-GB" altLang="en-US" sz="2800"/>
              <a:t> bread and washing up powder.</a:t>
            </a:r>
          </a:p>
          <a:p>
            <a:pPr eaLnBrk="1" hangingPunct="1">
              <a:lnSpc>
                <a:spcPct val="90000"/>
              </a:lnSpc>
              <a:buFontTx/>
              <a:buNone/>
            </a:pPr>
            <a:r>
              <a:rPr lang="en-GB" altLang="en-US" sz="2800" i="1"/>
              <a:t> If we investigate, and discover that really it is </a:t>
            </a:r>
            <a:r>
              <a:rPr lang="en-GB" altLang="en-US" sz="2800" i="1">
                <a:solidFill>
                  <a:srgbClr val="FF3300"/>
                </a:solidFill>
              </a:rPr>
              <a:t>20</a:t>
            </a:r>
            <a:r>
              <a:rPr lang="en-GB" altLang="en-US" sz="2800" i="1"/>
              <a:t> in 1,000 baskets, </a:t>
            </a:r>
            <a:r>
              <a:rPr lang="en-GB" altLang="en-US" sz="2800"/>
              <a:t>then we will be very surprised. It tells us that:</a:t>
            </a:r>
          </a:p>
          <a:p>
            <a:pPr lvl="1" eaLnBrk="1" hangingPunct="1">
              <a:lnSpc>
                <a:spcPct val="90000"/>
              </a:lnSpc>
            </a:pPr>
            <a:r>
              <a:rPr lang="en-GB" altLang="en-US" sz="2400"/>
              <a:t>Something is going on in shoppers’ minds: bread and washing-up powder are connected in some way.</a:t>
            </a:r>
          </a:p>
          <a:p>
            <a:pPr lvl="1" eaLnBrk="1" hangingPunct="1">
              <a:lnSpc>
                <a:spcPct val="90000"/>
              </a:lnSpc>
            </a:pPr>
            <a:r>
              <a:rPr lang="en-GB" altLang="en-US" sz="2400"/>
              <a:t>There may be ways to exploit this discovery … put the powder and bread at opposite ends of the supermarket?</a:t>
            </a:r>
          </a:p>
        </p:txBody>
      </p:sp>
    </p:spTree>
    <p:extLst>
      <p:ext uri="{BB962C8B-B14F-4D97-AF65-F5344CB8AC3E}">
        <p14:creationId xmlns:p14="http://schemas.microsoft.com/office/powerpoint/2010/main" val="194583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10.2 Association Rules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14</a:t>
            </a:fld>
            <a:endParaRPr lang="en-GB" dirty="0"/>
          </a:p>
        </p:txBody>
      </p:sp>
    </p:spTree>
    <p:extLst>
      <p:ext uri="{BB962C8B-B14F-4D97-AF65-F5344CB8AC3E}">
        <p14:creationId xmlns:p14="http://schemas.microsoft.com/office/powerpoint/2010/main" val="365793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05000" y="519980"/>
            <a:ext cx="7886700" cy="1325563"/>
          </a:xfrm>
        </p:spPr>
        <p:txBody>
          <a:bodyPr/>
          <a:lstStyle/>
          <a:p>
            <a:r>
              <a:rPr lang="en-US" dirty="0"/>
              <a:t>10.2.1 Association Rule Mining</a:t>
            </a:r>
          </a:p>
        </p:txBody>
      </p:sp>
      <p:sp>
        <p:nvSpPr>
          <p:cNvPr id="3075" name="Rectangle 3"/>
          <p:cNvSpPr>
            <a:spLocks noGrp="1" noChangeArrowheads="1"/>
          </p:cNvSpPr>
          <p:nvPr>
            <p:ph idx="1"/>
          </p:nvPr>
        </p:nvSpPr>
        <p:spPr>
          <a:xfrm>
            <a:off x="1892300" y="1598541"/>
            <a:ext cx="8318500" cy="1143000"/>
          </a:xfrm>
        </p:spPr>
        <p:txBody>
          <a:bodyPr>
            <a:normAutofit lnSpcReduction="10000"/>
          </a:bodyPr>
          <a:lstStyle/>
          <a:p>
            <a:pPr>
              <a:lnSpc>
                <a:spcPct val="90000"/>
              </a:lnSpc>
            </a:pPr>
            <a:r>
              <a:rPr lang="en-US" dirty="0"/>
              <a:t>Given a set of transactions, find rules that will predict the occurrence of an item based on the occurrences of other items in the transaction</a:t>
            </a:r>
          </a:p>
        </p:txBody>
      </p:sp>
      <p:sp>
        <p:nvSpPr>
          <p:cNvPr id="3076" name="Text Box 4"/>
          <p:cNvSpPr txBox="1">
            <a:spLocks noChangeArrowheads="1"/>
          </p:cNvSpPr>
          <p:nvPr/>
        </p:nvSpPr>
        <p:spPr bwMode="auto">
          <a:xfrm>
            <a:off x="1828800" y="2819401"/>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0C6D9C"/>
                </a:solidFill>
              </a:rPr>
              <a:t>Market-Basket transactions</a:t>
            </a:r>
          </a:p>
        </p:txBody>
      </p:sp>
      <p:graphicFrame>
        <p:nvGraphicFramePr>
          <p:cNvPr id="3077" name="Object 5"/>
          <p:cNvGraphicFramePr>
            <a:graphicFrameLocks noChangeAspect="1"/>
          </p:cNvGraphicFramePr>
          <p:nvPr/>
        </p:nvGraphicFramePr>
        <p:xfrm>
          <a:off x="1752600" y="3429001"/>
          <a:ext cx="4343400" cy="2532063"/>
        </p:xfrm>
        <a:graphic>
          <a:graphicData uri="http://schemas.openxmlformats.org/presentationml/2006/ole">
            <mc:AlternateContent xmlns:mc="http://schemas.openxmlformats.org/markup-compatibility/2006">
              <mc:Choice xmlns:v="urn:schemas-microsoft-com:vml" Requires="v">
                <p:oleObj name="Document" r:id="rId2" imgW="3433292" imgH="1998228" progId="Word.Document.8">
                  <p:embed/>
                </p:oleObj>
              </mc:Choice>
              <mc:Fallback>
                <p:oleObj name="Document" r:id="rId2" imgW="3433292" imgH="1998228" progId="Word.Document.8">
                  <p:embed/>
                  <p:pic>
                    <p:nvPicPr>
                      <p:cNvPr id="30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429001"/>
                        <a:ext cx="4343400"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6"/>
          <p:cNvSpPr txBox="1">
            <a:spLocks noChangeArrowheads="1"/>
          </p:cNvSpPr>
          <p:nvPr/>
        </p:nvSpPr>
        <p:spPr bwMode="auto">
          <a:xfrm>
            <a:off x="6400800" y="3048001"/>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t>Example of Association Rules</a:t>
            </a:r>
          </a:p>
        </p:txBody>
      </p:sp>
      <p:sp>
        <p:nvSpPr>
          <p:cNvPr id="3079" name="Text Box 7"/>
          <p:cNvSpPr txBox="1">
            <a:spLocks noChangeArrowheads="1"/>
          </p:cNvSpPr>
          <p:nvPr/>
        </p:nvSpPr>
        <p:spPr bwMode="auto">
          <a:xfrm>
            <a:off x="6858000" y="3657600"/>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1800" b="0" dirty="0"/>
              <a:t>{Diaper} </a:t>
            </a:r>
            <a:r>
              <a:rPr lang="en-US" sz="1800" b="0" dirty="0">
                <a:sym typeface="Symbol" pitchFamily="18" charset="2"/>
              </a:rPr>
              <a:t> {Beer},</a:t>
            </a:r>
            <a:br>
              <a:rPr lang="en-US" sz="1800" b="0" dirty="0">
                <a:sym typeface="Symbol" pitchFamily="18" charset="2"/>
              </a:rPr>
            </a:br>
            <a:r>
              <a:rPr lang="en-US" sz="1800" b="0" dirty="0">
                <a:sym typeface="Symbol" pitchFamily="18" charset="2"/>
              </a:rPr>
              <a:t>{Milk, Bread}  {</a:t>
            </a:r>
            <a:r>
              <a:rPr lang="en-US" sz="1800" b="0" dirty="0" err="1">
                <a:sym typeface="Symbol" pitchFamily="18" charset="2"/>
              </a:rPr>
              <a:t>Eggs,Coke</a:t>
            </a:r>
            <a:r>
              <a:rPr lang="en-US" sz="1800" b="0" dirty="0">
                <a:sym typeface="Symbol" pitchFamily="18" charset="2"/>
              </a:rPr>
              <a:t>},</a:t>
            </a:r>
            <a:br>
              <a:rPr lang="en-US" sz="1800" b="0" dirty="0">
                <a:sym typeface="Symbol" pitchFamily="18" charset="2"/>
              </a:rPr>
            </a:br>
            <a:r>
              <a:rPr lang="en-US" sz="1800" b="0" dirty="0">
                <a:sym typeface="Symbol" pitchFamily="18" charset="2"/>
              </a:rPr>
              <a:t>{Beer, Bread}  {Milk},</a:t>
            </a:r>
          </a:p>
        </p:txBody>
      </p:sp>
    </p:spTree>
    <p:extLst>
      <p:ext uri="{BB962C8B-B14F-4D97-AF65-F5344CB8AC3E}">
        <p14:creationId xmlns:p14="http://schemas.microsoft.com/office/powerpoint/2010/main" val="390145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848591"/>
            <a:ext cx="8280400" cy="533400"/>
          </a:xfrm>
        </p:spPr>
        <p:txBody>
          <a:bodyPr>
            <a:normAutofit fontScale="90000"/>
          </a:bodyPr>
          <a:lstStyle/>
          <a:p>
            <a:r>
              <a:rPr lang="en-US" dirty="0"/>
              <a:t>10.2.2 Definition: Frequent </a:t>
            </a:r>
            <a:r>
              <a:rPr lang="en-US" dirty="0" err="1"/>
              <a:t>Itemset</a:t>
            </a:r>
            <a:endParaRPr lang="en-US" dirty="0"/>
          </a:p>
        </p:txBody>
      </p:sp>
      <p:sp>
        <p:nvSpPr>
          <p:cNvPr id="1231875" name="Rectangle 3"/>
          <p:cNvSpPr>
            <a:spLocks noGrp="1" noChangeArrowheads="1"/>
          </p:cNvSpPr>
          <p:nvPr>
            <p:ph type="body" sz="half" idx="1"/>
          </p:nvPr>
        </p:nvSpPr>
        <p:spPr>
          <a:xfrm>
            <a:off x="1905000" y="1829234"/>
            <a:ext cx="4876800" cy="4866409"/>
          </a:xfrm>
          <a:noFill/>
        </p:spPr>
        <p:txBody>
          <a:bodyPr>
            <a:normAutofit fontScale="92500" lnSpcReduction="20000"/>
          </a:bodyPr>
          <a:lstStyle/>
          <a:p>
            <a:pPr marL="342900" indent="-342900"/>
            <a:r>
              <a:rPr lang="en-US" sz="2000" b="1" dirty="0"/>
              <a:t>Itemset</a:t>
            </a:r>
          </a:p>
          <a:p>
            <a:pPr marL="742950" lvl="1" indent="-285750"/>
            <a:r>
              <a:rPr lang="en-US" dirty="0"/>
              <a:t>A collection of one or more items</a:t>
            </a:r>
          </a:p>
          <a:p>
            <a:pPr marL="1143000" lvl="2" indent="-228600"/>
            <a:r>
              <a:rPr lang="en-US" sz="1600" dirty="0"/>
              <a:t>Example: {Milk, Bread, Diaper}</a:t>
            </a:r>
          </a:p>
          <a:p>
            <a:pPr marL="742950" lvl="1" indent="-285750"/>
            <a:r>
              <a:rPr lang="en-US" dirty="0"/>
              <a:t>k-</a:t>
            </a:r>
            <a:r>
              <a:rPr lang="en-US" dirty="0" err="1"/>
              <a:t>itemset</a:t>
            </a:r>
            <a:endParaRPr lang="en-US" dirty="0"/>
          </a:p>
          <a:p>
            <a:pPr marL="1143000" lvl="2" indent="-228600"/>
            <a:r>
              <a:rPr lang="en-US" sz="1600" dirty="0"/>
              <a:t>An </a:t>
            </a:r>
            <a:r>
              <a:rPr lang="en-US" sz="1600" dirty="0" err="1"/>
              <a:t>itemset</a:t>
            </a:r>
            <a:r>
              <a:rPr lang="en-US" sz="1600" dirty="0"/>
              <a:t> that contains k items</a:t>
            </a:r>
            <a:endParaRPr lang="en-US" sz="1600" b="1" dirty="0"/>
          </a:p>
          <a:p>
            <a:pPr marL="342900" indent="-342900"/>
            <a:r>
              <a:rPr lang="en-US" sz="2000" b="1" dirty="0"/>
              <a:t>Support count (</a:t>
            </a:r>
            <a:r>
              <a:rPr lang="en-US" sz="2000" b="1" dirty="0">
                <a:sym typeface="Symbol" pitchFamily="18" charset="2"/>
              </a:rPr>
              <a:t>)</a:t>
            </a:r>
          </a:p>
          <a:p>
            <a:pPr marL="742950" lvl="1" indent="-285750"/>
            <a:r>
              <a:rPr lang="en-US" dirty="0"/>
              <a:t>Frequency of occurrence of an </a:t>
            </a:r>
            <a:r>
              <a:rPr lang="en-US" dirty="0" err="1"/>
              <a:t>itemset</a:t>
            </a:r>
            <a:endParaRPr lang="en-US" dirty="0"/>
          </a:p>
          <a:p>
            <a:pPr marL="742950" lvl="1" indent="-285750"/>
            <a:r>
              <a:rPr lang="en-US" dirty="0"/>
              <a:t>E.g.   </a:t>
            </a:r>
            <a:r>
              <a:rPr lang="en-US" dirty="0">
                <a:sym typeface="Symbol" pitchFamily="18" charset="2"/>
              </a:rPr>
              <a:t>({Milk, </a:t>
            </a:r>
            <a:r>
              <a:rPr lang="en-US" dirty="0" err="1">
                <a:sym typeface="Symbol" pitchFamily="18" charset="2"/>
              </a:rPr>
              <a:t>Beer,Diaper</a:t>
            </a:r>
            <a:r>
              <a:rPr lang="en-US" dirty="0">
                <a:sym typeface="Symbol" pitchFamily="18" charset="2"/>
              </a:rPr>
              <a:t>}) = 2 </a:t>
            </a:r>
            <a:endParaRPr lang="en-US" dirty="0"/>
          </a:p>
          <a:p>
            <a:pPr marL="342900" indent="-342900"/>
            <a:r>
              <a:rPr lang="en-US" sz="2000" b="1" dirty="0"/>
              <a:t>Support</a:t>
            </a:r>
          </a:p>
          <a:p>
            <a:pPr marL="742950" lvl="1" indent="-285750"/>
            <a:r>
              <a:rPr lang="en-US" dirty="0"/>
              <a:t>Fraction of transactions that contain an </a:t>
            </a:r>
            <a:r>
              <a:rPr lang="en-US" dirty="0" err="1"/>
              <a:t>itemset</a:t>
            </a:r>
            <a:endParaRPr lang="en-US" dirty="0"/>
          </a:p>
          <a:p>
            <a:pPr marL="742950" lvl="1" indent="-285750"/>
            <a:r>
              <a:rPr lang="en-US" dirty="0"/>
              <a:t>E.g.   s({Milk, Beer, Diaper}) = 2/5</a:t>
            </a:r>
          </a:p>
          <a:p>
            <a:pPr marL="342900" indent="-342900"/>
            <a:r>
              <a:rPr lang="en-US" sz="2000" b="1" dirty="0"/>
              <a:t>Frequent </a:t>
            </a:r>
            <a:r>
              <a:rPr lang="en-US" sz="2000" b="1" dirty="0" err="1"/>
              <a:t>Itemset</a:t>
            </a:r>
            <a:endParaRPr lang="en-US" sz="2000" b="1" dirty="0"/>
          </a:p>
          <a:p>
            <a:pPr marL="742950" lvl="1" indent="-285750"/>
            <a:r>
              <a:rPr lang="en-US" dirty="0"/>
              <a:t>An </a:t>
            </a:r>
            <a:r>
              <a:rPr lang="en-US" dirty="0" err="1"/>
              <a:t>itemset</a:t>
            </a:r>
            <a:r>
              <a:rPr lang="en-US" dirty="0"/>
              <a:t> whose support is greater than or equal to a </a:t>
            </a:r>
            <a:r>
              <a:rPr lang="en-US" i="1" dirty="0" err="1"/>
              <a:t>minsup</a:t>
            </a:r>
            <a:r>
              <a:rPr lang="en-US" dirty="0"/>
              <a:t> threshold</a:t>
            </a:r>
          </a:p>
        </p:txBody>
      </p:sp>
      <p:graphicFrame>
        <p:nvGraphicFramePr>
          <p:cNvPr id="4100" name="Object 45"/>
          <p:cNvGraphicFramePr>
            <a:graphicFrameLocks noGrp="1" noChangeAspect="1"/>
          </p:cNvGraphicFramePr>
          <p:nvPr>
            <p:ph type="clipArt" sz="half" idx="2"/>
          </p:nvPr>
        </p:nvGraphicFramePr>
        <p:xfrm>
          <a:off x="6940550" y="2089150"/>
          <a:ext cx="3621088" cy="2173288"/>
        </p:xfrm>
        <a:graphic>
          <a:graphicData uri="http://schemas.openxmlformats.org/presentationml/2006/ole">
            <mc:AlternateContent xmlns:mc="http://schemas.openxmlformats.org/markup-compatibility/2006">
              <mc:Choice xmlns:v="urn:schemas-microsoft-com:vml" Requires="v">
                <p:oleObj name="Document" r:id="rId2" imgW="3354070" imgH="2012830" progId="Word.Document.8">
                  <p:embed/>
                </p:oleObj>
              </mc:Choice>
              <mc:Fallback>
                <p:oleObj name="Document" r:id="rId2" imgW="3354070" imgH="2012830" progId="Word.Document.8">
                  <p:embed/>
                  <p:pic>
                    <p:nvPicPr>
                      <p:cNvPr id="410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550" y="2089150"/>
                        <a:ext cx="3621088"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049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1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1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1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1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18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18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187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187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1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10.2.3 Definition: Association Rule</a:t>
            </a:r>
          </a:p>
        </p:txBody>
      </p:sp>
      <p:graphicFrame>
        <p:nvGraphicFramePr>
          <p:cNvPr id="5125" name="Object 21"/>
          <p:cNvGraphicFramePr>
            <a:graphicFrameLocks noGrp="1" noChangeAspect="1"/>
          </p:cNvGraphicFramePr>
          <p:nvPr>
            <p:ph idx="1"/>
            <p:extLst>
              <p:ext uri="{D42A27DB-BD31-4B8C-83A1-F6EECF244321}">
                <p14:modId xmlns:p14="http://schemas.microsoft.com/office/powerpoint/2010/main" val="105032854"/>
              </p:ext>
            </p:extLst>
          </p:nvPr>
        </p:nvGraphicFramePr>
        <p:xfrm>
          <a:off x="6777038" y="1636713"/>
          <a:ext cx="3586162" cy="2152650"/>
        </p:xfrm>
        <a:graphic>
          <a:graphicData uri="http://schemas.openxmlformats.org/presentationml/2006/ole">
            <mc:AlternateContent xmlns:mc="http://schemas.openxmlformats.org/markup-compatibility/2006">
              <mc:Choice xmlns:v="urn:schemas-microsoft-com:vml" Requires="v">
                <p:oleObj name="Document" r:id="rId2" imgW="3354070" imgH="2012830" progId="Word.Document.8">
                  <p:embed/>
                </p:oleObj>
              </mc:Choice>
              <mc:Fallback>
                <p:oleObj name="Document" r:id="rId2" imgW="3354070" imgH="2012830" progId="Word.Document.8">
                  <p:embed/>
                  <p:pic>
                    <p:nvPicPr>
                      <p:cNvPr id="5125" name="Object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038" y="1636713"/>
                        <a:ext cx="3586162"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10390" name="Group 22"/>
          <p:cNvGrpSpPr>
            <a:grpSpLocks/>
          </p:cNvGrpSpPr>
          <p:nvPr/>
        </p:nvGrpSpPr>
        <p:grpSpPr bwMode="auto">
          <a:xfrm>
            <a:off x="6308726" y="3657600"/>
            <a:ext cx="3978275" cy="2527300"/>
            <a:chOff x="3014" y="2304"/>
            <a:chExt cx="2506" cy="1592"/>
          </a:xfrm>
        </p:grpSpPr>
        <p:sp>
          <p:nvSpPr>
            <p:cNvPr id="5126" name="Text Box 11"/>
            <p:cNvSpPr txBox="1">
              <a:spLocks noChangeArrowheads="1"/>
            </p:cNvSpPr>
            <p:nvPr/>
          </p:nvSpPr>
          <p:spPr bwMode="auto">
            <a:xfrm>
              <a:off x="3264" y="2304"/>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sz="2000" b="0">
                  <a:solidFill>
                    <a:srgbClr val="FF0000"/>
                  </a:solidFill>
                  <a:latin typeface="Times New Roman" pitchFamily="18" charset="0"/>
                </a:rPr>
                <a:t>Example:</a:t>
              </a:r>
              <a:endParaRPr lang="en-US" sz="2800" b="0">
                <a:solidFill>
                  <a:srgbClr val="FF0000"/>
                </a:solidFill>
                <a:latin typeface="Times New Roman" pitchFamily="18" charset="0"/>
              </a:endParaRPr>
            </a:p>
          </p:txBody>
        </p:sp>
        <p:graphicFrame>
          <p:nvGraphicFramePr>
            <p:cNvPr id="5127" name="Object 12"/>
            <p:cNvGraphicFramePr>
              <a:graphicFrameLocks noChangeAspect="1"/>
            </p:cNvGraphicFramePr>
            <p:nvPr/>
          </p:nvGraphicFramePr>
          <p:xfrm>
            <a:off x="3779" y="2545"/>
            <a:ext cx="1741" cy="239"/>
          </p:xfrm>
          <a:graphic>
            <a:graphicData uri="http://schemas.openxmlformats.org/presentationml/2006/ole">
              <mc:AlternateContent xmlns:mc="http://schemas.openxmlformats.org/markup-compatibility/2006">
                <mc:Choice xmlns:v="urn:schemas-microsoft-com:vml" Requires="v">
                  <p:oleObj name="Equation" r:id="rId4" imgW="1459866" imgH="203112" progId="Equation.3">
                    <p:embed/>
                  </p:oleObj>
                </mc:Choice>
                <mc:Fallback>
                  <p:oleObj name="Equation" r:id="rId4" imgW="1459866" imgH="203112" progId="Equation.3">
                    <p:embed/>
                    <p:pic>
                      <p:nvPicPr>
                        <p:cNvPr id="5127"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 y="2545"/>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13"/>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name="Equation" r:id="rId6" imgW="4318000" imgH="787400" progId="Equation.3">
                    <p:embed/>
                  </p:oleObj>
                </mc:Choice>
                <mc:Fallback>
                  <p:oleObj name="Equation" r:id="rId6" imgW="4318000" imgH="787400" progId="Equation.3">
                    <p:embed/>
                    <p:pic>
                      <p:nvPicPr>
                        <p:cNvPr id="5128"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4"/>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name="Equation" r:id="rId8" imgW="4470400" imgH="787400" progId="Equation.3">
                    <p:embed/>
                  </p:oleObj>
                </mc:Choice>
                <mc:Fallback>
                  <p:oleObj name="Equation" r:id="rId8" imgW="4470400" imgH="787400" progId="Equation.3">
                    <p:embed/>
                    <p:pic>
                      <p:nvPicPr>
                        <p:cNvPr id="5129"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0387" name="Rectangle 19"/>
          <p:cNvSpPr>
            <a:spLocks noChangeArrowheads="1"/>
          </p:cNvSpPr>
          <p:nvPr/>
        </p:nvSpPr>
        <p:spPr bwMode="auto">
          <a:xfrm>
            <a:off x="1828800" y="1604675"/>
            <a:ext cx="4876800" cy="370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spcBef>
                <a:spcPct val="10000"/>
              </a:spcBef>
              <a:spcAft>
                <a:spcPts val="400"/>
              </a:spcAft>
              <a:buClr>
                <a:srgbClr val="0C7B9C"/>
              </a:buClr>
              <a:buSzPct val="75000"/>
              <a:buFont typeface="Monotype Sorts" pitchFamily="2" charset="2"/>
              <a:buChar char="l"/>
            </a:pPr>
            <a:r>
              <a:rPr lang="en-US" sz="2000" dirty="0"/>
              <a:t>Association Rule</a:t>
            </a:r>
          </a:p>
          <a:p>
            <a:pPr marL="742950" lvl="1" indent="-285750">
              <a:spcBef>
                <a:spcPct val="10000"/>
              </a:spcBef>
              <a:spcAft>
                <a:spcPts val="400"/>
              </a:spcAft>
              <a:buClr>
                <a:srgbClr val="0C7B9C"/>
              </a:buClr>
              <a:buSzPct val="100000"/>
              <a:buFont typeface="Arial" pitchFamily="34" charset="0"/>
              <a:buChar char="–"/>
            </a:pPr>
            <a:r>
              <a:rPr lang="en-US" dirty="0"/>
              <a:t>An implication expression of the form X </a:t>
            </a:r>
            <a:r>
              <a:rPr lang="en-US" dirty="0">
                <a:sym typeface="Symbol" pitchFamily="18" charset="2"/>
              </a:rPr>
              <a:t> Y, where X and Y are </a:t>
            </a:r>
            <a:r>
              <a:rPr lang="en-US" dirty="0" err="1">
                <a:sym typeface="Symbol" pitchFamily="18" charset="2"/>
              </a:rPr>
              <a:t>itemsets</a:t>
            </a:r>
            <a:endParaRPr lang="en-US" dirty="0">
              <a:sym typeface="Symbol" pitchFamily="18" charset="2"/>
            </a:endParaRPr>
          </a:p>
          <a:p>
            <a:pPr marL="742950" lvl="1" indent="-285750">
              <a:spcBef>
                <a:spcPct val="10000"/>
              </a:spcBef>
              <a:spcAft>
                <a:spcPts val="400"/>
              </a:spcAft>
              <a:buClr>
                <a:srgbClr val="0C7B9C"/>
              </a:buClr>
              <a:buSzPct val="100000"/>
              <a:buFont typeface="Arial" pitchFamily="34" charset="0"/>
              <a:buChar char="–"/>
            </a:pPr>
            <a:r>
              <a:rPr lang="en-US" dirty="0"/>
              <a:t>Example:</a:t>
            </a:r>
            <a:br>
              <a:rPr lang="en-US" dirty="0"/>
            </a:br>
            <a:r>
              <a:rPr lang="en-US" dirty="0"/>
              <a:t>   {Milk, Diaper} </a:t>
            </a:r>
            <a:r>
              <a:rPr lang="en-US" dirty="0">
                <a:sym typeface="Symbol" pitchFamily="18" charset="2"/>
              </a:rPr>
              <a:t> {Beer}</a:t>
            </a:r>
            <a:r>
              <a:rPr lang="en-US" dirty="0"/>
              <a:t> </a:t>
            </a:r>
          </a:p>
          <a:p>
            <a:pPr marL="742950" lvl="1" indent="-285750">
              <a:spcBef>
                <a:spcPct val="10000"/>
              </a:spcBef>
              <a:spcAft>
                <a:spcPts val="400"/>
              </a:spcAft>
              <a:buClr>
                <a:srgbClr val="0C7B9C"/>
              </a:buClr>
              <a:buSzPct val="100000"/>
            </a:pPr>
            <a:endParaRPr lang="en-US" dirty="0"/>
          </a:p>
          <a:p>
            <a:pPr marL="342900" indent="-342900">
              <a:spcBef>
                <a:spcPct val="10000"/>
              </a:spcBef>
              <a:spcAft>
                <a:spcPts val="400"/>
              </a:spcAft>
              <a:buClr>
                <a:srgbClr val="0C7B9C"/>
              </a:buClr>
              <a:buSzPct val="75000"/>
              <a:buFont typeface="Monotype Sorts" pitchFamily="2" charset="2"/>
              <a:buChar char="l"/>
            </a:pPr>
            <a:r>
              <a:rPr lang="en-US" sz="2000" dirty="0"/>
              <a:t>Rule Evaluation Metrics</a:t>
            </a:r>
            <a:endParaRPr lang="en-US" sz="2000" dirty="0">
              <a:sym typeface="Symbol" pitchFamily="18" charset="2"/>
            </a:endParaRPr>
          </a:p>
          <a:p>
            <a:pPr marL="742950" lvl="1" indent="-285750">
              <a:spcBef>
                <a:spcPct val="10000"/>
              </a:spcBef>
              <a:spcAft>
                <a:spcPts val="400"/>
              </a:spcAft>
              <a:buClr>
                <a:srgbClr val="0C7B9C"/>
              </a:buClr>
              <a:buSzPct val="100000"/>
              <a:buFont typeface="Arial" pitchFamily="34" charset="0"/>
              <a:buChar char="–"/>
            </a:pPr>
            <a:r>
              <a:rPr lang="en-US" dirty="0"/>
              <a:t>Support (s)</a:t>
            </a:r>
          </a:p>
          <a:p>
            <a:pPr marL="1143000" lvl="2" indent="-228600">
              <a:spcBef>
                <a:spcPct val="10000"/>
              </a:spcBef>
              <a:spcAft>
                <a:spcPts val="400"/>
              </a:spcAft>
              <a:buClr>
                <a:srgbClr val="0C7B9C"/>
              </a:buClr>
              <a:buSzPct val="70000"/>
              <a:buFont typeface="Wingdings" pitchFamily="2" charset="2"/>
              <a:buChar char="u"/>
            </a:pPr>
            <a:r>
              <a:rPr lang="en-US" sz="1600" dirty="0"/>
              <a:t>Fraction of transactions that contain both X and Y</a:t>
            </a:r>
          </a:p>
          <a:p>
            <a:pPr marL="742950" lvl="1" indent="-285750">
              <a:spcBef>
                <a:spcPct val="10000"/>
              </a:spcBef>
              <a:spcAft>
                <a:spcPts val="400"/>
              </a:spcAft>
              <a:buClr>
                <a:srgbClr val="0C7B9C"/>
              </a:buClr>
              <a:buSzPct val="100000"/>
              <a:buFont typeface="Arial" pitchFamily="34" charset="0"/>
              <a:buChar char="–"/>
            </a:pPr>
            <a:r>
              <a:rPr lang="en-US" dirty="0"/>
              <a:t>Confidence (c)</a:t>
            </a:r>
          </a:p>
          <a:p>
            <a:pPr marL="1143000" lvl="2" indent="-228600">
              <a:spcBef>
                <a:spcPct val="10000"/>
              </a:spcBef>
              <a:spcAft>
                <a:spcPts val="400"/>
              </a:spcAft>
              <a:buClr>
                <a:srgbClr val="0C7B9C"/>
              </a:buClr>
              <a:buSzPct val="70000"/>
              <a:buFont typeface="Wingdings" pitchFamily="2" charset="2"/>
              <a:buChar char="u"/>
            </a:pPr>
            <a:r>
              <a:rPr lang="en-US" sz="1600" dirty="0"/>
              <a:t>Measures how often items in Y </a:t>
            </a:r>
            <a:br>
              <a:rPr lang="en-US" sz="1600" dirty="0"/>
            </a:br>
            <a:r>
              <a:rPr lang="en-US" sz="1600" dirty="0"/>
              <a:t>appear in transactions that</a:t>
            </a:r>
            <a:br>
              <a:rPr lang="en-US" sz="1600" dirty="0"/>
            </a:br>
            <a:r>
              <a:rPr lang="en-US" sz="1600" dirty="0"/>
              <a:t>contain X</a:t>
            </a:r>
          </a:p>
        </p:txBody>
      </p:sp>
    </p:spTree>
    <p:extLst>
      <p:ext uri="{BB962C8B-B14F-4D97-AF65-F5344CB8AC3E}">
        <p14:creationId xmlns:p14="http://schemas.microsoft.com/office/powerpoint/2010/main" val="1911456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0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0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0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0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0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038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10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Activity 20</a:t>
            </a:r>
          </a:p>
        </p:txBody>
      </p:sp>
      <p:graphicFrame>
        <p:nvGraphicFramePr>
          <p:cNvPr id="7172" name="Object 5"/>
          <p:cNvGraphicFramePr>
            <a:graphicFrameLocks noGrp="1" noChangeAspect="1"/>
          </p:cNvGraphicFramePr>
          <p:nvPr>
            <p:ph idx="1"/>
          </p:nvPr>
        </p:nvGraphicFramePr>
        <p:xfrm>
          <a:off x="1943100" y="1789113"/>
          <a:ext cx="3733800" cy="2241550"/>
        </p:xfrm>
        <a:graphic>
          <a:graphicData uri="http://schemas.openxmlformats.org/presentationml/2006/ole">
            <mc:AlternateContent xmlns:mc="http://schemas.openxmlformats.org/markup-compatibility/2006">
              <mc:Choice xmlns:v="urn:schemas-microsoft-com:vml" Requires="v">
                <p:oleObj name="Document" r:id="rId3" imgW="3359338" imgH="2015504" progId="Word.Document.8">
                  <p:embed/>
                </p:oleObj>
              </mc:Choice>
              <mc:Fallback>
                <p:oleObj name="Document" r:id="rId3" imgW="3359338" imgH="2015504" progId="Word.Document.8">
                  <p:embed/>
                  <p:pic>
                    <p:nvPicPr>
                      <p:cNvPr id="717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1789113"/>
                        <a:ext cx="37338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1399" name="Text Box 7"/>
          <p:cNvSpPr txBox="1">
            <a:spLocks noChangeArrowheads="1"/>
          </p:cNvSpPr>
          <p:nvPr/>
        </p:nvSpPr>
        <p:spPr bwMode="auto">
          <a:xfrm>
            <a:off x="1905000" y="38862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endParaRPr lang="en-US" sz="2000" dirty="0">
              <a:sym typeface="Symbol" pitchFamily="18" charset="2"/>
            </a:endParaRPr>
          </a:p>
          <a:p>
            <a:r>
              <a:rPr lang="en-US" sz="2000" b="0" dirty="0">
                <a:sym typeface="Symbol" pitchFamily="18" charset="2"/>
              </a:rPr>
              <a:t>Calculate the support (s) and confidence (c) for following </a:t>
            </a:r>
            <a:r>
              <a:rPr lang="en-US" sz="2000" b="0" dirty="0" err="1">
                <a:sym typeface="Symbol" pitchFamily="18" charset="2"/>
              </a:rPr>
              <a:t>Itemsets</a:t>
            </a:r>
            <a:r>
              <a:rPr lang="en-US" sz="2000" b="0" dirty="0">
                <a:sym typeface="Symbol" pitchFamily="18" charset="2"/>
              </a:rPr>
              <a:t> and report similar to below example </a:t>
            </a:r>
          </a:p>
          <a:p>
            <a:r>
              <a:rPr lang="en-US" sz="2000" b="0" dirty="0"/>
              <a:t>{</a:t>
            </a:r>
            <a:r>
              <a:rPr lang="en-US" sz="2000" b="0" dirty="0" err="1"/>
              <a:t>Milk,Diaper</a:t>
            </a:r>
            <a:r>
              <a:rPr lang="en-US" sz="2000" b="0" dirty="0"/>
              <a:t>} </a:t>
            </a:r>
            <a:r>
              <a:rPr lang="en-US" sz="2000" b="0" dirty="0">
                <a:sym typeface="Symbol" pitchFamily="18" charset="2"/>
              </a:rPr>
              <a:t> {Beer} (s=0.4, c=0.67)</a:t>
            </a:r>
          </a:p>
          <a:p>
            <a:endParaRPr lang="en-US" sz="2000" b="0" dirty="0">
              <a:sym typeface="Symbol" pitchFamily="18" charset="2"/>
            </a:endParaRPr>
          </a:p>
          <a:p>
            <a:r>
              <a:rPr lang="en-US" sz="2000" b="0" dirty="0">
                <a:sym typeface="Symbol" pitchFamily="18" charset="2"/>
              </a:rPr>
              <a:t>{Milk}  {</a:t>
            </a:r>
            <a:r>
              <a:rPr lang="en-US" sz="2000" b="0" dirty="0" err="1">
                <a:sym typeface="Symbol" pitchFamily="18" charset="2"/>
              </a:rPr>
              <a:t>Diaper,Coke</a:t>
            </a:r>
            <a:r>
              <a:rPr lang="en-US" sz="2000" b="0" dirty="0">
                <a:sym typeface="Symbol" pitchFamily="18" charset="2"/>
              </a:rPr>
              <a:t>} (s=?, c=0?)</a:t>
            </a:r>
          </a:p>
          <a:p>
            <a:r>
              <a:rPr lang="en-US" sz="2000" b="0" dirty="0"/>
              <a:t>{</a:t>
            </a:r>
            <a:r>
              <a:rPr lang="en-US" sz="2000" b="0" dirty="0" err="1"/>
              <a:t>Milk,Beer</a:t>
            </a:r>
            <a:r>
              <a:rPr lang="en-US" sz="2000" b="0" dirty="0"/>
              <a:t>} </a:t>
            </a:r>
            <a:r>
              <a:rPr lang="en-US" sz="2000" b="0" dirty="0">
                <a:sym typeface="Symbol" pitchFamily="18" charset="2"/>
              </a:rPr>
              <a:t> {Bread} (s=?, c=0?)</a:t>
            </a:r>
          </a:p>
          <a:p>
            <a:r>
              <a:rPr lang="en-US" sz="2000" b="0" dirty="0"/>
              <a:t>{</a:t>
            </a:r>
            <a:r>
              <a:rPr lang="en-US" sz="2000" b="0" dirty="0" err="1"/>
              <a:t>Diaper,Beer</a:t>
            </a:r>
            <a:r>
              <a:rPr lang="en-US" sz="2000" b="0" dirty="0"/>
              <a:t>} </a:t>
            </a:r>
            <a:r>
              <a:rPr lang="en-US" sz="2000" b="0" dirty="0">
                <a:sym typeface="Symbol" pitchFamily="18" charset="2"/>
              </a:rPr>
              <a:t> {Bread} (s=?, c=0?)</a:t>
            </a:r>
          </a:p>
          <a:p>
            <a:r>
              <a:rPr lang="en-US" sz="2000" b="0" dirty="0">
                <a:sym typeface="Symbol" pitchFamily="18" charset="2"/>
              </a:rPr>
              <a:t>{Diaper}  {</a:t>
            </a:r>
            <a:r>
              <a:rPr lang="en-US" sz="2000" b="0" dirty="0" err="1">
                <a:sym typeface="Symbol" pitchFamily="18" charset="2"/>
              </a:rPr>
              <a:t>Milk,Beer</a:t>
            </a:r>
            <a:r>
              <a:rPr lang="en-US" sz="2000" b="0" dirty="0">
                <a:sym typeface="Symbol" pitchFamily="18" charset="2"/>
              </a:rPr>
              <a:t>} (s=?, c=0?)</a:t>
            </a:r>
          </a:p>
        </p:txBody>
      </p:sp>
      <p:sp>
        <p:nvSpPr>
          <p:cNvPr id="5" name="Rectangle 4"/>
          <p:cNvSpPr/>
          <p:nvPr/>
        </p:nvSpPr>
        <p:spPr>
          <a:xfrm>
            <a:off x="6190609" y="5441344"/>
            <a:ext cx="4621230" cy="923330"/>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20 thread. </a:t>
            </a:r>
          </a:p>
        </p:txBody>
      </p:sp>
    </p:spTree>
    <p:extLst>
      <p:ext uri="{BB962C8B-B14F-4D97-AF65-F5344CB8AC3E}">
        <p14:creationId xmlns:p14="http://schemas.microsoft.com/office/powerpoint/2010/main" val="2907069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24050" y="500063"/>
            <a:ext cx="7886700" cy="1325563"/>
          </a:xfrm>
        </p:spPr>
        <p:txBody>
          <a:bodyPr>
            <a:normAutofit/>
          </a:bodyPr>
          <a:lstStyle/>
          <a:p>
            <a:r>
              <a:rPr lang="en-US" sz="3200" dirty="0"/>
              <a:t>10.2.4 Association Rule Mining Task</a:t>
            </a:r>
          </a:p>
        </p:txBody>
      </p:sp>
      <p:sp>
        <p:nvSpPr>
          <p:cNvPr id="1236995" name="Rectangle 3"/>
          <p:cNvSpPr>
            <a:spLocks noGrp="1" noChangeArrowheads="1"/>
          </p:cNvSpPr>
          <p:nvPr>
            <p:ph idx="1"/>
          </p:nvPr>
        </p:nvSpPr>
        <p:spPr/>
        <p:txBody>
          <a:bodyPr>
            <a:normAutofit/>
          </a:bodyPr>
          <a:lstStyle/>
          <a:p>
            <a:r>
              <a:rPr lang="en-US" dirty="0"/>
              <a:t>Given a set of transactions T, the goal of association rule mining is to find all rules having </a:t>
            </a:r>
          </a:p>
          <a:p>
            <a:pPr lvl="1"/>
            <a:r>
              <a:rPr lang="en-US" dirty="0"/>
              <a:t>support </a:t>
            </a:r>
            <a:r>
              <a:rPr lang="en-US" dirty="0">
                <a:cs typeface="Arial" pitchFamily="34" charset="0"/>
              </a:rPr>
              <a:t>≥ </a:t>
            </a:r>
            <a:r>
              <a:rPr lang="en-US" i="1" dirty="0" err="1">
                <a:cs typeface="Arial" pitchFamily="34" charset="0"/>
              </a:rPr>
              <a:t>minsup</a:t>
            </a:r>
            <a:r>
              <a:rPr lang="en-US" i="1" dirty="0">
                <a:cs typeface="Arial" pitchFamily="34" charset="0"/>
              </a:rPr>
              <a:t> </a:t>
            </a:r>
            <a:r>
              <a:rPr lang="en-US" dirty="0">
                <a:cs typeface="Arial" pitchFamily="34" charset="0"/>
              </a:rPr>
              <a:t>threshold</a:t>
            </a:r>
          </a:p>
          <a:p>
            <a:pPr lvl="1"/>
            <a:r>
              <a:rPr lang="en-US" dirty="0">
                <a:cs typeface="Arial" pitchFamily="34" charset="0"/>
              </a:rPr>
              <a:t>confidence ≥ </a:t>
            </a:r>
            <a:r>
              <a:rPr lang="en-US" i="1" dirty="0" err="1">
                <a:cs typeface="Arial" pitchFamily="34" charset="0"/>
              </a:rPr>
              <a:t>minconf</a:t>
            </a:r>
            <a:r>
              <a:rPr lang="en-US" i="1" dirty="0">
                <a:cs typeface="Arial" pitchFamily="34" charset="0"/>
              </a:rPr>
              <a:t> </a:t>
            </a:r>
            <a:r>
              <a:rPr lang="en-US" dirty="0">
                <a:cs typeface="Arial" pitchFamily="34" charset="0"/>
              </a:rPr>
              <a:t>threshold</a:t>
            </a:r>
          </a:p>
          <a:p>
            <a:pPr lvl="1"/>
            <a:endParaRPr lang="en-US" dirty="0">
              <a:cs typeface="Arial" pitchFamily="34" charset="0"/>
            </a:endParaRPr>
          </a:p>
          <a:p>
            <a:r>
              <a:rPr lang="en-US" dirty="0">
                <a:cs typeface="Arial" pitchFamily="34" charset="0"/>
              </a:rPr>
              <a:t>Brute-force approach:</a:t>
            </a:r>
          </a:p>
          <a:p>
            <a:pPr lvl="1"/>
            <a:r>
              <a:rPr lang="en-US" dirty="0">
                <a:cs typeface="Arial" pitchFamily="34" charset="0"/>
              </a:rPr>
              <a:t>List all possible association rules</a:t>
            </a:r>
          </a:p>
          <a:p>
            <a:pPr lvl="1"/>
            <a:r>
              <a:rPr lang="en-US" dirty="0">
                <a:cs typeface="Arial" pitchFamily="34" charset="0"/>
              </a:rPr>
              <a:t>Compute the support and confidence for each rule</a:t>
            </a:r>
          </a:p>
          <a:p>
            <a:pPr lvl="1"/>
            <a:r>
              <a:rPr lang="en-US" dirty="0">
                <a:cs typeface="Arial" pitchFamily="34" charset="0"/>
              </a:rPr>
              <a:t>Prune rules that fail the </a:t>
            </a:r>
            <a:r>
              <a:rPr lang="en-US" i="1" dirty="0" err="1">
                <a:cs typeface="Arial" pitchFamily="34" charset="0"/>
              </a:rPr>
              <a:t>minsup</a:t>
            </a:r>
            <a:r>
              <a:rPr lang="en-US" dirty="0">
                <a:cs typeface="Arial" pitchFamily="34" charset="0"/>
              </a:rPr>
              <a:t> and </a:t>
            </a:r>
            <a:r>
              <a:rPr lang="en-US" i="1" dirty="0" err="1">
                <a:cs typeface="Arial" pitchFamily="34" charset="0"/>
              </a:rPr>
              <a:t>minconf</a:t>
            </a:r>
            <a:r>
              <a:rPr lang="en-US" dirty="0">
                <a:cs typeface="Arial" pitchFamily="34" charset="0"/>
              </a:rPr>
              <a:t> thresholds</a:t>
            </a:r>
          </a:p>
          <a:p>
            <a:pPr lvl="1">
              <a:buFont typeface="Arial" pitchFamily="34" charset="0"/>
              <a:buNone/>
            </a:pPr>
            <a:r>
              <a:rPr lang="en-US" dirty="0">
                <a:cs typeface="Arial" pitchFamily="34" charset="0"/>
                <a:sym typeface="Symbol" pitchFamily="18" charset="2"/>
              </a:rPr>
              <a:t> </a:t>
            </a:r>
            <a:r>
              <a:rPr lang="en-US" dirty="0">
                <a:solidFill>
                  <a:srgbClr val="FF0000"/>
                </a:solidFill>
                <a:cs typeface="Arial" pitchFamily="34" charset="0"/>
              </a:rPr>
              <a:t>Computationally prohibitive</a:t>
            </a:r>
            <a:r>
              <a:rPr lang="en-US" dirty="0">
                <a:cs typeface="Arial" pitchFamily="34" charset="0"/>
              </a:rPr>
              <a:t>!</a:t>
            </a:r>
          </a:p>
        </p:txBody>
      </p:sp>
    </p:spTree>
    <p:extLst>
      <p:ext uri="{BB962C8B-B14F-4D97-AF65-F5344CB8AC3E}">
        <p14:creationId xmlns:p14="http://schemas.microsoft.com/office/powerpoint/2010/main" val="222441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6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6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6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6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6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69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69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6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Pattern Mining, as the name suggests, is finding patterns as association rules as simple as If/Then statements that help discover relationships between seemingly independent relational databases or other data repositories.</a:t>
            </a:r>
          </a:p>
          <a:p>
            <a:pPr marL="0" indent="0">
              <a:buNone/>
            </a:pPr>
            <a:endParaRPr lang="en-US" dirty="0"/>
          </a:p>
          <a:p>
            <a:pPr marL="0" indent="0">
              <a:buNone/>
            </a:pPr>
            <a:r>
              <a:rPr lang="en-US" dirty="0"/>
              <a:t>Most machine learning algorithms work with numeric datasets and hence tend to be mathematical. However, association rule mining is suitable for non-numeric, categorical data and requires just a little bit more than simple counting.</a:t>
            </a:r>
          </a:p>
          <a:p>
            <a:pPr marL="0" indent="0">
              <a:buNone/>
            </a:pPr>
            <a:endParaRPr lang="en-US" dirty="0"/>
          </a:p>
          <a:p>
            <a:pPr marL="0" indent="0">
              <a:buNone/>
            </a:pPr>
            <a:r>
              <a:rPr lang="en-US" dirty="0"/>
              <a:t>In this module, we will learn Association rule mining which aims to observe frequently occurring patterns, correlations, or associations from datasets found in various kinds of databases such as relational databases, transactional databases, and other forms of repositories.</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398995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10.2.5 Mining Association Rules</a:t>
            </a:r>
          </a:p>
        </p:txBody>
      </p:sp>
      <p:graphicFrame>
        <p:nvGraphicFramePr>
          <p:cNvPr id="7172" name="Object 5"/>
          <p:cNvGraphicFramePr>
            <a:graphicFrameLocks noGrp="1" noChangeAspect="1"/>
          </p:cNvGraphicFramePr>
          <p:nvPr>
            <p:ph idx="1"/>
            <p:extLst>
              <p:ext uri="{D42A27DB-BD31-4B8C-83A1-F6EECF244321}">
                <p14:modId xmlns:p14="http://schemas.microsoft.com/office/powerpoint/2010/main" val="2468496078"/>
              </p:ext>
            </p:extLst>
          </p:nvPr>
        </p:nvGraphicFramePr>
        <p:xfrm>
          <a:off x="1943100" y="1789113"/>
          <a:ext cx="3733800" cy="2241550"/>
        </p:xfrm>
        <a:graphic>
          <a:graphicData uri="http://schemas.openxmlformats.org/presentationml/2006/ole">
            <mc:AlternateContent xmlns:mc="http://schemas.openxmlformats.org/markup-compatibility/2006">
              <mc:Choice xmlns:v="urn:schemas-microsoft-com:vml" Requires="v">
                <p:oleObj name="Document" r:id="rId2" imgW="3359338" imgH="2015504" progId="Word.Document.8">
                  <p:embed/>
                </p:oleObj>
              </mc:Choice>
              <mc:Fallback>
                <p:oleObj name="Document" r:id="rId2" imgW="3359338" imgH="2015504" progId="Word.Document.8">
                  <p:embed/>
                  <p:pic>
                    <p:nvPicPr>
                      <p:cNvPr id="717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789113"/>
                        <a:ext cx="37338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Text Box 4"/>
          <p:cNvSpPr txBox="1">
            <a:spLocks noChangeArrowheads="1"/>
          </p:cNvSpPr>
          <p:nvPr/>
        </p:nvSpPr>
        <p:spPr bwMode="auto">
          <a:xfrm>
            <a:off x="5791200" y="1690689"/>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sz="2400" b="0" dirty="0">
                <a:solidFill>
                  <a:srgbClr val="CC3300"/>
                </a:solidFill>
                <a:sym typeface="Symbol" pitchFamily="18" charset="2"/>
              </a:rPr>
              <a:t>Example of Rules:</a:t>
            </a:r>
            <a:br>
              <a:rPr lang="en-US" sz="2400" b="0" dirty="0">
                <a:solidFill>
                  <a:srgbClr val="CC3300"/>
                </a:solidFill>
                <a:sym typeface="Symbol" pitchFamily="18" charset="2"/>
              </a:rPr>
            </a:br>
            <a:endParaRPr lang="en-US" sz="1000" b="0" dirty="0">
              <a:solidFill>
                <a:srgbClr val="CC3300"/>
              </a:solidFill>
              <a:sym typeface="Symbol" pitchFamily="18" charset="2"/>
            </a:endParaRPr>
          </a:p>
          <a:p>
            <a:r>
              <a:rPr lang="en-US" sz="2000" b="0" dirty="0"/>
              <a:t>{</a:t>
            </a:r>
            <a:r>
              <a:rPr lang="en-US" sz="2000" b="0" dirty="0" err="1"/>
              <a:t>Milk,Diaper</a:t>
            </a:r>
            <a:r>
              <a:rPr lang="en-US" sz="2000" b="0" dirty="0"/>
              <a:t>} </a:t>
            </a:r>
            <a:r>
              <a:rPr lang="en-US" sz="2000" b="0" dirty="0">
                <a:sym typeface="Symbol" pitchFamily="18" charset="2"/>
              </a:rPr>
              <a:t> {Beer} (s=0.4, c=0.67)</a:t>
            </a:r>
            <a:br>
              <a:rPr lang="en-US" sz="2000" b="0" dirty="0">
                <a:sym typeface="Symbol" pitchFamily="18" charset="2"/>
              </a:rPr>
            </a:br>
            <a:r>
              <a:rPr lang="en-US" sz="2000" b="0" dirty="0"/>
              <a:t>{</a:t>
            </a:r>
            <a:r>
              <a:rPr lang="en-US" sz="2000" b="0" dirty="0" err="1"/>
              <a:t>Milk,Beer</a:t>
            </a:r>
            <a:r>
              <a:rPr lang="en-US" sz="2000" b="0" dirty="0"/>
              <a:t>} </a:t>
            </a:r>
            <a:r>
              <a:rPr lang="en-US" sz="2000" b="0" dirty="0">
                <a:sym typeface="Symbol" pitchFamily="18" charset="2"/>
              </a:rPr>
              <a:t> {Diaper} (s=0.4, c=1.0)</a:t>
            </a:r>
          </a:p>
          <a:p>
            <a:r>
              <a:rPr lang="en-US" sz="2000" b="0" dirty="0"/>
              <a:t>{</a:t>
            </a:r>
            <a:r>
              <a:rPr lang="en-US" sz="2000" b="0" dirty="0" err="1"/>
              <a:t>Diaper,Beer</a:t>
            </a:r>
            <a:r>
              <a:rPr lang="en-US" sz="2000" b="0" dirty="0"/>
              <a:t>} </a:t>
            </a:r>
            <a:r>
              <a:rPr lang="en-US" sz="2000" b="0" dirty="0">
                <a:sym typeface="Symbol" pitchFamily="18" charset="2"/>
              </a:rPr>
              <a:t> {Milk} (s=0.4, c=0.67)</a:t>
            </a:r>
          </a:p>
          <a:p>
            <a:r>
              <a:rPr lang="en-US" sz="2000" b="0" dirty="0">
                <a:sym typeface="Symbol" pitchFamily="18" charset="2"/>
              </a:rPr>
              <a:t>{Beer}  {</a:t>
            </a:r>
            <a:r>
              <a:rPr lang="en-US" sz="2000" b="0" dirty="0" err="1">
                <a:sym typeface="Symbol" pitchFamily="18" charset="2"/>
              </a:rPr>
              <a:t>Milk,Diaper</a:t>
            </a:r>
            <a:r>
              <a:rPr lang="en-US" sz="2000" b="0" dirty="0">
                <a:sym typeface="Symbol" pitchFamily="18" charset="2"/>
              </a:rPr>
              <a:t>} (s=0.4, c=0.67) </a:t>
            </a:r>
            <a:br>
              <a:rPr lang="en-US" sz="2000" b="0" dirty="0">
                <a:sym typeface="Symbol" pitchFamily="18" charset="2"/>
              </a:rPr>
            </a:br>
            <a:r>
              <a:rPr lang="en-US" sz="2000" b="0" dirty="0">
                <a:sym typeface="Symbol" pitchFamily="18" charset="2"/>
              </a:rPr>
              <a:t>{Diaper}  {</a:t>
            </a:r>
            <a:r>
              <a:rPr lang="en-US" sz="2000" b="0" dirty="0" err="1">
                <a:sym typeface="Symbol" pitchFamily="18" charset="2"/>
              </a:rPr>
              <a:t>Milk,Beer</a:t>
            </a:r>
            <a:r>
              <a:rPr lang="en-US" sz="2000" b="0" dirty="0">
                <a:sym typeface="Symbol" pitchFamily="18" charset="2"/>
              </a:rPr>
              <a:t>} (s=0.4, c=0.5) </a:t>
            </a:r>
          </a:p>
          <a:p>
            <a:r>
              <a:rPr lang="en-US" sz="2000" b="0" dirty="0">
                <a:sym typeface="Symbol" pitchFamily="18" charset="2"/>
              </a:rPr>
              <a:t>{Milk}  {</a:t>
            </a:r>
            <a:r>
              <a:rPr lang="en-US" sz="2000" b="0" dirty="0" err="1">
                <a:sym typeface="Symbol" pitchFamily="18" charset="2"/>
              </a:rPr>
              <a:t>Diaper,Beer</a:t>
            </a:r>
            <a:r>
              <a:rPr lang="en-US" sz="2000" b="0" dirty="0">
                <a:sym typeface="Symbol" pitchFamily="18" charset="2"/>
              </a:rPr>
              <a:t>} (s=0.4, c=0.5)</a:t>
            </a:r>
          </a:p>
        </p:txBody>
      </p:sp>
      <p:sp>
        <p:nvSpPr>
          <p:cNvPr id="1211399" name="Text Box 7"/>
          <p:cNvSpPr txBox="1">
            <a:spLocks noChangeArrowheads="1"/>
          </p:cNvSpPr>
          <p:nvPr/>
        </p:nvSpPr>
        <p:spPr bwMode="auto">
          <a:xfrm>
            <a:off x="1905000" y="3886200"/>
            <a:ext cx="7924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sz="2400" b="0">
                <a:solidFill>
                  <a:srgbClr val="CC3300"/>
                </a:solidFill>
                <a:sym typeface="Symbol" pitchFamily="18" charset="2"/>
              </a:rPr>
              <a:t>Observations:</a:t>
            </a:r>
          </a:p>
          <a:p>
            <a:pPr>
              <a:spcBef>
                <a:spcPct val="50000"/>
              </a:spcBef>
              <a:buFontTx/>
              <a:buChar char="•"/>
            </a:pPr>
            <a:r>
              <a:rPr lang="en-US" sz="2000" b="0">
                <a:sym typeface="Symbol" pitchFamily="18" charset="2"/>
              </a:rPr>
              <a:t> All the above rules are binary partitions of the same itemset: </a:t>
            </a:r>
            <a:br>
              <a:rPr lang="en-US" sz="2000" b="0">
                <a:sym typeface="Symbol" pitchFamily="18" charset="2"/>
              </a:rPr>
            </a:br>
            <a:r>
              <a:rPr lang="en-US" sz="2000" b="0">
                <a:sym typeface="Symbol" pitchFamily="18" charset="2"/>
              </a:rPr>
              <a:t>	{Milk, Diaper, Beer}</a:t>
            </a:r>
          </a:p>
          <a:p>
            <a:pPr>
              <a:spcBef>
                <a:spcPct val="50000"/>
              </a:spcBef>
              <a:buFontTx/>
              <a:buChar char="•"/>
            </a:pPr>
            <a:r>
              <a:rPr lang="en-US" sz="2000" b="0">
                <a:sym typeface="Symbol" pitchFamily="18" charset="2"/>
              </a:rPr>
              <a:t> Rules originating from the same itemset have identical support but</a:t>
            </a:r>
            <a:br>
              <a:rPr lang="en-US" sz="2000" b="0">
                <a:sym typeface="Symbol" pitchFamily="18" charset="2"/>
              </a:rPr>
            </a:br>
            <a:r>
              <a:rPr lang="en-US" sz="2000" b="0">
                <a:sym typeface="Symbol" pitchFamily="18" charset="2"/>
              </a:rPr>
              <a:t>  can have different confidence</a:t>
            </a:r>
          </a:p>
          <a:p>
            <a:pPr>
              <a:spcBef>
                <a:spcPct val="50000"/>
              </a:spcBef>
              <a:buFontTx/>
              <a:buChar char="•"/>
            </a:pPr>
            <a:r>
              <a:rPr lang="en-US" sz="2000" b="0">
                <a:sym typeface="Symbol" pitchFamily="18" charset="2"/>
              </a:rPr>
              <a:t> Thus, we may decouple the support and confidence requirements</a:t>
            </a:r>
          </a:p>
        </p:txBody>
      </p:sp>
    </p:spTree>
    <p:extLst>
      <p:ext uri="{BB962C8B-B14F-4D97-AF65-F5344CB8AC3E}">
        <p14:creationId xmlns:p14="http://schemas.microsoft.com/office/powerpoint/2010/main" val="3143815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10.3 Mining Rules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21</a:t>
            </a:fld>
            <a:endParaRPr lang="en-GB" dirty="0"/>
          </a:p>
        </p:txBody>
      </p:sp>
    </p:spTree>
    <p:extLst>
      <p:ext uri="{BB962C8B-B14F-4D97-AF65-F5344CB8AC3E}">
        <p14:creationId xmlns:p14="http://schemas.microsoft.com/office/powerpoint/2010/main" val="1330334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10.3.1 Mining Association Rules</a:t>
            </a:r>
          </a:p>
        </p:txBody>
      </p:sp>
      <p:sp>
        <p:nvSpPr>
          <p:cNvPr id="8195" name="Rectangle 3"/>
          <p:cNvSpPr>
            <a:spLocks noGrp="1" noChangeArrowheads="1"/>
          </p:cNvSpPr>
          <p:nvPr>
            <p:ph idx="1"/>
          </p:nvPr>
        </p:nvSpPr>
        <p:spPr/>
        <p:txBody>
          <a:bodyPr>
            <a:normAutofit/>
          </a:bodyPr>
          <a:lstStyle/>
          <a:p>
            <a:pPr marL="533400" indent="-533400"/>
            <a:r>
              <a:rPr lang="en-US" sz="2800" dirty="0"/>
              <a:t>Two-step approach: </a:t>
            </a:r>
          </a:p>
          <a:p>
            <a:pPr marL="914400" lvl="1" indent="-457200">
              <a:buFont typeface="Arial" pitchFamily="34" charset="0"/>
              <a:buAutoNum type="arabicPeriod"/>
            </a:pPr>
            <a:r>
              <a:rPr lang="en-US" sz="2400" dirty="0">
                <a:solidFill>
                  <a:srgbClr val="FF0000"/>
                </a:solidFill>
              </a:rPr>
              <a:t>Frequent </a:t>
            </a:r>
            <a:r>
              <a:rPr lang="en-US" sz="2400" dirty="0" err="1">
                <a:solidFill>
                  <a:srgbClr val="FF0000"/>
                </a:solidFill>
              </a:rPr>
              <a:t>Itemset</a:t>
            </a:r>
            <a:r>
              <a:rPr lang="en-US" sz="2400" dirty="0">
                <a:solidFill>
                  <a:srgbClr val="FF0000"/>
                </a:solidFill>
              </a:rPr>
              <a:t> Generation</a:t>
            </a:r>
            <a:endParaRPr lang="en-US" sz="2400" dirty="0"/>
          </a:p>
          <a:p>
            <a:pPr marL="914400" lvl="2" indent="0">
              <a:buNone/>
            </a:pPr>
            <a:r>
              <a:rPr lang="en-US" sz="2000" dirty="0"/>
              <a:t>Generate all </a:t>
            </a:r>
            <a:r>
              <a:rPr lang="en-US" sz="2000" dirty="0" err="1"/>
              <a:t>itemsets</a:t>
            </a:r>
            <a:r>
              <a:rPr lang="en-US" sz="2000" dirty="0"/>
              <a:t> whose support </a:t>
            </a:r>
            <a:r>
              <a:rPr lang="en-US" sz="2000" dirty="0">
                <a:sym typeface="Symbol" pitchFamily="18" charset="2"/>
              </a:rPr>
              <a:t> </a:t>
            </a:r>
            <a:r>
              <a:rPr lang="en-US" sz="2000" dirty="0" err="1"/>
              <a:t>minsup</a:t>
            </a:r>
            <a:endParaRPr lang="en-US" sz="2000" dirty="0"/>
          </a:p>
          <a:p>
            <a:pPr marL="1295400" lvl="2" indent="-381000">
              <a:buNone/>
            </a:pPr>
            <a:endParaRPr lang="en-US" sz="2000" dirty="0"/>
          </a:p>
          <a:p>
            <a:pPr marL="914400" lvl="1" indent="-457200">
              <a:buFont typeface="Arial" pitchFamily="34" charset="0"/>
              <a:buAutoNum type="arabicPeriod"/>
            </a:pPr>
            <a:r>
              <a:rPr lang="en-US" sz="2400" dirty="0">
                <a:solidFill>
                  <a:srgbClr val="FF0000"/>
                </a:solidFill>
              </a:rPr>
              <a:t>Rule Generation</a:t>
            </a:r>
            <a:endParaRPr lang="en-US" sz="2400" dirty="0"/>
          </a:p>
          <a:p>
            <a:pPr marL="914400" lvl="2" indent="0">
              <a:buNone/>
            </a:pPr>
            <a:r>
              <a:rPr lang="en-US" sz="2000" dirty="0"/>
              <a:t>Generate high confidence rules from each frequent </a:t>
            </a:r>
            <a:r>
              <a:rPr lang="en-US" sz="2000" dirty="0" err="1"/>
              <a:t>itemset</a:t>
            </a:r>
            <a:r>
              <a:rPr lang="en-US" sz="2000" dirty="0"/>
              <a:t>, where each rule is a binary partitioning of a frequent </a:t>
            </a:r>
            <a:r>
              <a:rPr lang="en-US" sz="2000" dirty="0" err="1"/>
              <a:t>itemset</a:t>
            </a:r>
            <a:endParaRPr lang="en-US" sz="2000" dirty="0"/>
          </a:p>
          <a:p>
            <a:pPr marL="533400" indent="-533400"/>
            <a:endParaRPr lang="en-US" dirty="0"/>
          </a:p>
          <a:p>
            <a:pPr marL="533400" indent="-533400"/>
            <a:r>
              <a:rPr lang="en-US" dirty="0"/>
              <a:t>Frequent </a:t>
            </a:r>
            <a:r>
              <a:rPr lang="en-US" dirty="0" err="1"/>
              <a:t>itemset</a:t>
            </a:r>
            <a:r>
              <a:rPr lang="en-US" dirty="0"/>
              <a:t> generation is still computationally expensive</a:t>
            </a:r>
          </a:p>
          <a:p>
            <a:pPr marL="533400" indent="-533400">
              <a:buNone/>
            </a:pPr>
            <a:endParaRPr lang="en-US" dirty="0"/>
          </a:p>
        </p:txBody>
      </p:sp>
    </p:spTree>
    <p:extLst>
      <p:ext uri="{BB962C8B-B14F-4D97-AF65-F5344CB8AC3E}">
        <p14:creationId xmlns:p14="http://schemas.microsoft.com/office/powerpoint/2010/main" val="112521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10.3.2 Frequent </a:t>
            </a:r>
            <a:r>
              <a:rPr lang="en-US" dirty="0" err="1"/>
              <a:t>Itemset</a:t>
            </a:r>
            <a:r>
              <a:rPr lang="en-US" dirty="0"/>
              <a:t> Generation</a:t>
            </a:r>
          </a:p>
        </p:txBody>
      </p:sp>
      <p:graphicFrame>
        <p:nvGraphicFramePr>
          <p:cNvPr id="9219" name="Object 3"/>
          <p:cNvGraphicFramePr>
            <a:graphicFrameLocks noChangeAspect="1"/>
          </p:cNvGraphicFramePr>
          <p:nvPr>
            <p:extLst>
              <p:ext uri="{D42A27DB-BD31-4B8C-83A1-F6EECF244321}">
                <p14:modId xmlns:p14="http://schemas.microsoft.com/office/powerpoint/2010/main" val="861901622"/>
              </p:ext>
            </p:extLst>
          </p:nvPr>
        </p:nvGraphicFramePr>
        <p:xfrm>
          <a:off x="1984664" y="1437410"/>
          <a:ext cx="7034213" cy="5313363"/>
        </p:xfrm>
        <a:graphic>
          <a:graphicData uri="http://schemas.openxmlformats.org/presentationml/2006/ole">
            <mc:AlternateContent xmlns:mc="http://schemas.openxmlformats.org/markup-compatibility/2006">
              <mc:Choice xmlns:v="urn:schemas-microsoft-com:vml" Requires="v">
                <p:oleObj name="VISIO" r:id="rId2" imgW="9811512" imgH="7395972" progId="Visio.Drawing.6">
                  <p:embed/>
                </p:oleObj>
              </mc:Choice>
              <mc:Fallback>
                <p:oleObj name="VISIO" r:id="rId2" imgW="9811512" imgH="7395972" progId="Visio.Drawing.6">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664" y="1437410"/>
                        <a:ext cx="7034213"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4"/>
          <p:cNvSpPr txBox="1">
            <a:spLocks noChangeArrowheads="1"/>
          </p:cNvSpPr>
          <p:nvPr/>
        </p:nvSpPr>
        <p:spPr bwMode="auto">
          <a:xfrm>
            <a:off x="7924800" y="5732464"/>
            <a:ext cx="2743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dirty="0"/>
              <a:t>Given d items, there are 2</a:t>
            </a:r>
            <a:r>
              <a:rPr lang="en-US" sz="2000" baseline="30000" dirty="0"/>
              <a:t>d</a:t>
            </a:r>
            <a:r>
              <a:rPr lang="en-US" sz="2000" dirty="0"/>
              <a:t> possible candidate </a:t>
            </a:r>
            <a:r>
              <a:rPr lang="en-US" sz="2000" dirty="0" err="1"/>
              <a:t>itemsets</a:t>
            </a:r>
            <a:endParaRPr lang="en-US" sz="2000" dirty="0">
              <a:sym typeface="Symbol" pitchFamily="18" charset="2"/>
            </a:endParaRPr>
          </a:p>
        </p:txBody>
      </p:sp>
    </p:spTree>
    <p:extLst>
      <p:ext uri="{BB962C8B-B14F-4D97-AF65-F5344CB8AC3E}">
        <p14:creationId xmlns:p14="http://schemas.microsoft.com/office/powerpoint/2010/main" val="96685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10.3.3 Frequent </a:t>
            </a:r>
            <a:r>
              <a:rPr lang="en-US" dirty="0" err="1"/>
              <a:t>Itemset</a:t>
            </a:r>
            <a:r>
              <a:rPr lang="en-US" dirty="0"/>
              <a:t> Generation</a:t>
            </a:r>
          </a:p>
        </p:txBody>
      </p:sp>
      <p:sp>
        <p:nvSpPr>
          <p:cNvPr id="10243" name="Rectangle 3"/>
          <p:cNvSpPr>
            <a:spLocks noGrp="1" noChangeArrowheads="1"/>
          </p:cNvSpPr>
          <p:nvPr>
            <p:ph idx="1"/>
          </p:nvPr>
        </p:nvSpPr>
        <p:spPr>
          <a:xfrm>
            <a:off x="1889920" y="1690690"/>
            <a:ext cx="8248145" cy="4710111"/>
          </a:xfrm>
        </p:spPr>
        <p:txBody>
          <a:bodyPr>
            <a:normAutofit fontScale="92500" lnSpcReduction="20000"/>
          </a:bodyPr>
          <a:lstStyle/>
          <a:p>
            <a:r>
              <a:rPr lang="en-US" dirty="0"/>
              <a:t>Brute-force approach: </a:t>
            </a:r>
          </a:p>
          <a:p>
            <a:pPr lvl="1"/>
            <a:r>
              <a:rPr lang="en-US" dirty="0"/>
              <a:t>Each </a:t>
            </a:r>
            <a:r>
              <a:rPr lang="en-US" dirty="0" err="1"/>
              <a:t>itemset</a:t>
            </a:r>
            <a:r>
              <a:rPr lang="en-US" dirty="0"/>
              <a:t> in the lattice is a </a:t>
            </a:r>
            <a:r>
              <a:rPr lang="en-US" dirty="0">
                <a:solidFill>
                  <a:srgbClr val="FF0000"/>
                </a:solidFill>
              </a:rPr>
              <a:t>candidate</a:t>
            </a:r>
            <a:r>
              <a:rPr lang="en-US" dirty="0"/>
              <a:t> frequent </a:t>
            </a:r>
            <a:r>
              <a:rPr lang="en-US" dirty="0" err="1"/>
              <a:t>itemset</a:t>
            </a:r>
            <a:endParaRPr lang="en-US" dirty="0"/>
          </a:p>
          <a:p>
            <a:pPr lvl="1"/>
            <a:r>
              <a:rPr lang="en-US" dirty="0"/>
              <a:t>Count the support of each candidate by scanning the database</a:t>
            </a:r>
          </a:p>
          <a:p>
            <a:pPr lvl="1"/>
            <a:endParaRPr lang="en-US" dirty="0"/>
          </a:p>
          <a:p>
            <a:pPr lvl="1"/>
            <a:endParaRPr lang="en-US" dirty="0"/>
          </a:p>
          <a:p>
            <a:pPr lvl="1"/>
            <a:endParaRPr lang="en-US" dirty="0"/>
          </a:p>
          <a:p>
            <a:pPr lvl="1"/>
            <a:endParaRPr lang="en-US" dirty="0"/>
          </a:p>
          <a:p>
            <a:pPr lvl="1"/>
            <a:endParaRPr lang="en-US" dirty="0"/>
          </a:p>
          <a:p>
            <a:pPr marL="342900" lvl="1" indent="0">
              <a:buNone/>
            </a:pPr>
            <a:endParaRPr lang="en-US" dirty="0"/>
          </a:p>
          <a:p>
            <a:pPr lvl="1"/>
            <a:endParaRPr lang="en-US" dirty="0"/>
          </a:p>
          <a:p>
            <a:pPr lvl="1"/>
            <a:endParaRPr lang="en-US" dirty="0"/>
          </a:p>
          <a:p>
            <a:pPr lvl="1"/>
            <a:endParaRPr lang="en-US" dirty="0"/>
          </a:p>
          <a:p>
            <a:pPr lvl="1"/>
            <a:endParaRPr lang="en-US" dirty="0"/>
          </a:p>
          <a:p>
            <a:pPr lvl="1"/>
            <a:r>
              <a:rPr lang="en-US" dirty="0"/>
              <a:t>Match each transaction against every candidate</a:t>
            </a:r>
          </a:p>
          <a:p>
            <a:pPr lvl="1"/>
            <a:r>
              <a:rPr lang="en-US" dirty="0">
                <a:solidFill>
                  <a:srgbClr val="FF0000"/>
                </a:solidFill>
              </a:rPr>
              <a:t>Expensive since M = 2</a:t>
            </a:r>
            <a:r>
              <a:rPr lang="en-US" baseline="30000" dirty="0">
                <a:solidFill>
                  <a:srgbClr val="FF0000"/>
                </a:solidFill>
              </a:rPr>
              <a:t>d</a:t>
            </a:r>
            <a:r>
              <a:rPr lang="en-US" dirty="0">
                <a:solidFill>
                  <a:srgbClr val="FF0000"/>
                </a:solidFill>
              </a:rPr>
              <a:t> </a:t>
            </a:r>
            <a:r>
              <a:rPr lang="en-US" dirty="0"/>
              <a:t>!!!</a:t>
            </a:r>
          </a:p>
        </p:txBody>
      </p:sp>
      <p:graphicFrame>
        <p:nvGraphicFramePr>
          <p:cNvPr id="10244" name="Object 4"/>
          <p:cNvGraphicFramePr>
            <a:graphicFrameLocks noChangeAspect="1"/>
          </p:cNvGraphicFramePr>
          <p:nvPr/>
        </p:nvGraphicFramePr>
        <p:xfrm>
          <a:off x="2668588" y="2743200"/>
          <a:ext cx="7281862" cy="2667000"/>
        </p:xfrm>
        <a:graphic>
          <a:graphicData uri="http://schemas.openxmlformats.org/presentationml/2006/ole">
            <mc:AlternateContent xmlns:mc="http://schemas.openxmlformats.org/markup-compatibility/2006">
              <mc:Choice xmlns:v="urn:schemas-microsoft-com:vml" Requires="v">
                <p:oleObj name="Visio" r:id="rId2" imgW="7643978" imgH="2744343" progId="Visio.Drawing.6">
                  <p:embed/>
                </p:oleObj>
              </mc:Choice>
              <mc:Fallback>
                <p:oleObj name="Visio" r:id="rId2" imgW="7643978" imgH="2744343" progId="Visio.Drawing.6">
                  <p:embed/>
                  <p:pic>
                    <p:nvPicPr>
                      <p:cNvPr id="102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2743200"/>
                        <a:ext cx="72818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4305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dirty="0"/>
              <a:t>10.3.4 </a:t>
            </a:r>
            <a:r>
              <a:rPr lang="en-US" altLang="zh-CN" dirty="0">
                <a:ea typeface="SimSun" pitchFamily="2" charset="-122"/>
              </a:rPr>
              <a:t>Algorithms to find frequent pattern</a:t>
            </a:r>
            <a:endParaRPr lang="en-US" dirty="0"/>
          </a:p>
        </p:txBody>
      </p:sp>
      <p:sp>
        <p:nvSpPr>
          <p:cNvPr id="27652" name="Rectangle 3"/>
          <p:cNvSpPr>
            <a:spLocks noGrp="1" noChangeArrowheads="1"/>
          </p:cNvSpPr>
          <p:nvPr>
            <p:ph idx="1"/>
          </p:nvPr>
        </p:nvSpPr>
        <p:spPr/>
        <p:txBody>
          <a:bodyPr/>
          <a:lstStyle/>
          <a:p>
            <a:pPr>
              <a:lnSpc>
                <a:spcPct val="80000"/>
              </a:lnSpc>
            </a:pPr>
            <a:r>
              <a:rPr lang="en-US" altLang="zh-CN" b="1" dirty="0" err="1">
                <a:ea typeface="SimSun" pitchFamily="2" charset="-122"/>
              </a:rPr>
              <a:t>Apriori</a:t>
            </a:r>
            <a:r>
              <a:rPr lang="en-US" altLang="zh-CN" dirty="0">
                <a:ea typeface="SimSun" pitchFamily="2" charset="-122"/>
              </a:rPr>
              <a:t>: uses a generate-and-test approach – generates candidate </a:t>
            </a:r>
            <a:r>
              <a:rPr lang="en-US" altLang="zh-CN" dirty="0" err="1">
                <a:ea typeface="SimSun" pitchFamily="2" charset="-122"/>
              </a:rPr>
              <a:t>itemsets</a:t>
            </a:r>
            <a:r>
              <a:rPr lang="en-US" altLang="zh-CN" dirty="0">
                <a:ea typeface="SimSun" pitchFamily="2" charset="-122"/>
              </a:rPr>
              <a:t> and tests if they are frequent</a:t>
            </a:r>
          </a:p>
          <a:p>
            <a:pPr lvl="1">
              <a:lnSpc>
                <a:spcPct val="80000"/>
              </a:lnSpc>
            </a:pPr>
            <a:r>
              <a:rPr lang="en-US" altLang="zh-CN" sz="2000" dirty="0">
                <a:ea typeface="SimSun" pitchFamily="2" charset="-122"/>
              </a:rPr>
              <a:t>Generation of candidate </a:t>
            </a:r>
            <a:r>
              <a:rPr lang="en-US" altLang="zh-CN" sz="2000" dirty="0" err="1">
                <a:ea typeface="SimSun" pitchFamily="2" charset="-122"/>
              </a:rPr>
              <a:t>itemsets</a:t>
            </a:r>
            <a:r>
              <a:rPr lang="en-US" altLang="zh-CN" sz="2000" dirty="0">
                <a:ea typeface="SimSun" pitchFamily="2" charset="-122"/>
              </a:rPr>
              <a:t> is expensive (in both space and time)</a:t>
            </a:r>
          </a:p>
          <a:p>
            <a:pPr lvl="1">
              <a:lnSpc>
                <a:spcPct val="80000"/>
              </a:lnSpc>
            </a:pPr>
            <a:r>
              <a:rPr lang="en-US" altLang="zh-CN" sz="2000" dirty="0">
                <a:ea typeface="SimSun" pitchFamily="2" charset="-122"/>
              </a:rPr>
              <a:t>Support counting is expensive</a:t>
            </a:r>
          </a:p>
          <a:p>
            <a:pPr lvl="2">
              <a:lnSpc>
                <a:spcPct val="80000"/>
              </a:lnSpc>
            </a:pPr>
            <a:r>
              <a:rPr lang="en-US" altLang="zh-CN" sz="1800" dirty="0">
                <a:ea typeface="SimSun" pitchFamily="2" charset="-122"/>
              </a:rPr>
              <a:t>Subset checking (computationally expensive)</a:t>
            </a:r>
          </a:p>
          <a:p>
            <a:pPr lvl="2">
              <a:lnSpc>
                <a:spcPct val="80000"/>
              </a:lnSpc>
            </a:pPr>
            <a:r>
              <a:rPr lang="en-US" altLang="zh-CN" sz="1800" dirty="0">
                <a:ea typeface="SimSun" pitchFamily="2" charset="-122"/>
              </a:rPr>
              <a:t>Multiple Database scans (I/O)</a:t>
            </a:r>
          </a:p>
          <a:p>
            <a:pPr>
              <a:lnSpc>
                <a:spcPct val="80000"/>
              </a:lnSpc>
            </a:pPr>
            <a:r>
              <a:rPr lang="en-US" altLang="zh-CN" b="1" dirty="0">
                <a:ea typeface="SimSun" pitchFamily="2" charset="-122"/>
              </a:rPr>
              <a:t>FP-Growth</a:t>
            </a:r>
            <a:r>
              <a:rPr lang="en-US" altLang="zh-CN" dirty="0">
                <a:ea typeface="SimSun" pitchFamily="2" charset="-122"/>
              </a:rPr>
              <a:t>: allows frequent itemset discovery without candidate generation. Two step:</a:t>
            </a:r>
          </a:p>
          <a:p>
            <a:pPr lvl="1">
              <a:lnSpc>
                <a:spcPct val="80000"/>
              </a:lnSpc>
            </a:pPr>
            <a:r>
              <a:rPr lang="en-US" altLang="zh-CN" sz="2000" dirty="0">
                <a:ea typeface="SimSun" pitchFamily="2" charset="-122"/>
              </a:rPr>
              <a:t>1.Build a compact data structure called the FP-tree</a:t>
            </a:r>
          </a:p>
          <a:p>
            <a:pPr lvl="2">
              <a:lnSpc>
                <a:spcPct val="80000"/>
              </a:lnSpc>
            </a:pPr>
            <a:r>
              <a:rPr lang="en-US" altLang="zh-CN" sz="1800" dirty="0">
                <a:ea typeface="SimSun" pitchFamily="2" charset="-122"/>
              </a:rPr>
              <a:t>2 passes over the database</a:t>
            </a:r>
          </a:p>
          <a:p>
            <a:pPr lvl="1">
              <a:lnSpc>
                <a:spcPct val="80000"/>
              </a:lnSpc>
            </a:pPr>
            <a:r>
              <a:rPr lang="en-US" altLang="zh-CN" sz="2000" dirty="0">
                <a:ea typeface="SimSun" pitchFamily="2" charset="-122"/>
              </a:rPr>
              <a:t>2.extracts frequent </a:t>
            </a:r>
            <a:r>
              <a:rPr lang="en-US" altLang="zh-CN" sz="2000" dirty="0" err="1">
                <a:ea typeface="SimSun" pitchFamily="2" charset="-122"/>
              </a:rPr>
              <a:t>itemsets</a:t>
            </a:r>
            <a:r>
              <a:rPr lang="en-US" altLang="zh-CN" sz="2000" dirty="0">
                <a:ea typeface="SimSun" pitchFamily="2" charset="-122"/>
              </a:rPr>
              <a:t> directly from the FP-tree</a:t>
            </a:r>
          </a:p>
          <a:p>
            <a:pPr lvl="2">
              <a:lnSpc>
                <a:spcPct val="80000"/>
              </a:lnSpc>
            </a:pPr>
            <a:r>
              <a:rPr lang="en-US" altLang="zh-CN" sz="1800" dirty="0">
                <a:ea typeface="SimSun" pitchFamily="2" charset="-122"/>
              </a:rPr>
              <a:t>Traverse through FP-tree</a:t>
            </a:r>
          </a:p>
          <a:p>
            <a:pPr>
              <a:lnSpc>
                <a:spcPct val="80000"/>
              </a:lnSpc>
            </a:pPr>
            <a:endParaRPr lang="en-US" dirty="0"/>
          </a:p>
        </p:txBody>
      </p:sp>
      <p:sp>
        <p:nvSpPr>
          <p:cNvPr id="27650" name="Slide Number Placeholder 5"/>
          <p:cNvSpPr>
            <a:spLocks noGrp="1"/>
          </p:cNvSpPr>
          <p:nvPr>
            <p:ph type="sldNum" sz="quarter" idx="12"/>
          </p:nvPr>
        </p:nvSpPr>
        <p:spPr bwMode="auto">
          <a:xfrm>
            <a:off x="807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fld id="{D2097192-89EB-4928-A363-3EB9397524FF}" type="slidenum">
              <a:rPr lang="en-US"/>
              <a:pPr/>
              <a:t>25</a:t>
            </a:fld>
            <a:endParaRPr lang="en-US"/>
          </a:p>
        </p:txBody>
      </p:sp>
    </p:spTree>
    <p:extLst>
      <p:ext uri="{BB962C8B-B14F-4D97-AF65-F5344CB8AC3E}">
        <p14:creationId xmlns:p14="http://schemas.microsoft.com/office/powerpoint/2010/main" val="3809293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10.4 </a:t>
            </a:r>
            <a:r>
              <a:rPr lang="en-US" dirty="0" err="1"/>
              <a:t>Apriori</a:t>
            </a:r>
            <a:r>
              <a:rPr lang="en-US" dirty="0"/>
              <a:t> Algorithm</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26</a:t>
            </a:fld>
            <a:endParaRPr lang="en-GB" dirty="0"/>
          </a:p>
        </p:txBody>
      </p:sp>
    </p:spTree>
    <p:extLst>
      <p:ext uri="{BB962C8B-B14F-4D97-AF65-F5344CB8AC3E}">
        <p14:creationId xmlns:p14="http://schemas.microsoft.com/office/powerpoint/2010/main" val="147009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1918855" y="981076"/>
            <a:ext cx="7772400" cy="371475"/>
          </a:xfrm>
        </p:spPr>
        <p:txBody>
          <a:bodyPr>
            <a:normAutofit fontScale="90000"/>
          </a:bodyPr>
          <a:lstStyle/>
          <a:p>
            <a:r>
              <a:rPr lang="en-US" dirty="0"/>
              <a:t>10.4.1 </a:t>
            </a:r>
            <a:r>
              <a:rPr lang="en-GB" altLang="en-US" dirty="0"/>
              <a:t>The </a:t>
            </a:r>
            <a:r>
              <a:rPr lang="en-GB" altLang="en-US" dirty="0" err="1"/>
              <a:t>Apriori</a:t>
            </a:r>
            <a:r>
              <a:rPr lang="en-GB" altLang="en-US" dirty="0"/>
              <a:t> Algorithm</a:t>
            </a:r>
          </a:p>
        </p:txBody>
      </p:sp>
      <p:sp>
        <p:nvSpPr>
          <p:cNvPr id="16386" name="Rectangle 2"/>
          <p:cNvSpPr>
            <a:spLocks noGrp="1" noChangeArrowheads="1"/>
          </p:cNvSpPr>
          <p:nvPr>
            <p:ph idx="1"/>
          </p:nvPr>
        </p:nvSpPr>
        <p:spPr>
          <a:xfrm>
            <a:off x="1992314" y="1484314"/>
            <a:ext cx="8567737" cy="4611687"/>
          </a:xfrm>
        </p:spPr>
        <p:txBody>
          <a:bodyPr>
            <a:normAutofit/>
          </a:bodyPr>
          <a:lstStyle/>
          <a:p>
            <a:pPr eaLnBrk="1" hangingPunct="1">
              <a:lnSpc>
                <a:spcPct val="90000"/>
              </a:lnSpc>
              <a:buFontTx/>
              <a:buNone/>
              <a:defRPr/>
            </a:pPr>
            <a:r>
              <a:rPr lang="en-GB" altLang="en-US" sz="2800" dirty="0"/>
              <a:t>There is nothing </a:t>
            </a:r>
            <a:r>
              <a:rPr lang="en-GB" altLang="en-US" sz="2800" i="1" dirty="0"/>
              <a:t>very </a:t>
            </a:r>
            <a:r>
              <a:rPr lang="en-GB" altLang="en-US" sz="2800" dirty="0"/>
              <a:t>special or clever about  </a:t>
            </a:r>
            <a:r>
              <a:rPr lang="en-GB" altLang="en-US" sz="2800" dirty="0" err="1"/>
              <a:t>Apriori</a:t>
            </a:r>
            <a:r>
              <a:rPr lang="en-GB" altLang="en-US" sz="2800" dirty="0"/>
              <a:t>;  but it is </a:t>
            </a:r>
            <a:r>
              <a:rPr lang="en-GB" altLang="en-US" sz="2800" dirty="0">
                <a:solidFill>
                  <a:srgbClr val="00B0F0"/>
                </a:solidFill>
              </a:rPr>
              <a:t>simple, fast, and very good at finding interesting rules of a specific kind in baskets or other transaction data, using operations that are efficient in standard database systems.</a:t>
            </a:r>
            <a:r>
              <a:rPr lang="en-GB" altLang="en-US" sz="2800" dirty="0"/>
              <a:t> </a:t>
            </a:r>
          </a:p>
          <a:p>
            <a:pPr eaLnBrk="1" hangingPunct="1">
              <a:lnSpc>
                <a:spcPct val="90000"/>
              </a:lnSpc>
              <a:buFontTx/>
              <a:buNone/>
              <a:defRPr/>
            </a:pPr>
            <a:r>
              <a:rPr lang="en-GB" altLang="en-US" sz="2800" dirty="0"/>
              <a:t>It is used a lot in the R&amp;D </a:t>
            </a:r>
            <a:r>
              <a:rPr lang="en-GB" altLang="en-US" sz="2800" dirty="0" err="1"/>
              <a:t>Depts</a:t>
            </a:r>
            <a:r>
              <a:rPr lang="en-GB" altLang="en-US" sz="2800" dirty="0"/>
              <a:t> of retailers in industry (or by consultancies who do work for them).</a:t>
            </a:r>
            <a:endParaRPr lang="en-GB" altLang="en-US" sz="2800" i="1" dirty="0"/>
          </a:p>
          <a:p>
            <a:pPr eaLnBrk="1" hangingPunct="1">
              <a:lnSpc>
                <a:spcPct val="90000"/>
              </a:lnSpc>
              <a:buFontTx/>
              <a:buNone/>
              <a:defRPr/>
            </a:pPr>
            <a:r>
              <a:rPr lang="en-GB" altLang="en-US" sz="2800" dirty="0"/>
              <a:t> </a:t>
            </a:r>
            <a:r>
              <a:rPr lang="en-GB" altLang="en-US" sz="2800" dirty="0">
                <a:solidFill>
                  <a:schemeClr val="accent1">
                    <a:lumMod val="75000"/>
                  </a:schemeClr>
                </a:solidFill>
              </a:rPr>
              <a:t>But </a:t>
            </a:r>
            <a:r>
              <a:rPr lang="en-GB" altLang="en-US" sz="2800" b="1" dirty="0">
                <a:solidFill>
                  <a:schemeClr val="accent1">
                    <a:lumMod val="75000"/>
                  </a:schemeClr>
                </a:solidFill>
              </a:rPr>
              <a:t>note </a:t>
            </a:r>
            <a:r>
              <a:rPr lang="en-GB" altLang="en-US" sz="2800" dirty="0">
                <a:solidFill>
                  <a:schemeClr val="accent1">
                    <a:lumMod val="75000"/>
                  </a:schemeClr>
                </a:solidFill>
              </a:rPr>
              <a:t>that we will now talk about </a:t>
            </a:r>
            <a:r>
              <a:rPr lang="en-GB" altLang="en-US" sz="2800" i="1" dirty="0" err="1">
                <a:solidFill>
                  <a:schemeClr val="accent1">
                    <a:lumMod val="75000"/>
                  </a:schemeClr>
                </a:solidFill>
              </a:rPr>
              <a:t>itemsets</a:t>
            </a:r>
            <a:r>
              <a:rPr lang="en-GB" altLang="en-US" sz="2800" dirty="0">
                <a:solidFill>
                  <a:schemeClr val="accent1">
                    <a:lumMod val="75000"/>
                  </a:schemeClr>
                </a:solidFill>
              </a:rPr>
              <a:t> instead of rules.  </a:t>
            </a:r>
          </a:p>
          <a:p>
            <a:pPr eaLnBrk="1" hangingPunct="1">
              <a:lnSpc>
                <a:spcPct val="90000"/>
              </a:lnSpc>
              <a:buFontTx/>
              <a:buNone/>
              <a:defRPr/>
            </a:pPr>
            <a:r>
              <a:rPr lang="en-GB" altLang="en-US" sz="2800" dirty="0"/>
              <a:t>Don’t get confused! </a:t>
            </a:r>
          </a:p>
        </p:txBody>
      </p:sp>
    </p:spTree>
    <p:extLst>
      <p:ext uri="{BB962C8B-B14F-4D97-AF65-F5344CB8AC3E}">
        <p14:creationId xmlns:p14="http://schemas.microsoft.com/office/powerpoint/2010/main" val="2913197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lIns="0" tIns="45720" rIns="0" bIns="0" rtlCol="0" anchor="ctr">
            <a:normAutofit/>
          </a:bodyPr>
          <a:lstStyle/>
          <a:p>
            <a:r>
              <a:rPr lang="en-US" dirty="0"/>
              <a:t>10.4.2 </a:t>
            </a:r>
            <a:r>
              <a:rPr lang="en-US" altLang="zh-CN" dirty="0" err="1">
                <a:ea typeface="隶书"/>
                <a:cs typeface="隶书"/>
              </a:rPr>
              <a:t>Apriori</a:t>
            </a:r>
            <a:r>
              <a:rPr lang="en-US" altLang="zh-CN" dirty="0">
                <a:ea typeface="隶书"/>
                <a:cs typeface="隶书"/>
              </a:rPr>
              <a:t> Principle</a:t>
            </a:r>
          </a:p>
        </p:txBody>
      </p:sp>
      <p:sp>
        <p:nvSpPr>
          <p:cNvPr id="40963" name="Rectangle 3"/>
          <p:cNvSpPr>
            <a:spLocks noGrp="1"/>
          </p:cNvSpPr>
          <p:nvPr>
            <p:ph idx="1"/>
          </p:nvPr>
        </p:nvSpPr>
        <p:spPr/>
        <p:txBody>
          <a:bodyPr/>
          <a:lstStyle/>
          <a:p>
            <a:pPr marL="273050" indent="-273050">
              <a:spcBef>
                <a:spcPct val="0"/>
              </a:spcBef>
            </a:pPr>
            <a:r>
              <a:rPr lang="en-US" altLang="zh-TW" sz="2000">
                <a:ea typeface="PMingLiU" pitchFamily="18" charset="-120"/>
              </a:rPr>
              <a:t>If an itemset is frequent, then all of its subsets must also be frequent</a:t>
            </a:r>
          </a:p>
          <a:p>
            <a:pPr marL="273050" indent="-273050">
              <a:spcBef>
                <a:spcPct val="0"/>
              </a:spcBef>
            </a:pPr>
            <a:r>
              <a:rPr lang="en-US" altLang="zh-TW" sz="2000">
                <a:ea typeface="PMingLiU" pitchFamily="18" charset="-120"/>
              </a:rPr>
              <a:t>If an itemset is infrequent, then all of its supersets must be infrequent too</a:t>
            </a:r>
            <a:endParaRPr lang="en-US" altLang="zh-CN" sz="2000">
              <a:ea typeface="SimSun" pitchFamily="2" charset="-122"/>
              <a:sym typeface="Wingdings" pitchFamily="2" charset="2"/>
            </a:endParaRPr>
          </a:p>
        </p:txBody>
      </p:sp>
      <p:sp>
        <p:nvSpPr>
          <p:cNvPr id="14338" name="Slide Number Placeholder 5"/>
          <p:cNvSpPr>
            <a:spLocks noGrp="1"/>
          </p:cNvSpPr>
          <p:nvPr>
            <p:ph type="sldNum" sz="quarter" idx="12"/>
          </p:nvPr>
        </p:nvSpPr>
        <p:spPr bwMode="auto">
          <a:xfrm>
            <a:off x="807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fld id="{5784DA9E-016D-4B2F-9629-80463BCD281D}" type="slidenum">
              <a:rPr lang="en-US"/>
              <a:pPr/>
              <a:t>28</a:t>
            </a:fld>
            <a:endParaRPr lang="en-US"/>
          </a:p>
        </p:txBody>
      </p:sp>
      <p:graphicFrame>
        <p:nvGraphicFramePr>
          <p:cNvPr id="78852" name="Object 4"/>
          <p:cNvGraphicFramePr>
            <a:graphicFrameLocks noChangeAspect="1"/>
          </p:cNvGraphicFramePr>
          <p:nvPr/>
        </p:nvGraphicFramePr>
        <p:xfrm>
          <a:off x="2927350" y="2420938"/>
          <a:ext cx="7632700" cy="4437062"/>
        </p:xfrm>
        <a:graphic>
          <a:graphicData uri="http://schemas.openxmlformats.org/presentationml/2006/ole">
            <mc:AlternateContent xmlns:mc="http://schemas.openxmlformats.org/markup-compatibility/2006">
              <mc:Choice xmlns:v="urn:schemas-microsoft-com:vml" Requires="v">
                <p:oleObj name="VISIO" r:id="rId2" imgW="9811512" imgH="7395972" progId="Visio.Drawing.11">
                  <p:embed/>
                </p:oleObj>
              </mc:Choice>
              <mc:Fallback>
                <p:oleObj name="VISIO" r:id="rId2" imgW="9811512" imgH="7395972" progId="Visio.Drawing.11">
                  <p:embed/>
                  <p:pic>
                    <p:nvPicPr>
                      <p:cNvPr id="788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2420938"/>
                        <a:ext cx="7632700" cy="443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Oval 5"/>
          <p:cNvSpPr>
            <a:spLocks noChangeArrowheads="1"/>
          </p:cNvSpPr>
          <p:nvPr/>
        </p:nvSpPr>
        <p:spPr bwMode="auto">
          <a:xfrm>
            <a:off x="2927351" y="3933825"/>
            <a:ext cx="504825" cy="287338"/>
          </a:xfrm>
          <a:prstGeom prst="ellipse">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54" name="Oval 6"/>
          <p:cNvSpPr>
            <a:spLocks noChangeArrowheads="1"/>
          </p:cNvSpPr>
          <p:nvPr/>
        </p:nvSpPr>
        <p:spPr bwMode="auto">
          <a:xfrm>
            <a:off x="4368801" y="3068639"/>
            <a:ext cx="504825" cy="287337"/>
          </a:xfrm>
          <a:prstGeom prst="ellipse">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55" name="Oval 7"/>
          <p:cNvSpPr>
            <a:spLocks noChangeArrowheads="1"/>
          </p:cNvSpPr>
          <p:nvPr/>
        </p:nvSpPr>
        <p:spPr bwMode="auto">
          <a:xfrm>
            <a:off x="5448301" y="3068639"/>
            <a:ext cx="504825" cy="287337"/>
          </a:xfrm>
          <a:prstGeom prst="ellipse">
            <a:avLst/>
          </a:prstGeom>
          <a:noFill/>
          <a:ln w="38100">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58" name="AutoShape 10"/>
          <p:cNvSpPr>
            <a:spLocks noChangeArrowheads="1"/>
          </p:cNvSpPr>
          <p:nvPr/>
        </p:nvSpPr>
        <p:spPr bwMode="auto">
          <a:xfrm>
            <a:off x="2709863" y="2852739"/>
            <a:ext cx="1439862" cy="433387"/>
          </a:xfrm>
          <a:prstGeom prst="flowChartMagneticTape">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59" name="Text Box 11"/>
          <p:cNvSpPr txBox="1">
            <a:spLocks noChangeArrowheads="1"/>
          </p:cNvSpPr>
          <p:nvPr/>
        </p:nvSpPr>
        <p:spPr bwMode="auto">
          <a:xfrm>
            <a:off x="2854325" y="2852739"/>
            <a:ext cx="1728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eaLnBrk="1" hangingPunct="1">
              <a:spcBef>
                <a:spcPct val="50000"/>
              </a:spcBef>
            </a:pPr>
            <a:r>
              <a:rPr lang="en-US" altLang="zh-CN">
                <a:latin typeface="Constantia" pitchFamily="18" charset="0"/>
                <a:ea typeface="SimSun" pitchFamily="2" charset="-122"/>
              </a:rPr>
              <a:t>frequent</a:t>
            </a:r>
          </a:p>
        </p:txBody>
      </p:sp>
      <p:sp>
        <p:nvSpPr>
          <p:cNvPr id="78860" name="AutoShape 12"/>
          <p:cNvSpPr>
            <a:spLocks noChangeArrowheads="1"/>
          </p:cNvSpPr>
          <p:nvPr/>
        </p:nvSpPr>
        <p:spPr bwMode="auto">
          <a:xfrm>
            <a:off x="1630363" y="3644900"/>
            <a:ext cx="1439862" cy="433388"/>
          </a:xfrm>
          <a:prstGeom prst="flowChartMagneticTape">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1" name="Text Box 13"/>
          <p:cNvSpPr txBox="1">
            <a:spLocks noChangeArrowheads="1"/>
          </p:cNvSpPr>
          <p:nvPr/>
        </p:nvSpPr>
        <p:spPr bwMode="auto">
          <a:xfrm>
            <a:off x="1774825" y="3644901"/>
            <a:ext cx="1728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eaLnBrk="1" hangingPunct="1">
              <a:spcBef>
                <a:spcPct val="50000"/>
              </a:spcBef>
            </a:pPr>
            <a:r>
              <a:rPr lang="en-US" altLang="zh-CN">
                <a:latin typeface="Constantia" pitchFamily="18" charset="0"/>
                <a:ea typeface="SimSun" pitchFamily="2" charset="-122"/>
              </a:rPr>
              <a:t>frequent</a:t>
            </a:r>
          </a:p>
        </p:txBody>
      </p:sp>
      <p:sp>
        <p:nvSpPr>
          <p:cNvPr id="78862" name="Oval 14"/>
          <p:cNvSpPr>
            <a:spLocks noChangeArrowheads="1"/>
          </p:cNvSpPr>
          <p:nvPr/>
        </p:nvSpPr>
        <p:spPr bwMode="auto">
          <a:xfrm>
            <a:off x="3719514" y="3933826"/>
            <a:ext cx="5048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3" name="Oval 15"/>
          <p:cNvSpPr>
            <a:spLocks noChangeArrowheads="1"/>
          </p:cNvSpPr>
          <p:nvPr/>
        </p:nvSpPr>
        <p:spPr bwMode="auto">
          <a:xfrm>
            <a:off x="2895601" y="4876801"/>
            <a:ext cx="5048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4" name="Oval 16"/>
          <p:cNvSpPr>
            <a:spLocks noChangeArrowheads="1"/>
          </p:cNvSpPr>
          <p:nvPr/>
        </p:nvSpPr>
        <p:spPr bwMode="auto">
          <a:xfrm>
            <a:off x="5303839" y="4868864"/>
            <a:ext cx="5048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5" name="Oval 17"/>
          <p:cNvSpPr>
            <a:spLocks noChangeArrowheads="1"/>
          </p:cNvSpPr>
          <p:nvPr/>
        </p:nvSpPr>
        <p:spPr bwMode="auto">
          <a:xfrm>
            <a:off x="6096001" y="4868864"/>
            <a:ext cx="504825" cy="2889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6" name="AutoShape 18"/>
          <p:cNvSpPr>
            <a:spLocks noChangeArrowheads="1"/>
          </p:cNvSpPr>
          <p:nvPr/>
        </p:nvSpPr>
        <p:spPr bwMode="auto">
          <a:xfrm flipH="1">
            <a:off x="4295775" y="3789363"/>
            <a:ext cx="1727200" cy="360362"/>
          </a:xfrm>
          <a:prstGeom prst="flowChartMagneticTap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7" name="Text Box 19"/>
          <p:cNvSpPr txBox="1">
            <a:spLocks noChangeArrowheads="1"/>
          </p:cNvSpPr>
          <p:nvPr/>
        </p:nvSpPr>
        <p:spPr bwMode="auto">
          <a:xfrm>
            <a:off x="4438650" y="3752851"/>
            <a:ext cx="1728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eaLnBrk="1" hangingPunct="1">
              <a:spcBef>
                <a:spcPct val="50000"/>
              </a:spcBef>
            </a:pPr>
            <a:r>
              <a:rPr lang="en-US" altLang="zh-CN">
                <a:latin typeface="Constantia" pitchFamily="18" charset="0"/>
                <a:ea typeface="SimSun" pitchFamily="2" charset="-122"/>
              </a:rPr>
              <a:t>infrequent</a:t>
            </a:r>
          </a:p>
        </p:txBody>
      </p:sp>
      <p:sp>
        <p:nvSpPr>
          <p:cNvPr id="78868" name="AutoShape 20"/>
          <p:cNvSpPr>
            <a:spLocks noChangeArrowheads="1"/>
          </p:cNvSpPr>
          <p:nvPr/>
        </p:nvSpPr>
        <p:spPr bwMode="auto">
          <a:xfrm>
            <a:off x="1558925" y="4905375"/>
            <a:ext cx="1404938" cy="395288"/>
          </a:xfrm>
          <a:prstGeom prst="flowChartMagneticTap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zh-CN">
              <a:ea typeface="SimSun" pitchFamily="2" charset="-122"/>
            </a:endParaRPr>
          </a:p>
        </p:txBody>
      </p:sp>
      <p:sp>
        <p:nvSpPr>
          <p:cNvPr id="78869" name="Text Box 21"/>
          <p:cNvSpPr txBox="1">
            <a:spLocks noChangeArrowheads="1"/>
          </p:cNvSpPr>
          <p:nvPr/>
        </p:nvSpPr>
        <p:spPr bwMode="auto">
          <a:xfrm>
            <a:off x="1487487" y="4903789"/>
            <a:ext cx="17287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eaLnBrk="1" hangingPunct="1">
              <a:spcBef>
                <a:spcPct val="50000"/>
              </a:spcBef>
            </a:pPr>
            <a:r>
              <a:rPr lang="en-US" altLang="zh-CN">
                <a:latin typeface="Constantia" pitchFamily="18" charset="0"/>
                <a:ea typeface="SimSun" pitchFamily="2" charset="-122"/>
              </a:rPr>
              <a:t>infrequent</a:t>
            </a:r>
          </a:p>
        </p:txBody>
      </p:sp>
    </p:spTree>
    <p:extLst>
      <p:ext uri="{BB962C8B-B14F-4D97-AF65-F5344CB8AC3E}">
        <p14:creationId xmlns:p14="http://schemas.microsoft.com/office/powerpoint/2010/main" val="2985887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checkerboard(across)">
                                      <p:cBhvr>
                                        <p:cTn id="12" dur="500"/>
                                        <p:tgtEl>
                                          <p:spTgt spid="78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8861"/>
                                        </p:tgtEl>
                                        <p:attrNameLst>
                                          <p:attrName>style.visibility</p:attrName>
                                        </p:attrNameLst>
                                      </p:cBhvr>
                                      <p:to>
                                        <p:strVal val="visible"/>
                                      </p:to>
                                    </p:set>
                                    <p:animEffect transition="in" filter="checkerboard(across)">
                                      <p:cBhvr>
                                        <p:cTn id="22" dur="500"/>
                                        <p:tgtEl>
                                          <p:spTgt spid="7886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78860"/>
                                        </p:tgtEl>
                                        <p:attrNameLst>
                                          <p:attrName>style.visibility</p:attrName>
                                        </p:attrNameLst>
                                      </p:cBhvr>
                                      <p:to>
                                        <p:strVal val="visible"/>
                                      </p:to>
                                    </p:set>
                                    <p:animEffect transition="in" filter="checkerboard(across)">
                                      <p:cBhvr>
                                        <p:cTn id="25" dur="500"/>
                                        <p:tgtEl>
                                          <p:spTgt spid="788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8854"/>
                                        </p:tgtEl>
                                        <p:attrNameLst>
                                          <p:attrName>style.visibility</p:attrName>
                                        </p:attrNameLst>
                                      </p:cBhvr>
                                      <p:to>
                                        <p:strVal val="visible"/>
                                      </p:to>
                                    </p:set>
                                    <p:animEffect transition="in" filter="checkerboard(across)">
                                      <p:cBhvr>
                                        <p:cTn id="30" dur="500"/>
                                        <p:tgtEl>
                                          <p:spTgt spid="78854"/>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8855"/>
                                        </p:tgtEl>
                                        <p:attrNameLst>
                                          <p:attrName>style.visibility</p:attrName>
                                        </p:attrNameLst>
                                      </p:cBhvr>
                                      <p:to>
                                        <p:strVal val="visible"/>
                                      </p:to>
                                    </p:set>
                                    <p:animEffect transition="in" filter="checkerboard(across)">
                                      <p:cBhvr>
                                        <p:cTn id="33" dur="500"/>
                                        <p:tgtEl>
                                          <p:spTgt spid="7885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8859"/>
                                        </p:tgtEl>
                                        <p:attrNameLst>
                                          <p:attrName>style.visibility</p:attrName>
                                        </p:attrNameLst>
                                      </p:cBhvr>
                                      <p:to>
                                        <p:strVal val="visible"/>
                                      </p:to>
                                    </p:set>
                                    <p:animEffect transition="in" filter="checkerboard(across)">
                                      <p:cBhvr>
                                        <p:cTn id="38" dur="500"/>
                                        <p:tgtEl>
                                          <p:spTgt spid="78859"/>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78858"/>
                                        </p:tgtEl>
                                        <p:attrNameLst>
                                          <p:attrName>style.visibility</p:attrName>
                                        </p:attrNameLst>
                                      </p:cBhvr>
                                      <p:to>
                                        <p:strVal val="visible"/>
                                      </p:to>
                                    </p:set>
                                    <p:animEffect transition="in" filter="checkerboard(across)">
                                      <p:cBhvr>
                                        <p:cTn id="41" dur="500"/>
                                        <p:tgtEl>
                                          <p:spTgt spid="788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40963">
                                            <p:txEl>
                                              <p:pRg st="1" end="1"/>
                                            </p:txEl>
                                          </p:spTgt>
                                        </p:tgtEl>
                                        <p:attrNameLst>
                                          <p:attrName>style.visibility</p:attrName>
                                        </p:attrNameLst>
                                      </p:cBhvr>
                                      <p:to>
                                        <p:strVal val="visible"/>
                                      </p:to>
                                    </p:set>
                                    <p:animEffect transition="in" filter="fade">
                                      <p:cBhvr>
                                        <p:cTn id="46" dur="1000"/>
                                        <p:tgtEl>
                                          <p:spTgt spid="4096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78862"/>
                                        </p:tgtEl>
                                        <p:attrNameLst>
                                          <p:attrName>style.visibility</p:attrName>
                                        </p:attrNameLst>
                                      </p:cBhvr>
                                      <p:to>
                                        <p:strVal val="visible"/>
                                      </p:to>
                                    </p:set>
                                    <p:animEffect transition="in" filter="checkerboard(across)">
                                      <p:cBhvr>
                                        <p:cTn id="51" dur="500"/>
                                        <p:tgtEl>
                                          <p:spTgt spid="788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8867"/>
                                        </p:tgtEl>
                                        <p:attrNameLst>
                                          <p:attrName>style.visibility</p:attrName>
                                        </p:attrNameLst>
                                      </p:cBhvr>
                                      <p:to>
                                        <p:strVal val="visible"/>
                                      </p:to>
                                    </p:set>
                                    <p:animEffect transition="in" filter="checkerboard(across)">
                                      <p:cBhvr>
                                        <p:cTn id="56" dur="500"/>
                                        <p:tgtEl>
                                          <p:spTgt spid="78867"/>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78866"/>
                                        </p:tgtEl>
                                        <p:attrNameLst>
                                          <p:attrName>style.visibility</p:attrName>
                                        </p:attrNameLst>
                                      </p:cBhvr>
                                      <p:to>
                                        <p:strVal val="visible"/>
                                      </p:to>
                                    </p:set>
                                    <p:animEffect transition="in" filter="checkerboard(across)">
                                      <p:cBhvr>
                                        <p:cTn id="59" dur="500"/>
                                        <p:tgtEl>
                                          <p:spTgt spid="7886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78863"/>
                                        </p:tgtEl>
                                        <p:attrNameLst>
                                          <p:attrName>style.visibility</p:attrName>
                                        </p:attrNameLst>
                                      </p:cBhvr>
                                      <p:to>
                                        <p:strVal val="visible"/>
                                      </p:to>
                                    </p:set>
                                    <p:animEffect transition="in" filter="checkerboard(across)">
                                      <p:cBhvr>
                                        <p:cTn id="64" dur="500"/>
                                        <p:tgtEl>
                                          <p:spTgt spid="78863"/>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78864"/>
                                        </p:tgtEl>
                                        <p:attrNameLst>
                                          <p:attrName>style.visibility</p:attrName>
                                        </p:attrNameLst>
                                      </p:cBhvr>
                                      <p:to>
                                        <p:strVal val="visible"/>
                                      </p:to>
                                    </p:set>
                                    <p:animEffect transition="in" filter="checkerboard(across)">
                                      <p:cBhvr>
                                        <p:cTn id="67" dur="500"/>
                                        <p:tgtEl>
                                          <p:spTgt spid="78864"/>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78865"/>
                                        </p:tgtEl>
                                        <p:attrNameLst>
                                          <p:attrName>style.visibility</p:attrName>
                                        </p:attrNameLst>
                                      </p:cBhvr>
                                      <p:to>
                                        <p:strVal val="visible"/>
                                      </p:to>
                                    </p:set>
                                    <p:animEffect transition="in" filter="checkerboard(across)">
                                      <p:cBhvr>
                                        <p:cTn id="70" dur="500"/>
                                        <p:tgtEl>
                                          <p:spTgt spid="7886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78869"/>
                                        </p:tgtEl>
                                        <p:attrNameLst>
                                          <p:attrName>style.visibility</p:attrName>
                                        </p:attrNameLst>
                                      </p:cBhvr>
                                      <p:to>
                                        <p:strVal val="visible"/>
                                      </p:to>
                                    </p:set>
                                    <p:animEffect transition="in" filter="checkerboard(across)">
                                      <p:cBhvr>
                                        <p:cTn id="75" dur="500"/>
                                        <p:tgtEl>
                                          <p:spTgt spid="78869"/>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78868"/>
                                        </p:tgtEl>
                                        <p:attrNameLst>
                                          <p:attrName>style.visibility</p:attrName>
                                        </p:attrNameLst>
                                      </p:cBhvr>
                                      <p:to>
                                        <p:strVal val="visible"/>
                                      </p:to>
                                    </p:set>
                                    <p:animEffect transition="in" filter="checkerboard(across)">
                                      <p:cBhvr>
                                        <p:cTn id="78" dur="500"/>
                                        <p:tgtEl>
                                          <p:spTgt spid="7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8854" grpId="0" animBg="1"/>
      <p:bldP spid="78855" grpId="0" animBg="1"/>
      <p:bldP spid="78858" grpId="0" animBg="1"/>
      <p:bldP spid="78859" grpId="0"/>
      <p:bldP spid="78860" grpId="0" animBg="1"/>
      <p:bldP spid="78861" grpId="0"/>
      <p:bldP spid="78862" grpId="0" animBg="1"/>
      <p:bldP spid="78863" grpId="0" animBg="1"/>
      <p:bldP spid="78864" grpId="0" animBg="1"/>
      <p:bldP spid="78865" grpId="0" animBg="1"/>
      <p:bldP spid="78866" grpId="0" animBg="1"/>
      <p:bldP spid="78867" grpId="0"/>
      <p:bldP spid="78868" grpId="0" animBg="1"/>
      <p:bldP spid="788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752601" y="1089026"/>
            <a:ext cx="8831263" cy="5235575"/>
            <a:chOff x="144" y="686"/>
            <a:chExt cx="5563" cy="3298"/>
          </a:xfrm>
        </p:grpSpPr>
        <p:sp>
          <p:nvSpPr>
            <p:cNvPr id="15367" name="Line 3"/>
            <p:cNvSpPr>
              <a:spLocks noChangeShapeType="1"/>
            </p:cNvSpPr>
            <p:nvPr/>
          </p:nvSpPr>
          <p:spPr bwMode="auto">
            <a:xfrm flipV="1">
              <a:off x="864" y="1920"/>
              <a:ext cx="57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Text Box 4"/>
            <p:cNvSpPr txBox="1">
              <a:spLocks noChangeArrowheads="1"/>
            </p:cNvSpPr>
            <p:nvPr/>
          </p:nvSpPr>
          <p:spPr bwMode="auto">
            <a:xfrm>
              <a:off x="144" y="2112"/>
              <a:ext cx="10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b="0">
                  <a:solidFill>
                    <a:srgbClr val="0C6D9C"/>
                  </a:solidFill>
                </a:rPr>
                <a:t>Found to be Infrequent</a:t>
              </a:r>
              <a:endParaRPr lang="en-US" sz="2000" b="0">
                <a:solidFill>
                  <a:srgbClr val="0C6D9C"/>
                </a:solidFill>
                <a:sym typeface="Symbol" pitchFamily="18" charset="2"/>
              </a:endParaRPr>
            </a:p>
          </p:txBody>
        </p:sp>
        <p:graphicFrame>
          <p:nvGraphicFramePr>
            <p:cNvPr id="15369" name="Object 5"/>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2" imgW="9866478" imgH="7377618" progId="Visio.Drawing.6">
                    <p:embed/>
                  </p:oleObj>
                </mc:Choice>
                <mc:Fallback>
                  <p:oleObj name="Visio" r:id="rId2" imgW="9866478" imgH="7377618" progId="Visio.Drawing.6">
                    <p:embed/>
                    <p:pic>
                      <p:nvPicPr>
                        <p:cNvPr id="153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63" name="Rectangle 6"/>
          <p:cNvSpPr>
            <a:spLocks noGrp="1" noChangeArrowheads="1"/>
          </p:cNvSpPr>
          <p:nvPr>
            <p:ph type="title" idx="4294967295"/>
          </p:nvPr>
        </p:nvSpPr>
        <p:spPr>
          <a:xfrm>
            <a:off x="0" y="365125"/>
            <a:ext cx="10515600" cy="1325563"/>
          </a:xfrm>
        </p:spPr>
        <p:txBody>
          <a:bodyPr/>
          <a:lstStyle/>
          <a:p>
            <a:r>
              <a:rPr lang="en-US" sz="2800" dirty="0"/>
              <a:t>10.4.3 Illustrating </a:t>
            </a:r>
            <a:r>
              <a:rPr lang="en-US" sz="2800" dirty="0" err="1"/>
              <a:t>Apriori</a:t>
            </a:r>
            <a:r>
              <a:rPr lang="en-US" sz="2800" dirty="0"/>
              <a:t> Principle</a:t>
            </a:r>
          </a:p>
        </p:txBody>
      </p:sp>
      <p:grpSp>
        <p:nvGrpSpPr>
          <p:cNvPr id="1239047" name="Group 7"/>
          <p:cNvGrpSpPr>
            <a:grpSpLocks/>
          </p:cNvGrpSpPr>
          <p:nvPr/>
        </p:nvGrpSpPr>
        <p:grpSpPr bwMode="auto">
          <a:xfrm>
            <a:off x="3733801" y="1089026"/>
            <a:ext cx="6850063" cy="5235575"/>
            <a:chOff x="1392" y="686"/>
            <a:chExt cx="4315" cy="3298"/>
          </a:xfrm>
        </p:grpSpPr>
        <p:graphicFrame>
          <p:nvGraphicFramePr>
            <p:cNvPr id="15365" name="Object 8"/>
            <p:cNvGraphicFramePr>
              <a:graphicFrameLocks noChangeAspect="1"/>
            </p:cNvGraphicFramePr>
            <p:nvPr/>
          </p:nvGraphicFramePr>
          <p:xfrm>
            <a:off x="1392" y="686"/>
            <a:ext cx="4315" cy="3298"/>
          </p:xfrm>
          <a:graphic>
            <a:graphicData uri="http://schemas.openxmlformats.org/presentationml/2006/ole">
              <mc:AlternateContent xmlns:mc="http://schemas.openxmlformats.org/markup-compatibility/2006">
                <mc:Choice xmlns:v="urn:schemas-microsoft-com:vml" Requires="v">
                  <p:oleObj name="Visio" r:id="rId4" imgW="9866478" imgH="7377618" progId="Visio.Drawing.6">
                    <p:embed/>
                  </p:oleObj>
                </mc:Choice>
                <mc:Fallback>
                  <p:oleObj name="Visio" r:id="rId4" imgW="9866478" imgH="7377618" progId="Visio.Drawing.6">
                    <p:embed/>
                    <p:pic>
                      <p:nvPicPr>
                        <p:cNvPr id="1536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686"/>
                          <a:ext cx="4315" cy="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Text Box 9"/>
            <p:cNvSpPr txBox="1">
              <a:spLocks noChangeArrowheads="1"/>
            </p:cNvSpPr>
            <p:nvPr/>
          </p:nvSpPr>
          <p:spPr bwMode="auto">
            <a:xfrm>
              <a:off x="1488" y="3494"/>
              <a:ext cx="9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b="0">
                  <a:solidFill>
                    <a:srgbClr val="FF0000"/>
                  </a:solidFill>
                </a:rPr>
                <a:t>Pruned supersets</a:t>
              </a:r>
              <a:endParaRPr lang="en-US" sz="2000" b="0">
                <a:solidFill>
                  <a:srgbClr val="FF0000"/>
                </a:solidFill>
                <a:sym typeface="Symbol" pitchFamily="18" charset="2"/>
              </a:endParaRPr>
            </a:p>
          </p:txBody>
        </p:sp>
      </p:grpSp>
    </p:spTree>
    <p:extLst>
      <p:ext uri="{BB962C8B-B14F-4D97-AF65-F5344CB8AC3E}">
        <p14:creationId xmlns:p14="http://schemas.microsoft.com/office/powerpoint/2010/main" val="4277738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describe the theoretical constructs and core processes of data mining</a:t>
            </a:r>
          </a:p>
          <a:p>
            <a:pPr lvl="0"/>
            <a:r>
              <a:rPr lang="en-US" dirty="0"/>
              <a:t>recall important pattern discovery concepts, methods, and applications, in particular, the basic concepts of pattern discovery, such as frequent pattern, support, confidence and association rules.</a:t>
            </a:r>
          </a:p>
          <a:p>
            <a:pPr lvl="0"/>
            <a:r>
              <a:rPr lang="en-US" dirty="0"/>
              <a:t>explain what market basket data are</a:t>
            </a:r>
          </a:p>
          <a:p>
            <a:pPr lvl="0"/>
            <a:r>
              <a:rPr lang="en-US" dirty="0"/>
              <a:t>identify efficient pattern mining methods, such as </a:t>
            </a:r>
            <a:r>
              <a:rPr lang="en-US" dirty="0" err="1"/>
              <a:t>Apriori</a:t>
            </a: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91220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87682" y="561109"/>
            <a:ext cx="8151668" cy="1129580"/>
          </a:xfrm>
        </p:spPr>
        <p:txBody>
          <a:bodyPr/>
          <a:lstStyle/>
          <a:p>
            <a:r>
              <a:rPr lang="en-US" dirty="0"/>
              <a:t>10.4.4 </a:t>
            </a:r>
            <a:r>
              <a:rPr lang="en-US" dirty="0" err="1"/>
              <a:t>Apriori</a:t>
            </a:r>
            <a:r>
              <a:rPr lang="en-US" dirty="0"/>
              <a:t> Algorithm</a:t>
            </a:r>
          </a:p>
        </p:txBody>
      </p:sp>
      <p:sp>
        <p:nvSpPr>
          <p:cNvPr id="17411" name="Rectangle 3"/>
          <p:cNvSpPr>
            <a:spLocks noGrp="1" noChangeArrowheads="1"/>
          </p:cNvSpPr>
          <p:nvPr>
            <p:ph idx="1"/>
          </p:nvPr>
        </p:nvSpPr>
        <p:spPr>
          <a:xfrm>
            <a:off x="1981200" y="1690689"/>
            <a:ext cx="8229600" cy="4514850"/>
          </a:xfrm>
        </p:spPr>
        <p:txBody>
          <a:bodyPr>
            <a:normAutofit/>
          </a:bodyPr>
          <a:lstStyle/>
          <a:p>
            <a:pPr marL="0" indent="0">
              <a:buNone/>
            </a:pPr>
            <a:r>
              <a:rPr lang="en-US" sz="3200" dirty="0"/>
              <a:t>Method: </a:t>
            </a:r>
            <a:endParaRPr lang="en-US" sz="2800" dirty="0"/>
          </a:p>
          <a:p>
            <a:pPr marL="742950" lvl="1" indent="-285750"/>
            <a:r>
              <a:rPr lang="en-US" sz="2400" dirty="0"/>
              <a:t>Let k=1</a:t>
            </a:r>
          </a:p>
          <a:p>
            <a:pPr marL="742950" lvl="1" indent="-285750"/>
            <a:r>
              <a:rPr lang="en-US" sz="2400" dirty="0"/>
              <a:t>Generate frequent </a:t>
            </a:r>
            <a:r>
              <a:rPr lang="en-US" sz="2400" dirty="0" err="1"/>
              <a:t>itemsets</a:t>
            </a:r>
            <a:r>
              <a:rPr lang="en-US" sz="2400" dirty="0"/>
              <a:t> of length 1</a:t>
            </a:r>
          </a:p>
          <a:p>
            <a:pPr marL="742950" lvl="1" indent="-285750"/>
            <a:r>
              <a:rPr lang="en-US" sz="2400" dirty="0"/>
              <a:t>Repeat until no new frequent </a:t>
            </a:r>
            <a:r>
              <a:rPr lang="en-US" sz="2400" dirty="0" err="1"/>
              <a:t>itemsets</a:t>
            </a:r>
            <a:r>
              <a:rPr lang="en-US" sz="2400" dirty="0"/>
              <a:t> are identified</a:t>
            </a:r>
          </a:p>
          <a:p>
            <a:pPr marL="1143000" lvl="2" indent="-228600"/>
            <a:r>
              <a:rPr lang="en-US" sz="1800" dirty="0"/>
              <a:t>Generate length (k+1) candidate </a:t>
            </a:r>
            <a:r>
              <a:rPr lang="en-US" sz="1800" dirty="0" err="1"/>
              <a:t>itemsets</a:t>
            </a:r>
            <a:r>
              <a:rPr lang="en-US" sz="1800" dirty="0"/>
              <a:t> from length k frequent </a:t>
            </a:r>
            <a:r>
              <a:rPr lang="en-US" sz="1800" dirty="0" err="1"/>
              <a:t>itemsets</a:t>
            </a:r>
            <a:endParaRPr lang="en-US" sz="1800" dirty="0"/>
          </a:p>
          <a:p>
            <a:pPr marL="1143000" lvl="2" indent="-228600"/>
            <a:r>
              <a:rPr lang="en-US" sz="1800" dirty="0"/>
              <a:t>Prune candidate </a:t>
            </a:r>
            <a:r>
              <a:rPr lang="en-US" sz="1800" dirty="0" err="1"/>
              <a:t>itemsets</a:t>
            </a:r>
            <a:r>
              <a:rPr lang="en-US" sz="1800" dirty="0"/>
              <a:t> containing subsets of length k that are infrequent </a:t>
            </a:r>
          </a:p>
          <a:p>
            <a:pPr marL="1143000" lvl="2" indent="-228600"/>
            <a:r>
              <a:rPr lang="en-US" sz="1800" dirty="0"/>
              <a:t>Count the support of each candidate by scanning the Database</a:t>
            </a:r>
          </a:p>
          <a:p>
            <a:pPr marL="1143000" lvl="2" indent="-228600"/>
            <a:r>
              <a:rPr lang="en-US" sz="1800" dirty="0"/>
              <a:t>Eliminate candidates that are infrequent, leaving only those that are frequent</a:t>
            </a:r>
          </a:p>
        </p:txBody>
      </p:sp>
    </p:spTree>
    <p:extLst>
      <p:ext uri="{BB962C8B-B14F-4D97-AF65-F5344CB8AC3E}">
        <p14:creationId xmlns:p14="http://schemas.microsoft.com/office/powerpoint/2010/main" val="1993833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descr="AprioriAlgorithm/4-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914" y="393844"/>
            <a:ext cx="57150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2" descr="AprioriAlgorithm/3-D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001" y="2833019"/>
            <a:ext cx="19431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5"/>
          <p:cNvSpPr>
            <a:spLocks noChangeArrowheads="1"/>
          </p:cNvSpPr>
          <p:nvPr/>
        </p:nvSpPr>
        <p:spPr bwMode="auto">
          <a:xfrm>
            <a:off x="1638156" y="1688958"/>
            <a:ext cx="31403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Example </a:t>
            </a:r>
          </a:p>
          <a:p>
            <a:r>
              <a:rPr lang="en-US" b="0" dirty="0"/>
              <a:t>A database </a:t>
            </a:r>
            <a:r>
              <a:rPr lang="en-US" b="0"/>
              <a:t>has 4 </a:t>
            </a:r>
            <a:r>
              <a:rPr lang="en-US" b="0" dirty="0"/>
              <a:t>transactions. Let the min sup </a:t>
            </a:r>
            <a:r>
              <a:rPr lang="en-US" b="0" dirty="0" err="1"/>
              <a:t>freq</a:t>
            </a:r>
            <a:r>
              <a:rPr lang="en-US" b="0" dirty="0"/>
              <a:t> = 2 and min </a:t>
            </a:r>
            <a:r>
              <a:rPr lang="en-US" b="0" dirty="0" err="1"/>
              <a:t>conf</a:t>
            </a:r>
            <a:r>
              <a:rPr lang="en-US" b="0" dirty="0"/>
              <a:t> = 80%.</a:t>
            </a:r>
          </a:p>
        </p:txBody>
      </p:sp>
      <p:sp>
        <p:nvSpPr>
          <p:cNvPr id="18437" name="Rectangle 7"/>
          <p:cNvSpPr>
            <a:spLocks noChangeArrowheads="1"/>
          </p:cNvSpPr>
          <p:nvPr/>
        </p:nvSpPr>
        <p:spPr bwMode="auto">
          <a:xfrm>
            <a:off x="1524001" y="5361131"/>
            <a:ext cx="27384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Solution </a:t>
            </a:r>
          </a:p>
          <a:p>
            <a:r>
              <a:rPr lang="en-US" b="0" dirty="0"/>
              <a:t>Step 1: Find all Frequent </a:t>
            </a:r>
            <a:r>
              <a:rPr lang="en-US" b="0" dirty="0" err="1"/>
              <a:t>Itemsets</a:t>
            </a:r>
            <a:endParaRPr lang="en-US" b="0" dirty="0"/>
          </a:p>
        </p:txBody>
      </p:sp>
      <p:sp>
        <p:nvSpPr>
          <p:cNvPr id="18438" name="Rectangle 4"/>
          <p:cNvSpPr>
            <a:spLocks noChangeArrowheads="1"/>
          </p:cNvSpPr>
          <p:nvPr/>
        </p:nvSpPr>
        <p:spPr bwMode="auto">
          <a:xfrm>
            <a:off x="2680711" y="6099319"/>
            <a:ext cx="7010544" cy="660400"/>
          </a:xfrm>
          <a:prstGeom prst="rect">
            <a:avLst/>
          </a:prstGeom>
          <a:solidFill>
            <a:srgbClr val="FBEDB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nchor="ctr">
            <a:spAutoFit/>
          </a:bodyPr>
          <a:lstStyle/>
          <a:p>
            <a:r>
              <a:rPr lang="en-US" sz="2000" dirty="0">
                <a:solidFill>
                  <a:srgbClr val="000000"/>
                </a:solidFill>
                <a:latin typeface="Consolas" pitchFamily="49" charset="0"/>
                <a:cs typeface="Consolas" pitchFamily="49" charset="0"/>
              </a:rPr>
              <a:t>Frequent </a:t>
            </a:r>
            <a:r>
              <a:rPr lang="en-US" sz="2000" dirty="0" err="1">
                <a:solidFill>
                  <a:srgbClr val="000000"/>
                </a:solidFill>
                <a:latin typeface="Consolas" pitchFamily="49" charset="0"/>
                <a:cs typeface="Consolas" pitchFamily="49" charset="0"/>
              </a:rPr>
              <a:t>Itemset</a:t>
            </a:r>
            <a:r>
              <a:rPr lang="en-US" sz="2000" dirty="0">
                <a:solidFill>
                  <a:srgbClr val="000000"/>
                </a:solidFill>
                <a:latin typeface="Consolas" pitchFamily="49" charset="0"/>
                <a:cs typeface="Consolas" pitchFamily="49" charset="0"/>
              </a:rPr>
              <a:t>: </a:t>
            </a:r>
          </a:p>
          <a:p>
            <a:r>
              <a:rPr lang="en-US" sz="2000" dirty="0">
                <a:solidFill>
                  <a:srgbClr val="000000"/>
                </a:solidFill>
                <a:latin typeface="Consolas" pitchFamily="49" charset="0"/>
                <a:cs typeface="Consolas" pitchFamily="49" charset="0"/>
              </a:rPr>
              <a:t>{A} {B} {C} {E} {A C} {B C} {B E} {C E} {B C E}</a:t>
            </a:r>
            <a:r>
              <a:rPr lang="en-US" sz="2000" dirty="0"/>
              <a:t> </a:t>
            </a:r>
            <a:endParaRPr lang="en-US" sz="2000" dirty="0">
              <a:latin typeface="Times New Roman" pitchFamily="18" charset="0"/>
            </a:endParaRPr>
          </a:p>
        </p:txBody>
      </p:sp>
      <p:sp>
        <p:nvSpPr>
          <p:cNvPr id="7" name="Title 1"/>
          <p:cNvSpPr>
            <a:spLocks noGrp="1"/>
          </p:cNvSpPr>
          <p:nvPr>
            <p:ph type="title"/>
          </p:nvPr>
        </p:nvSpPr>
        <p:spPr>
          <a:xfrm>
            <a:off x="530782" y="126225"/>
            <a:ext cx="5077538" cy="1325563"/>
          </a:xfrm>
        </p:spPr>
        <p:txBody>
          <a:bodyPr/>
          <a:lstStyle/>
          <a:p>
            <a:r>
              <a:rPr lang="en-US" dirty="0"/>
              <a:t>10.4.5 Step 1: Find frequent </a:t>
            </a:r>
            <a:r>
              <a:rPr lang="en-US" dirty="0" err="1"/>
              <a:t>Itemsets</a:t>
            </a:r>
            <a:endParaRPr lang="en-US" dirty="0"/>
          </a:p>
        </p:txBody>
      </p:sp>
    </p:spTree>
    <p:extLst>
      <p:ext uri="{BB962C8B-B14F-4D97-AF65-F5344CB8AC3E}">
        <p14:creationId xmlns:p14="http://schemas.microsoft.com/office/powerpoint/2010/main" val="187332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Step 2: Generate Strong Association Rules</a:t>
            </a:r>
          </a:p>
        </p:txBody>
      </p:sp>
      <p:sp>
        <p:nvSpPr>
          <p:cNvPr id="19459" name="Rectangle 1"/>
          <p:cNvSpPr>
            <a:spLocks noChangeArrowheads="1"/>
          </p:cNvSpPr>
          <p:nvPr/>
        </p:nvSpPr>
        <p:spPr bwMode="auto">
          <a:xfrm>
            <a:off x="2152650" y="1563688"/>
            <a:ext cx="7081838" cy="646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dirty="0">
                <a:latin typeface="Segoe UI" pitchFamily="34" charset="0"/>
                <a:cs typeface="Segoe UI" pitchFamily="34" charset="0"/>
              </a:rPr>
              <a:t>Step 2: Generate strong association rules from the frequent </a:t>
            </a:r>
            <a:r>
              <a:rPr lang="en-US" dirty="0" err="1">
                <a:latin typeface="Segoe UI" pitchFamily="34" charset="0"/>
                <a:cs typeface="Segoe UI" pitchFamily="34" charset="0"/>
              </a:rPr>
              <a:t>itemsets</a:t>
            </a:r>
            <a:endParaRPr lang="en-US" dirty="0">
              <a:latin typeface="Segoe UI" pitchFamily="34" charset="0"/>
              <a:cs typeface="Segoe UI" pitchFamily="34" charset="0"/>
            </a:endParaRPr>
          </a:p>
          <a:p>
            <a:r>
              <a:rPr lang="en-US" dirty="0">
                <a:latin typeface="Segoe UI" pitchFamily="34" charset="0"/>
                <a:cs typeface="Segoe UI" pitchFamily="34" charset="0"/>
              </a:rPr>
              <a:t>  </a:t>
            </a:r>
          </a:p>
        </p:txBody>
      </p:sp>
      <p:pic>
        <p:nvPicPr>
          <p:cNvPr id="19460" name="Picture 2" descr="AprioriAlgorithm/5-StrongRu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528" y="2601192"/>
            <a:ext cx="54578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descr="AprioriAlgorithm/3-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4601442"/>
            <a:ext cx="19431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6"/>
          <p:cNvSpPr>
            <a:spLocks noChangeArrowheads="1"/>
          </p:cNvSpPr>
          <p:nvPr/>
        </p:nvSpPr>
        <p:spPr bwMode="auto">
          <a:xfrm>
            <a:off x="1749714" y="3403022"/>
            <a:ext cx="29892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Example </a:t>
            </a:r>
          </a:p>
          <a:p>
            <a:r>
              <a:rPr lang="en-US" b="0" dirty="0"/>
              <a:t>A database has five transactions. Let the min sup = 2 and min </a:t>
            </a:r>
            <a:r>
              <a:rPr lang="en-US" b="0" dirty="0" err="1"/>
              <a:t>conf</a:t>
            </a:r>
            <a:r>
              <a:rPr lang="en-US" b="0" dirty="0"/>
              <a:t> = 80%.</a:t>
            </a:r>
          </a:p>
        </p:txBody>
      </p:sp>
      <p:sp>
        <p:nvSpPr>
          <p:cNvPr id="7" name="Rectangle 4"/>
          <p:cNvSpPr>
            <a:spLocks noChangeArrowheads="1"/>
          </p:cNvSpPr>
          <p:nvPr/>
        </p:nvSpPr>
        <p:spPr bwMode="auto">
          <a:xfrm>
            <a:off x="2976853" y="1879600"/>
            <a:ext cx="7052107" cy="660400"/>
          </a:xfrm>
          <a:prstGeom prst="rect">
            <a:avLst/>
          </a:prstGeom>
          <a:solidFill>
            <a:srgbClr val="FBEDB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nchor="ctr">
            <a:spAutoFit/>
          </a:bodyPr>
          <a:lstStyle/>
          <a:p>
            <a:r>
              <a:rPr lang="en-US" sz="2000" dirty="0">
                <a:solidFill>
                  <a:srgbClr val="000000"/>
                </a:solidFill>
                <a:latin typeface="Consolas" pitchFamily="49" charset="0"/>
                <a:cs typeface="Consolas" pitchFamily="49" charset="0"/>
              </a:rPr>
              <a:t>Frequent </a:t>
            </a:r>
            <a:r>
              <a:rPr lang="en-US" sz="2000" dirty="0" err="1">
                <a:solidFill>
                  <a:srgbClr val="000000"/>
                </a:solidFill>
                <a:latin typeface="Consolas" pitchFamily="49" charset="0"/>
                <a:cs typeface="Consolas" pitchFamily="49" charset="0"/>
              </a:rPr>
              <a:t>Itemset</a:t>
            </a:r>
            <a:r>
              <a:rPr lang="en-US" sz="2000" dirty="0">
                <a:solidFill>
                  <a:srgbClr val="000000"/>
                </a:solidFill>
                <a:latin typeface="Consolas" pitchFamily="49" charset="0"/>
                <a:cs typeface="Consolas" pitchFamily="49" charset="0"/>
              </a:rPr>
              <a:t>: </a:t>
            </a:r>
          </a:p>
          <a:p>
            <a:r>
              <a:rPr lang="en-US" sz="2000" dirty="0">
                <a:solidFill>
                  <a:srgbClr val="000000"/>
                </a:solidFill>
                <a:latin typeface="Consolas" pitchFamily="49" charset="0"/>
                <a:cs typeface="Consolas" pitchFamily="49" charset="0"/>
              </a:rPr>
              <a:t>{A} {B} {C} {E} {A C} {B C} {B E} {C E} {B C E}</a:t>
            </a:r>
            <a:r>
              <a:rPr lang="en-US" sz="2000" dirty="0"/>
              <a:t> </a:t>
            </a:r>
            <a:endParaRPr lang="en-US" sz="2000" dirty="0">
              <a:latin typeface="Times New Roman" pitchFamily="18" charset="0"/>
            </a:endParaRPr>
          </a:p>
        </p:txBody>
      </p:sp>
    </p:spTree>
    <p:extLst>
      <p:ext uri="{BB962C8B-B14F-4D97-AF65-F5344CB8AC3E}">
        <p14:creationId xmlns:p14="http://schemas.microsoft.com/office/powerpoint/2010/main" val="311594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87682" y="561109"/>
            <a:ext cx="8151668" cy="1129580"/>
          </a:xfrm>
        </p:spPr>
        <p:txBody>
          <a:bodyPr>
            <a:normAutofit fontScale="90000"/>
          </a:bodyPr>
          <a:lstStyle/>
          <a:p>
            <a:r>
              <a:rPr lang="en-US" dirty="0"/>
              <a:t>10.4.6 </a:t>
            </a:r>
            <a:r>
              <a:rPr lang="en-US" dirty="0" err="1"/>
              <a:t>Apriori</a:t>
            </a:r>
            <a:r>
              <a:rPr lang="en-US" dirty="0"/>
              <a:t> : Python implementation</a:t>
            </a:r>
          </a:p>
        </p:txBody>
      </p:sp>
      <p:sp>
        <p:nvSpPr>
          <p:cNvPr id="17411" name="Rectangle 3"/>
          <p:cNvSpPr>
            <a:spLocks noGrp="1" noChangeArrowheads="1"/>
          </p:cNvSpPr>
          <p:nvPr>
            <p:ph idx="1"/>
          </p:nvPr>
        </p:nvSpPr>
        <p:spPr>
          <a:xfrm>
            <a:off x="1981200" y="1690689"/>
            <a:ext cx="8229600" cy="4514850"/>
          </a:xfrm>
        </p:spPr>
        <p:txBody>
          <a:bodyPr>
            <a:normAutofit fontScale="47500" lnSpcReduction="20000"/>
          </a:bodyPr>
          <a:lstStyle/>
          <a:p>
            <a:pPr marL="0" indent="0">
              <a:buNone/>
            </a:pPr>
            <a:r>
              <a:rPr lang="en-US" dirty="0"/>
              <a:t>dataset = [['Milk', 'Onion', 'Nutmeg', 'Kidney Beans', 'Eggs', 'Yogurt'],</a:t>
            </a:r>
          </a:p>
          <a:p>
            <a:pPr marL="0" indent="0">
              <a:buNone/>
            </a:pPr>
            <a:r>
              <a:rPr lang="en-US" dirty="0"/>
              <a:t>           ['Dill', 'Onion', 'Nutmeg', 'Kidney Beans', 'Eggs', 'Yogurt'],</a:t>
            </a:r>
          </a:p>
          <a:p>
            <a:pPr marL="0" indent="0">
              <a:buNone/>
            </a:pPr>
            <a:r>
              <a:rPr lang="en-US" dirty="0"/>
              <a:t>           ['Milk', 'Apple', 'Kidney Beans', 'Eggs'],</a:t>
            </a:r>
          </a:p>
          <a:p>
            <a:pPr marL="0" indent="0">
              <a:buNone/>
            </a:pPr>
            <a:r>
              <a:rPr lang="en-US" dirty="0"/>
              <a:t>           ['Milk', 'Unicorn', 'Corn', 'Kidney Beans', 'Yogurt'],</a:t>
            </a:r>
          </a:p>
          <a:p>
            <a:pPr marL="0" indent="0">
              <a:buNone/>
            </a:pPr>
            <a:r>
              <a:rPr lang="en-US" dirty="0"/>
              <a:t>           ['Corn', 'Onion', 'Onion', 'Kidney Beans', 'Ice cream', 'Eggs']]</a:t>
            </a:r>
          </a:p>
          <a:p>
            <a:pPr marL="0" indent="0">
              <a:buNone/>
            </a:pPr>
            <a:br>
              <a:rPr lang="en-US" dirty="0"/>
            </a:br>
            <a:r>
              <a:rPr lang="en-US" dirty="0"/>
              <a:t>import pandas as </a:t>
            </a:r>
            <a:r>
              <a:rPr lang="en-US" dirty="0" err="1"/>
              <a:t>pd</a:t>
            </a:r>
            <a:endParaRPr lang="en-US" dirty="0"/>
          </a:p>
          <a:p>
            <a:pPr marL="0" indent="0">
              <a:buNone/>
            </a:pPr>
            <a:r>
              <a:rPr lang="en-US" dirty="0"/>
              <a:t>from </a:t>
            </a:r>
            <a:r>
              <a:rPr lang="en-US" dirty="0" err="1"/>
              <a:t>mlxtend.preprocessing</a:t>
            </a:r>
            <a:r>
              <a:rPr lang="en-US" dirty="0"/>
              <a:t> import </a:t>
            </a:r>
            <a:r>
              <a:rPr lang="en-US" dirty="0" err="1"/>
              <a:t>TransactionEncoder</a:t>
            </a:r>
            <a:endParaRPr lang="en-US" dirty="0"/>
          </a:p>
          <a:p>
            <a:pPr marL="0" indent="0">
              <a:buNone/>
            </a:pPr>
            <a:br>
              <a:rPr lang="en-US" dirty="0"/>
            </a:br>
            <a:r>
              <a:rPr lang="en-US" dirty="0" err="1"/>
              <a:t>te</a:t>
            </a:r>
            <a:r>
              <a:rPr lang="en-US" dirty="0"/>
              <a:t> = </a:t>
            </a:r>
            <a:r>
              <a:rPr lang="en-US" dirty="0" err="1"/>
              <a:t>TransactionEncoder</a:t>
            </a:r>
            <a:r>
              <a:rPr lang="en-US" dirty="0"/>
              <a:t>()</a:t>
            </a:r>
          </a:p>
          <a:p>
            <a:pPr marL="0" indent="0">
              <a:buNone/>
            </a:pPr>
            <a:r>
              <a:rPr lang="en-US" dirty="0" err="1"/>
              <a:t>te_ary</a:t>
            </a:r>
            <a:r>
              <a:rPr lang="en-US" dirty="0"/>
              <a:t> = </a:t>
            </a:r>
            <a:r>
              <a:rPr lang="en-US" dirty="0" err="1"/>
              <a:t>te.fit</a:t>
            </a:r>
            <a:r>
              <a:rPr lang="en-US" dirty="0"/>
              <a:t>(dataset).transform(dataset)</a:t>
            </a:r>
          </a:p>
          <a:p>
            <a:pPr marL="0" indent="0">
              <a:buNone/>
            </a:pPr>
            <a:r>
              <a:rPr lang="en-US" dirty="0" err="1"/>
              <a:t>df</a:t>
            </a:r>
            <a:r>
              <a:rPr lang="en-US" dirty="0"/>
              <a:t> = </a:t>
            </a:r>
            <a:r>
              <a:rPr lang="en-US" dirty="0" err="1"/>
              <a:t>pd.DataFrame</a:t>
            </a:r>
            <a:r>
              <a:rPr lang="en-US" dirty="0"/>
              <a:t>(</a:t>
            </a:r>
            <a:r>
              <a:rPr lang="en-US" dirty="0" err="1"/>
              <a:t>te_ary</a:t>
            </a:r>
            <a:r>
              <a:rPr lang="en-US" dirty="0"/>
              <a:t>, columns=</a:t>
            </a:r>
            <a:r>
              <a:rPr lang="en-US" dirty="0" err="1"/>
              <a:t>te.columns</a:t>
            </a:r>
            <a:r>
              <a:rPr lang="en-US" dirty="0"/>
              <a:t>_)</a:t>
            </a:r>
          </a:p>
          <a:p>
            <a:pPr marL="0" indent="0">
              <a:buNone/>
            </a:pPr>
            <a:r>
              <a:rPr lang="en-US" dirty="0"/>
              <a:t>print(</a:t>
            </a:r>
            <a:r>
              <a:rPr lang="en-US" dirty="0" err="1"/>
              <a:t>df</a:t>
            </a:r>
            <a:r>
              <a:rPr lang="en-US" dirty="0"/>
              <a:t>)</a:t>
            </a:r>
          </a:p>
          <a:p>
            <a:pPr marL="0" indent="0">
              <a:buNone/>
            </a:pPr>
            <a:r>
              <a:rPr lang="en-US" dirty="0"/>
              <a:t>from </a:t>
            </a:r>
            <a:r>
              <a:rPr lang="en-US" dirty="0" err="1"/>
              <a:t>mlxtend.frequent_patterns</a:t>
            </a:r>
            <a:r>
              <a:rPr lang="en-US" dirty="0"/>
              <a:t> import </a:t>
            </a:r>
            <a:r>
              <a:rPr lang="en-US" dirty="0" err="1"/>
              <a:t>apriori</a:t>
            </a:r>
            <a:endParaRPr lang="en-US" dirty="0"/>
          </a:p>
          <a:p>
            <a:pPr marL="0" indent="0">
              <a:buNone/>
            </a:pPr>
            <a:r>
              <a:rPr lang="en-US" dirty="0" err="1"/>
              <a:t>frequent_itemsets</a:t>
            </a:r>
            <a:r>
              <a:rPr lang="en-US" dirty="0"/>
              <a:t> = </a:t>
            </a:r>
            <a:r>
              <a:rPr lang="en-US" dirty="0" err="1"/>
              <a:t>apriori</a:t>
            </a:r>
            <a:r>
              <a:rPr lang="en-US" dirty="0"/>
              <a:t>(</a:t>
            </a:r>
            <a:r>
              <a:rPr lang="en-US" dirty="0" err="1"/>
              <a:t>df</a:t>
            </a:r>
            <a:r>
              <a:rPr lang="en-US" dirty="0"/>
              <a:t>, </a:t>
            </a:r>
            <a:r>
              <a:rPr lang="en-US" dirty="0" err="1"/>
              <a:t>min_support</a:t>
            </a:r>
            <a:r>
              <a:rPr lang="en-US" dirty="0"/>
              <a:t>=0.6, </a:t>
            </a:r>
            <a:r>
              <a:rPr lang="en-US" dirty="0" err="1"/>
              <a:t>use_colnames</a:t>
            </a:r>
            <a:r>
              <a:rPr lang="en-US" dirty="0"/>
              <a:t>=True)</a:t>
            </a:r>
          </a:p>
          <a:p>
            <a:pPr marL="0" indent="0">
              <a:buNone/>
            </a:pPr>
            <a:endParaRPr lang="en-US" dirty="0"/>
          </a:p>
          <a:p>
            <a:pPr marL="0" indent="0">
              <a:buNone/>
            </a:pPr>
            <a:r>
              <a:rPr lang="en-US" dirty="0"/>
              <a:t>from </a:t>
            </a:r>
            <a:r>
              <a:rPr lang="en-US" dirty="0" err="1"/>
              <a:t>mlxtend.frequent_patterns</a:t>
            </a:r>
            <a:r>
              <a:rPr lang="en-US" dirty="0"/>
              <a:t> import </a:t>
            </a:r>
            <a:r>
              <a:rPr lang="en-US" dirty="0" err="1"/>
              <a:t>association_rules</a:t>
            </a:r>
            <a:endParaRPr lang="en-US" dirty="0"/>
          </a:p>
          <a:p>
            <a:pPr marL="0" indent="0">
              <a:buNone/>
            </a:pPr>
            <a:r>
              <a:rPr lang="en-US" dirty="0" err="1"/>
              <a:t>association_rules</a:t>
            </a:r>
            <a:r>
              <a:rPr lang="en-US" dirty="0"/>
              <a:t>(</a:t>
            </a:r>
            <a:r>
              <a:rPr lang="en-US" dirty="0" err="1"/>
              <a:t>frequent_itemsets</a:t>
            </a:r>
            <a:r>
              <a:rPr lang="en-US" dirty="0"/>
              <a:t>, metric="confidence", </a:t>
            </a:r>
            <a:r>
              <a:rPr lang="en-US" dirty="0" err="1"/>
              <a:t>min_threshold</a:t>
            </a:r>
            <a:r>
              <a:rPr lang="en-US" dirty="0"/>
              <a:t>=0.5)</a:t>
            </a:r>
          </a:p>
        </p:txBody>
      </p:sp>
    </p:spTree>
    <p:extLst>
      <p:ext uri="{BB962C8B-B14F-4D97-AF65-F5344CB8AC3E}">
        <p14:creationId xmlns:p14="http://schemas.microsoft.com/office/powerpoint/2010/main" val="1333954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60418" y="365127"/>
            <a:ext cx="8078932" cy="1325563"/>
          </a:xfrm>
        </p:spPr>
        <p:txBody>
          <a:bodyPr/>
          <a:lstStyle/>
          <a:p>
            <a:r>
              <a:rPr lang="en-US" dirty="0"/>
              <a:t>Activity 21</a:t>
            </a:r>
          </a:p>
        </p:txBody>
      </p:sp>
      <p:sp>
        <p:nvSpPr>
          <p:cNvPr id="1211399" name="Text Box 7"/>
          <p:cNvSpPr txBox="1">
            <a:spLocks noChangeArrowheads="1"/>
          </p:cNvSpPr>
          <p:nvPr/>
        </p:nvSpPr>
        <p:spPr bwMode="auto">
          <a:xfrm>
            <a:off x="1821873" y="1246910"/>
            <a:ext cx="7924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endParaRPr lang="en-US" sz="2000" dirty="0">
              <a:sym typeface="Symbol" pitchFamily="18" charset="2"/>
            </a:endParaRPr>
          </a:p>
          <a:p>
            <a:r>
              <a:rPr lang="en-US" sz="2000" b="0" dirty="0">
                <a:sym typeface="Symbol" pitchFamily="18" charset="2"/>
              </a:rPr>
              <a:t>For the following market basket, generate frequent </a:t>
            </a:r>
            <a:r>
              <a:rPr lang="en-US" sz="2000" b="0" dirty="0" err="1">
                <a:sym typeface="Symbol" pitchFamily="18" charset="2"/>
              </a:rPr>
              <a:t>itemset</a:t>
            </a:r>
            <a:r>
              <a:rPr lang="en-US" sz="2000" b="0" dirty="0">
                <a:sym typeface="Symbol" pitchFamily="18" charset="2"/>
              </a:rPr>
              <a:t> for min sup count =2</a:t>
            </a:r>
          </a:p>
        </p:txBody>
      </p:sp>
      <p:pic>
        <p:nvPicPr>
          <p:cNvPr id="18434" name="Picture 2" descr="https://media.geeksforgeeks.org/wp-content/uploads/Capture-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740" y="2412699"/>
            <a:ext cx="2649970" cy="39749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7373" y="6235276"/>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21 thread. </a:t>
            </a:r>
          </a:p>
        </p:txBody>
      </p:sp>
    </p:spTree>
    <p:extLst>
      <p:ext uri="{BB962C8B-B14F-4D97-AF65-F5344CB8AC3E}">
        <p14:creationId xmlns:p14="http://schemas.microsoft.com/office/powerpoint/2010/main" val="2004670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Summary</a:t>
            </a:r>
          </a:p>
        </p:txBody>
      </p:sp>
      <p:sp>
        <p:nvSpPr>
          <p:cNvPr id="30723" name="Rectangle 3"/>
          <p:cNvSpPr>
            <a:spLocks noGrp="1" noChangeArrowheads="1"/>
          </p:cNvSpPr>
          <p:nvPr>
            <p:ph idx="1"/>
          </p:nvPr>
        </p:nvSpPr>
        <p:spPr/>
        <p:txBody>
          <a:bodyPr>
            <a:normAutofit lnSpcReduction="10000"/>
          </a:bodyPr>
          <a:lstStyle/>
          <a:p>
            <a:pPr marL="0" indent="0">
              <a:buNone/>
            </a:pPr>
            <a:r>
              <a:rPr lang="en-US" dirty="0"/>
              <a:t>The problem of association rule mining is used to identify relationships between different attributes. Association rules are typically generated using a two-phase framework. In the first phase, all the patterns that satisfy the minimum support requirement are determined. In the second phase, rules that satisfy the minimum confidence requirement are generated from the patterns. </a:t>
            </a:r>
          </a:p>
          <a:p>
            <a:pPr marL="0" indent="0">
              <a:buNone/>
            </a:pPr>
            <a:r>
              <a:rPr lang="en-US" dirty="0"/>
              <a:t>Market Basket Analysis is one of the key techniques used by large retailers to uncover associations between items. It works by looking for combinations of items that occur together frequently in transactions. This module introduces the </a:t>
            </a:r>
            <a:r>
              <a:rPr lang="en-US" i="1" dirty="0" err="1"/>
              <a:t>Apriori</a:t>
            </a:r>
            <a:r>
              <a:rPr lang="en-US" i="1" dirty="0"/>
              <a:t> </a:t>
            </a:r>
            <a:r>
              <a:rPr lang="en-US" dirty="0"/>
              <a:t>algorithm which is one of the earliest and most well known methods for frequent pattern mining.</a:t>
            </a:r>
          </a:p>
        </p:txBody>
      </p:sp>
    </p:spTree>
    <p:extLst>
      <p:ext uri="{BB962C8B-B14F-4D97-AF65-F5344CB8AC3E}">
        <p14:creationId xmlns:p14="http://schemas.microsoft.com/office/powerpoint/2010/main" val="233700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lnSpcReduction="10000"/>
          </a:bodyPr>
          <a:lstStyle/>
          <a:p>
            <a:pPr marL="0" indent="0">
              <a:buNone/>
            </a:pPr>
            <a:r>
              <a:rPr lang="en-US" dirty="0"/>
              <a:t>Association rule mining is primarily focused on finding frequent co-occurring associations among a collection of items. It is sometimes referred to as “Market Basket Analysis”, since that was the original application area of association mining. </a:t>
            </a:r>
            <a:r>
              <a:rPr lang="en-US"/>
              <a:t>The </a:t>
            </a:r>
            <a:r>
              <a:rPr lang="en-US" dirty="0"/>
              <a:t>goal is to find associations of items that occur together more often than you would expect from a random sampling of all possibilities</a:t>
            </a:r>
            <a:r>
              <a:rPr lang="en-US"/>
              <a:t>. </a:t>
            </a:r>
          </a:p>
          <a:p>
            <a:pPr marL="0" indent="0">
              <a:buNone/>
            </a:pPr>
            <a:r>
              <a:rPr lang="en-US"/>
              <a:t>With </a:t>
            </a:r>
            <a:r>
              <a:rPr lang="en-US" dirty="0"/>
              <a:t>the massive quantities of big data that are now available, and with powerful technologies to perform analytics on those data, as a data scientist, one can only imagine what surprising and useful associations are waiting to be discovered that can boost your bottom line. </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6470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10.1 Patterns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2953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889760" y="883227"/>
            <a:ext cx="8001000" cy="571500"/>
          </a:xfrm>
        </p:spPr>
        <p:txBody>
          <a:bodyPr>
            <a:normAutofit/>
          </a:bodyPr>
          <a:lstStyle/>
          <a:p>
            <a:pPr eaLnBrk="1" hangingPunct="1"/>
            <a:r>
              <a:rPr lang="en-US" altLang="en-US" sz="3200" dirty="0"/>
              <a:t>10.1.1 What Is Pattern Discovery?</a:t>
            </a:r>
          </a:p>
        </p:txBody>
      </p:sp>
      <p:sp>
        <p:nvSpPr>
          <p:cNvPr id="4100" name="Rectangle 3"/>
          <p:cNvSpPr>
            <a:spLocks noGrp="1" noChangeArrowheads="1"/>
          </p:cNvSpPr>
          <p:nvPr>
            <p:ph idx="1"/>
          </p:nvPr>
        </p:nvSpPr>
        <p:spPr>
          <a:xfrm>
            <a:off x="1828802" y="1741566"/>
            <a:ext cx="8061959" cy="4087734"/>
          </a:xfrm>
        </p:spPr>
        <p:txBody>
          <a:bodyPr>
            <a:normAutofit fontScale="92500" lnSpcReduction="20000"/>
          </a:bodyPr>
          <a:lstStyle/>
          <a:p>
            <a:pPr>
              <a:spcBef>
                <a:spcPts val="450"/>
              </a:spcBef>
              <a:spcAft>
                <a:spcPts val="150"/>
              </a:spcAft>
            </a:pPr>
            <a:r>
              <a:rPr lang="en-US" altLang="en-US" dirty="0">
                <a:solidFill>
                  <a:srgbClr val="FF0000"/>
                </a:solidFill>
              </a:rPr>
              <a:t>What are patterns?</a:t>
            </a:r>
            <a:r>
              <a:rPr lang="en-US" altLang="en-US" dirty="0"/>
              <a:t>  </a:t>
            </a:r>
          </a:p>
          <a:p>
            <a:pPr lvl="1">
              <a:spcAft>
                <a:spcPts val="150"/>
              </a:spcAft>
            </a:pPr>
            <a:r>
              <a:rPr lang="en-US" altLang="en-US" dirty="0">
                <a:solidFill>
                  <a:srgbClr val="FF0000"/>
                </a:solidFill>
              </a:rPr>
              <a:t>Patterns</a:t>
            </a:r>
            <a:r>
              <a:rPr lang="en-US" altLang="en-US" dirty="0"/>
              <a:t>: A set of items, subsequences, or substructures that occur frequently together (or strongly correlated) in a data set</a:t>
            </a:r>
          </a:p>
          <a:p>
            <a:pPr lvl="1">
              <a:spcAft>
                <a:spcPts val="150"/>
              </a:spcAft>
            </a:pPr>
            <a:r>
              <a:rPr lang="en-US" altLang="en-US" dirty="0"/>
              <a:t>Patterns represent </a:t>
            </a:r>
            <a:r>
              <a:rPr lang="en-US" altLang="en-US" dirty="0">
                <a:solidFill>
                  <a:srgbClr val="FF0000"/>
                </a:solidFill>
              </a:rPr>
              <a:t>intrinsic</a:t>
            </a:r>
            <a:r>
              <a:rPr lang="en-US" altLang="en-US" dirty="0"/>
              <a:t> and </a:t>
            </a:r>
            <a:r>
              <a:rPr lang="en-US" altLang="en-US" dirty="0">
                <a:solidFill>
                  <a:srgbClr val="FF0000"/>
                </a:solidFill>
              </a:rPr>
              <a:t>important properties </a:t>
            </a:r>
            <a:r>
              <a:rPr lang="en-US" altLang="en-US" dirty="0"/>
              <a:t>of datasets</a:t>
            </a:r>
          </a:p>
          <a:p>
            <a:pPr>
              <a:spcBef>
                <a:spcPts val="450"/>
              </a:spcBef>
              <a:spcAft>
                <a:spcPts val="150"/>
              </a:spcAft>
            </a:pPr>
            <a:r>
              <a:rPr lang="en-US" altLang="en-US" dirty="0">
                <a:solidFill>
                  <a:srgbClr val="FF0000"/>
                </a:solidFill>
              </a:rPr>
              <a:t>Pattern discovery</a:t>
            </a:r>
            <a:r>
              <a:rPr lang="en-US" altLang="en-US" dirty="0"/>
              <a:t>: Uncovering patterns from massive data sets</a:t>
            </a:r>
          </a:p>
          <a:p>
            <a:pPr>
              <a:spcBef>
                <a:spcPts val="450"/>
              </a:spcBef>
              <a:spcAft>
                <a:spcPts val="150"/>
              </a:spcAft>
            </a:pPr>
            <a:r>
              <a:rPr lang="en-US" altLang="en-US" dirty="0"/>
              <a:t>Motivation examples:</a:t>
            </a:r>
          </a:p>
          <a:p>
            <a:pPr lvl="1">
              <a:spcBef>
                <a:spcPts val="450"/>
              </a:spcBef>
              <a:spcAft>
                <a:spcPts val="150"/>
              </a:spcAft>
            </a:pPr>
            <a:r>
              <a:rPr lang="en-US" altLang="en-US" dirty="0"/>
              <a:t>What products were often purchased together?</a:t>
            </a:r>
          </a:p>
          <a:p>
            <a:pPr lvl="1">
              <a:spcBef>
                <a:spcPts val="450"/>
              </a:spcBef>
              <a:spcAft>
                <a:spcPts val="150"/>
              </a:spcAft>
            </a:pPr>
            <a:r>
              <a:rPr lang="en-US" altLang="en-US" dirty="0"/>
              <a:t>What are the subsequent purchases after buying an iPad?</a:t>
            </a:r>
          </a:p>
          <a:p>
            <a:pPr lvl="1">
              <a:spcBef>
                <a:spcPts val="450"/>
              </a:spcBef>
              <a:spcAft>
                <a:spcPts val="150"/>
              </a:spcAft>
            </a:pPr>
            <a:r>
              <a:rPr lang="en-US" altLang="en-US" dirty="0"/>
              <a:t>What code segments likely contain copy-and-paste bugs?</a:t>
            </a:r>
          </a:p>
          <a:p>
            <a:pPr lvl="1">
              <a:spcBef>
                <a:spcPts val="450"/>
              </a:spcBef>
              <a:spcAft>
                <a:spcPts val="150"/>
              </a:spcAft>
            </a:pPr>
            <a:r>
              <a:rPr lang="en-US" altLang="en-US" dirty="0"/>
              <a:t>What word sequences likely form phrases in this corpus?</a:t>
            </a:r>
          </a:p>
        </p:txBody>
      </p:sp>
    </p:spTree>
    <p:extLst>
      <p:ext uri="{BB962C8B-B14F-4D97-AF65-F5344CB8AC3E}">
        <p14:creationId xmlns:p14="http://schemas.microsoft.com/office/powerpoint/2010/main" val="147783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39638" y="883227"/>
            <a:ext cx="8000999" cy="571500"/>
          </a:xfrm>
        </p:spPr>
        <p:txBody>
          <a:bodyPr>
            <a:noAutofit/>
          </a:bodyPr>
          <a:lstStyle/>
          <a:p>
            <a:r>
              <a:rPr lang="en-US" altLang="en-US" sz="3200" dirty="0"/>
              <a:t>10.1.2 Pattern Discovery: Why Is It Important?</a:t>
            </a:r>
          </a:p>
        </p:txBody>
      </p:sp>
      <p:sp>
        <p:nvSpPr>
          <p:cNvPr id="5124" name="Rectangle 3"/>
          <p:cNvSpPr>
            <a:spLocks noGrp="1" noChangeArrowheads="1"/>
          </p:cNvSpPr>
          <p:nvPr>
            <p:ph idx="1"/>
          </p:nvPr>
        </p:nvSpPr>
        <p:spPr>
          <a:xfrm>
            <a:off x="1939638" y="1747411"/>
            <a:ext cx="7682345" cy="4055913"/>
          </a:xfrm>
        </p:spPr>
        <p:txBody>
          <a:bodyPr>
            <a:normAutofit lnSpcReduction="10000"/>
          </a:bodyPr>
          <a:lstStyle/>
          <a:p>
            <a:pPr>
              <a:spcBef>
                <a:spcPts val="450"/>
              </a:spcBef>
            </a:pPr>
            <a:r>
              <a:rPr lang="en-US" altLang="en-US" dirty="0"/>
              <a:t>Finding </a:t>
            </a:r>
            <a:r>
              <a:rPr lang="en-US" altLang="en-US" dirty="0">
                <a:solidFill>
                  <a:srgbClr val="FF0000"/>
                </a:solidFill>
              </a:rPr>
              <a:t>inherent regularities </a:t>
            </a:r>
            <a:r>
              <a:rPr lang="en-US" altLang="en-US" dirty="0"/>
              <a:t>in a data set </a:t>
            </a:r>
          </a:p>
          <a:p>
            <a:pPr>
              <a:spcBef>
                <a:spcPts val="450"/>
              </a:spcBef>
            </a:pPr>
            <a:r>
              <a:rPr lang="en-US" altLang="en-US" dirty="0">
                <a:solidFill>
                  <a:srgbClr val="FF0000"/>
                </a:solidFill>
              </a:rPr>
              <a:t>Foundation</a:t>
            </a:r>
            <a:r>
              <a:rPr lang="en-US" altLang="en-US" dirty="0"/>
              <a:t> for many essential data mining tasks</a:t>
            </a:r>
          </a:p>
          <a:p>
            <a:pPr lvl="1">
              <a:spcBef>
                <a:spcPts val="450"/>
              </a:spcBef>
            </a:pPr>
            <a:r>
              <a:rPr lang="en-US" altLang="en-US" dirty="0"/>
              <a:t>Association, correlation, and causality analysis</a:t>
            </a:r>
          </a:p>
          <a:p>
            <a:pPr lvl="1">
              <a:spcBef>
                <a:spcPts val="450"/>
              </a:spcBef>
            </a:pPr>
            <a:r>
              <a:rPr lang="en-US" altLang="en-US" dirty="0"/>
              <a:t>Mining sequential, structural (e.g., sub-graph) patterns</a:t>
            </a:r>
          </a:p>
          <a:p>
            <a:pPr lvl="1">
              <a:spcBef>
                <a:spcPts val="450"/>
              </a:spcBef>
            </a:pPr>
            <a:r>
              <a:rPr lang="en-US" altLang="en-US" dirty="0"/>
              <a:t>Pattern analysis in spatiotemporal, multimedia, time-series, and stream data </a:t>
            </a:r>
          </a:p>
          <a:p>
            <a:pPr lvl="1">
              <a:spcBef>
                <a:spcPts val="450"/>
              </a:spcBef>
            </a:pPr>
            <a:r>
              <a:rPr lang="en-US" altLang="en-US" dirty="0"/>
              <a:t>Classification: Discriminative pattern-based analysis</a:t>
            </a:r>
          </a:p>
          <a:p>
            <a:pPr lvl="1">
              <a:spcBef>
                <a:spcPts val="450"/>
              </a:spcBef>
            </a:pPr>
            <a:r>
              <a:rPr lang="en-US" altLang="en-US" dirty="0"/>
              <a:t>Cluster analysis: Pattern-based subspace clustering</a:t>
            </a:r>
          </a:p>
          <a:p>
            <a:pPr>
              <a:spcBef>
                <a:spcPts val="450"/>
              </a:spcBef>
            </a:pPr>
            <a:r>
              <a:rPr lang="en-US" altLang="en-US" dirty="0"/>
              <a:t>Broad applications</a:t>
            </a:r>
          </a:p>
          <a:p>
            <a:pPr lvl="1">
              <a:spcBef>
                <a:spcPts val="450"/>
              </a:spcBef>
            </a:pPr>
            <a:r>
              <a:rPr lang="en-US" altLang="en-US" dirty="0"/>
              <a:t>Market basket analysis, sale campaign analysis, Web log analysis, biological sequence analysis</a:t>
            </a:r>
          </a:p>
        </p:txBody>
      </p:sp>
    </p:spTree>
    <p:extLst>
      <p:ext uri="{BB962C8B-B14F-4D97-AF65-F5344CB8AC3E}">
        <p14:creationId xmlns:p14="http://schemas.microsoft.com/office/powerpoint/2010/main" val="26026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50028" y="365127"/>
            <a:ext cx="8089323" cy="1325563"/>
          </a:xfrm>
        </p:spPr>
        <p:txBody>
          <a:bodyPr/>
          <a:lstStyle/>
          <a:p>
            <a:r>
              <a:rPr lang="en-US" altLang="en-US" sz="3600" dirty="0"/>
              <a:t>10.1.3 </a:t>
            </a:r>
            <a:r>
              <a:rPr lang="en-GB" altLang="en-US" dirty="0"/>
              <a:t>`Basket data’</a:t>
            </a:r>
          </a:p>
        </p:txBody>
      </p:sp>
      <p:sp>
        <p:nvSpPr>
          <p:cNvPr id="5123" name="Rectangle 3"/>
          <p:cNvSpPr>
            <a:spLocks noGrp="1" noChangeArrowheads="1"/>
          </p:cNvSpPr>
          <p:nvPr>
            <p:ph idx="1"/>
          </p:nvPr>
        </p:nvSpPr>
        <p:spPr>
          <a:xfrm>
            <a:off x="602827" y="1981200"/>
            <a:ext cx="9814349" cy="4114800"/>
          </a:xfrm>
        </p:spPr>
        <p:txBody>
          <a:bodyPr/>
          <a:lstStyle/>
          <a:p>
            <a:r>
              <a:rPr lang="en-GB" altLang="en-US" dirty="0"/>
              <a:t>A very common type of data; often also called </a:t>
            </a:r>
            <a:r>
              <a:rPr lang="en-GB" altLang="en-US" i="1" dirty="0"/>
              <a:t>transaction data</a:t>
            </a:r>
            <a:r>
              <a:rPr lang="en-GB" altLang="en-US" dirty="0"/>
              <a:t>.</a:t>
            </a:r>
          </a:p>
          <a:p>
            <a:r>
              <a:rPr lang="en-GB" altLang="en-US" dirty="0"/>
              <a:t>Next slide shows example </a:t>
            </a:r>
            <a:r>
              <a:rPr lang="en-GB" altLang="en-US" i="1" dirty="0"/>
              <a:t>transaction database</a:t>
            </a:r>
            <a:r>
              <a:rPr lang="en-GB" altLang="en-US" dirty="0"/>
              <a:t>, where each record represents a transaction between (usually) a customer and a shop. Each record in a supermarket’s transaction DB, for example, corresponds to a basket of specific items.</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34444">
            <a:off x="3538842" y="4158924"/>
            <a:ext cx="3208337" cy="232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36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578" name="Group 2"/>
          <p:cNvGraphicFramePr>
            <a:graphicFrameLocks noGrp="1"/>
          </p:cNvGraphicFramePr>
          <p:nvPr>
            <p:extLst>
              <p:ext uri="{D42A27DB-BD31-4B8C-83A1-F6EECF244321}">
                <p14:modId xmlns:p14="http://schemas.microsoft.com/office/powerpoint/2010/main" val="1538839438"/>
              </p:ext>
            </p:extLst>
          </p:nvPr>
        </p:nvGraphicFramePr>
        <p:xfrm>
          <a:off x="2736426" y="1889176"/>
          <a:ext cx="6813974" cy="4885886"/>
        </p:xfrm>
        <a:graphic>
          <a:graphicData uri="http://schemas.openxmlformats.org/drawingml/2006/table">
            <a:tbl>
              <a:tblPr/>
              <a:tblGrid>
                <a:gridCol w="680859">
                  <a:extLst>
                    <a:ext uri="{9D8B030D-6E8A-4147-A177-3AD203B41FA5}">
                      <a16:colId xmlns:a16="http://schemas.microsoft.com/office/drawing/2014/main" val="20000"/>
                    </a:ext>
                  </a:extLst>
                </a:gridCol>
                <a:gridCol w="680859">
                  <a:extLst>
                    <a:ext uri="{9D8B030D-6E8A-4147-A177-3AD203B41FA5}">
                      <a16:colId xmlns:a16="http://schemas.microsoft.com/office/drawing/2014/main" val="20001"/>
                    </a:ext>
                  </a:extLst>
                </a:gridCol>
                <a:gridCol w="683551">
                  <a:extLst>
                    <a:ext uri="{9D8B030D-6E8A-4147-A177-3AD203B41FA5}">
                      <a16:colId xmlns:a16="http://schemas.microsoft.com/office/drawing/2014/main" val="20002"/>
                    </a:ext>
                  </a:extLst>
                </a:gridCol>
                <a:gridCol w="680859">
                  <a:extLst>
                    <a:ext uri="{9D8B030D-6E8A-4147-A177-3AD203B41FA5}">
                      <a16:colId xmlns:a16="http://schemas.microsoft.com/office/drawing/2014/main" val="20003"/>
                    </a:ext>
                  </a:extLst>
                </a:gridCol>
                <a:gridCol w="680859">
                  <a:extLst>
                    <a:ext uri="{9D8B030D-6E8A-4147-A177-3AD203B41FA5}">
                      <a16:colId xmlns:a16="http://schemas.microsoft.com/office/drawing/2014/main" val="20004"/>
                    </a:ext>
                  </a:extLst>
                </a:gridCol>
                <a:gridCol w="680859">
                  <a:extLst>
                    <a:ext uri="{9D8B030D-6E8A-4147-A177-3AD203B41FA5}">
                      <a16:colId xmlns:a16="http://schemas.microsoft.com/office/drawing/2014/main" val="20005"/>
                    </a:ext>
                  </a:extLst>
                </a:gridCol>
                <a:gridCol w="680859">
                  <a:extLst>
                    <a:ext uri="{9D8B030D-6E8A-4147-A177-3AD203B41FA5}">
                      <a16:colId xmlns:a16="http://schemas.microsoft.com/office/drawing/2014/main" val="20006"/>
                    </a:ext>
                  </a:extLst>
                </a:gridCol>
                <a:gridCol w="683551">
                  <a:extLst>
                    <a:ext uri="{9D8B030D-6E8A-4147-A177-3AD203B41FA5}">
                      <a16:colId xmlns:a16="http://schemas.microsoft.com/office/drawing/2014/main" val="20007"/>
                    </a:ext>
                  </a:extLst>
                </a:gridCol>
                <a:gridCol w="680859">
                  <a:extLst>
                    <a:ext uri="{9D8B030D-6E8A-4147-A177-3AD203B41FA5}">
                      <a16:colId xmlns:a16="http://schemas.microsoft.com/office/drawing/2014/main" val="20008"/>
                    </a:ext>
                  </a:extLst>
                </a:gridCol>
                <a:gridCol w="680859">
                  <a:extLst>
                    <a:ext uri="{9D8B030D-6E8A-4147-A177-3AD203B41FA5}">
                      <a16:colId xmlns:a16="http://schemas.microsoft.com/office/drawing/2014/main" val="20009"/>
                    </a:ext>
                  </a:extLst>
                </a:gridCol>
              </a:tblGrid>
              <a:tr h="218000">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a:ln>
                            <a:noFill/>
                          </a:ln>
                          <a:solidFill>
                            <a:schemeClr val="tx1"/>
                          </a:solidFill>
                          <a:effectLst/>
                          <a:latin typeface="Times New Roman" pitchFamily="18" charset="0"/>
                          <a:cs typeface="Arial"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203">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2926">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1248">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07159">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1284">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20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a:ln>
                            <a:noFill/>
                          </a:ln>
                          <a:solidFill>
                            <a:schemeClr val="tx1"/>
                          </a:solidFill>
                          <a:effectLst/>
                          <a:latin typeface="Times New Roman" pitchFamily="18" charset="0"/>
                          <a:cs typeface="Arial"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Times New Roman" pitchFamily="18" charset="0"/>
                        <a:cs typeface="Arial"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6381" name="Text Box 237"/>
          <p:cNvSpPr txBox="1">
            <a:spLocks noChangeArrowheads="1"/>
          </p:cNvSpPr>
          <p:nvPr/>
        </p:nvSpPr>
        <p:spPr bwMode="auto">
          <a:xfrm>
            <a:off x="2736425" y="1492302"/>
            <a:ext cx="753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FontTx/>
              <a:buNone/>
            </a:pPr>
            <a:r>
              <a:rPr lang="en-GB" altLang="en-US" sz="1600" b="1" dirty="0"/>
              <a:t>ID       apples,   beer,     cheese,  dates,    eggs,      fish,     glue,     honey,  ice-cream</a:t>
            </a:r>
          </a:p>
        </p:txBody>
      </p:sp>
    </p:spTree>
    <p:extLst>
      <p:ext uri="{BB962C8B-B14F-4D97-AF65-F5344CB8AC3E}">
        <p14:creationId xmlns:p14="http://schemas.microsoft.com/office/powerpoint/2010/main" val="8781379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7780</TotalTime>
  <Words>2438</Words>
  <Application>Microsoft Office PowerPoint</Application>
  <PresentationFormat>Widescreen</PresentationFormat>
  <Paragraphs>319</Paragraphs>
  <Slides>35</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35</vt:i4>
      </vt:variant>
    </vt:vector>
  </HeadingPairs>
  <TitlesOfParts>
    <vt:vector size="49" baseType="lpstr">
      <vt:lpstr>Arial</vt:lpstr>
      <vt:lpstr>Calibri</vt:lpstr>
      <vt:lpstr>Calibri Light</vt:lpstr>
      <vt:lpstr>Consolas</vt:lpstr>
      <vt:lpstr>Constantia</vt:lpstr>
      <vt:lpstr>Monotype Sorts</vt:lpstr>
      <vt:lpstr>Segoe UI</vt:lpstr>
      <vt:lpstr>Times New Roman</vt:lpstr>
      <vt:lpstr>Wingdings</vt:lpstr>
      <vt:lpstr>Office Theme</vt:lpstr>
      <vt:lpstr>Document</vt:lpstr>
      <vt:lpstr>Equation</vt:lpstr>
      <vt:lpstr>VISIO</vt:lpstr>
      <vt:lpstr>Visio</vt:lpstr>
      <vt:lpstr>Module 9 – Pattern Mining</vt:lpstr>
      <vt:lpstr>Overview</vt:lpstr>
      <vt:lpstr>Objectives</vt:lpstr>
      <vt:lpstr>Relevance</vt:lpstr>
      <vt:lpstr>10.1 Patterns</vt:lpstr>
      <vt:lpstr>10.1.1 What Is Pattern Discovery?</vt:lpstr>
      <vt:lpstr>10.1.2 Pattern Discovery: Why Is It Important?</vt:lpstr>
      <vt:lpstr>10.1.3 `Basket data’</vt:lpstr>
      <vt:lpstr>PowerPoint Presentation</vt:lpstr>
      <vt:lpstr>10.1.4 Numbers</vt:lpstr>
      <vt:lpstr>10.1.5 Interesting/Useful rules</vt:lpstr>
      <vt:lpstr>PowerPoint Presentation</vt:lpstr>
      <vt:lpstr>10.1.7 Interesting means surprising</vt:lpstr>
      <vt:lpstr>10.2 Association Rules</vt:lpstr>
      <vt:lpstr>10.2.1 Association Rule Mining</vt:lpstr>
      <vt:lpstr>10.2.2 Definition: Frequent Itemset</vt:lpstr>
      <vt:lpstr>10.2.3 Definition: Association Rule</vt:lpstr>
      <vt:lpstr>Activity 20</vt:lpstr>
      <vt:lpstr>10.2.4 Association Rule Mining Task</vt:lpstr>
      <vt:lpstr>10.2.5 Mining Association Rules</vt:lpstr>
      <vt:lpstr>10.3 Mining Rules</vt:lpstr>
      <vt:lpstr>10.3.1 Mining Association Rules</vt:lpstr>
      <vt:lpstr>10.3.2 Frequent Itemset Generation</vt:lpstr>
      <vt:lpstr>10.3.3 Frequent Itemset Generation</vt:lpstr>
      <vt:lpstr>10.3.4 Algorithms to find frequent pattern</vt:lpstr>
      <vt:lpstr>10.4 Apriori Algorithm</vt:lpstr>
      <vt:lpstr>10.4.1 The Apriori Algorithm</vt:lpstr>
      <vt:lpstr>10.4.2 Apriori Principle</vt:lpstr>
      <vt:lpstr>10.4.3 Illustrating Apriori Principle</vt:lpstr>
      <vt:lpstr>10.4.4 Apriori Algorithm</vt:lpstr>
      <vt:lpstr>10.4.5 Step 1: Find frequent Itemsets</vt:lpstr>
      <vt:lpstr>Step 2: Generate Strong Association Rules</vt:lpstr>
      <vt:lpstr>10.4.6 Apriori : Python implementation</vt:lpstr>
      <vt:lpstr>Activity 21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dc:title>
  <cp:lastModifiedBy>Jayarathna, Sampath</cp:lastModifiedBy>
  <cp:revision>234</cp:revision>
  <dcterms:created xsi:type="dcterms:W3CDTF">2009-12-29T10:39:27Z</dcterms:created>
  <dcterms:modified xsi:type="dcterms:W3CDTF">2022-10-27T18:06:55Z</dcterms:modified>
</cp:coreProperties>
</file>