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52"/>
  </p:notesMasterIdLst>
  <p:handoutMasterIdLst>
    <p:handoutMasterId r:id="rId53"/>
  </p:handoutMasterIdLst>
  <p:sldIdLst>
    <p:sldId id="301" r:id="rId2"/>
    <p:sldId id="302" r:id="rId3"/>
    <p:sldId id="304" r:id="rId4"/>
    <p:sldId id="305" r:id="rId5"/>
    <p:sldId id="303" r:id="rId6"/>
    <p:sldId id="307" r:id="rId7"/>
    <p:sldId id="308" r:id="rId8"/>
    <p:sldId id="309" r:id="rId9"/>
    <p:sldId id="310" r:id="rId10"/>
    <p:sldId id="311" r:id="rId11"/>
    <p:sldId id="312" r:id="rId12"/>
    <p:sldId id="313" r:id="rId13"/>
    <p:sldId id="314" r:id="rId14"/>
    <p:sldId id="340"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43" r:id="rId30"/>
    <p:sldId id="341" r:id="rId31"/>
    <p:sldId id="329" r:id="rId32"/>
    <p:sldId id="330" r:id="rId33"/>
    <p:sldId id="331" r:id="rId34"/>
    <p:sldId id="332" r:id="rId35"/>
    <p:sldId id="333" r:id="rId36"/>
    <p:sldId id="334" r:id="rId37"/>
    <p:sldId id="335" r:id="rId38"/>
    <p:sldId id="336" r:id="rId39"/>
    <p:sldId id="337" r:id="rId40"/>
    <p:sldId id="338" r:id="rId41"/>
    <p:sldId id="339" r:id="rId42"/>
    <p:sldId id="342" r:id="rId43"/>
    <p:sldId id="293" r:id="rId44"/>
    <p:sldId id="294" r:id="rId45"/>
    <p:sldId id="295" r:id="rId46"/>
    <p:sldId id="296" r:id="rId47"/>
    <p:sldId id="297" r:id="rId48"/>
    <p:sldId id="298" r:id="rId49"/>
    <p:sldId id="299" r:id="rId50"/>
    <p:sldId id="30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86307" autoAdjust="0"/>
  </p:normalViewPr>
  <p:slideViewPr>
    <p:cSldViewPr snapToGrid="0" snapToObjects="1">
      <p:cViewPr varScale="1">
        <p:scale>
          <a:sx n="98" d="100"/>
          <a:sy n="98" d="100"/>
        </p:scale>
        <p:origin x="996" y="102"/>
      </p:cViewPr>
      <p:guideLst>
        <p:guide orient="horz" pos="2160"/>
        <p:guide pos="3840"/>
      </p:guideLst>
    </p:cSldViewPr>
  </p:slideViewPr>
  <p:notesTextViewPr>
    <p:cViewPr>
      <p:scale>
        <a:sx n="3" d="2"/>
        <a:sy n="3" d="2"/>
      </p:scale>
      <p:origin x="0" y="0"/>
    </p:cViewPr>
  </p:notesTextViewPr>
  <p:sorterViewPr>
    <p:cViewPr>
      <p:scale>
        <a:sx n="200" d="100"/>
        <a:sy n="200" d="100"/>
      </p:scale>
      <p:origin x="0" y="472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thna, Sampath" userId="10951a6d-3610-4a87-8b75-8e5b3ed3f097" providerId="ADAL" clId="{33F74DA9-1113-41C9-A4D6-57A89AD1E9A9}"/>
    <pc:docChg chg="custSel modSld">
      <pc:chgData name="Jayarathna, Sampath" userId="10951a6d-3610-4a87-8b75-8e5b3ed3f097" providerId="ADAL" clId="{33F74DA9-1113-41C9-A4D6-57A89AD1E9A9}" dt="2019-11-12T06:13:08.815" v="4"/>
      <pc:docMkLst>
        <pc:docMk/>
      </pc:docMkLst>
      <pc:sldChg chg="addSp delSp modSp">
        <pc:chgData name="Jayarathna, Sampath" userId="10951a6d-3610-4a87-8b75-8e5b3ed3f097" providerId="ADAL" clId="{33F74DA9-1113-41C9-A4D6-57A89AD1E9A9}" dt="2019-11-12T06:13:08.815" v="4"/>
        <pc:sldMkLst>
          <pc:docMk/>
          <pc:sldMk cId="3026196318" sldId="301"/>
        </pc:sldMkLst>
        <pc:spChg chg="add del mod">
          <ac:chgData name="Jayarathna, Sampath" userId="10951a6d-3610-4a87-8b75-8e5b3ed3f097" providerId="ADAL" clId="{33F74DA9-1113-41C9-A4D6-57A89AD1E9A9}" dt="2019-11-12T06:12:59.489" v="2" actId="478"/>
          <ac:spMkLst>
            <pc:docMk/>
            <pc:sldMk cId="3026196318" sldId="301"/>
            <ac:spMk id="4" creationId="{EBCDB4BB-487E-4B18-B268-674FAE2904DD}"/>
          </ac:spMkLst>
        </pc:spChg>
        <pc:spChg chg="del">
          <ac:chgData name="Jayarathna, Sampath" userId="10951a6d-3610-4a87-8b75-8e5b3ed3f097" providerId="ADAL" clId="{33F74DA9-1113-41C9-A4D6-57A89AD1E9A9}" dt="2019-11-12T06:13:07.775" v="3" actId="478"/>
          <ac:spMkLst>
            <pc:docMk/>
            <pc:sldMk cId="3026196318" sldId="301"/>
            <ac:spMk id="7" creationId="{00000000-0000-0000-0000-000000000000}"/>
          </ac:spMkLst>
        </pc:spChg>
        <pc:spChg chg="del">
          <ac:chgData name="Jayarathna, Sampath" userId="10951a6d-3610-4a87-8b75-8e5b3ed3f097" providerId="ADAL" clId="{33F74DA9-1113-41C9-A4D6-57A89AD1E9A9}" dt="2019-11-12T06:12:55.312" v="0" actId="478"/>
          <ac:spMkLst>
            <pc:docMk/>
            <pc:sldMk cId="3026196318" sldId="301"/>
            <ac:spMk id="8" creationId="{00000000-0000-0000-0000-000000000000}"/>
          </ac:spMkLst>
        </pc:spChg>
        <pc:spChg chg="add">
          <ac:chgData name="Jayarathna, Sampath" userId="10951a6d-3610-4a87-8b75-8e5b3ed3f097" providerId="ADAL" clId="{33F74DA9-1113-41C9-A4D6-57A89AD1E9A9}" dt="2019-11-12T06:12:56.686" v="1"/>
          <ac:spMkLst>
            <pc:docMk/>
            <pc:sldMk cId="3026196318" sldId="301"/>
            <ac:spMk id="9" creationId="{8E7FE60A-2118-45CE-86CC-216A529AD7F7}"/>
          </ac:spMkLst>
        </pc:spChg>
        <pc:spChg chg="add">
          <ac:chgData name="Jayarathna, Sampath" userId="10951a6d-3610-4a87-8b75-8e5b3ed3f097" providerId="ADAL" clId="{33F74DA9-1113-41C9-A4D6-57A89AD1E9A9}" dt="2019-11-12T06:13:08.815" v="4"/>
          <ac:spMkLst>
            <pc:docMk/>
            <pc:sldMk cId="3026196318" sldId="301"/>
            <ac:spMk id="11" creationId="{042A1D8F-7983-4064-977B-6D4FC09D171A}"/>
          </ac:spMkLst>
        </pc:spChg>
      </pc:sldChg>
    </pc:docChg>
  </pc:docChgLst>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docChgLst>
    <pc:chgData name="Jayarathna, Sampath" userId="10951a6d-3610-4a87-8b75-8e5b3ed3f097" providerId="ADAL" clId="{F770C64E-E737-4F14-96D1-A1EB9E271C2C}"/>
    <pc:docChg chg="undo custSel modSld modMainMaster modNotesMaster">
      <pc:chgData name="Jayarathna, Sampath" userId="10951a6d-3610-4a87-8b75-8e5b3ed3f097" providerId="ADAL" clId="{F770C64E-E737-4F14-96D1-A1EB9E271C2C}" dt="2021-11-23T19:09:27.255" v="38" actId="1076"/>
      <pc:docMkLst>
        <pc:docMk/>
      </pc:docMkLst>
      <pc:sldChg chg="modSp">
        <pc:chgData name="Jayarathna, Sampath" userId="10951a6d-3610-4a87-8b75-8e5b3ed3f097" providerId="ADAL" clId="{F770C64E-E737-4F14-96D1-A1EB9E271C2C}" dt="2021-11-23T18:43:43.685" v="0"/>
        <pc:sldMkLst>
          <pc:docMk/>
          <pc:sldMk cId="3032462637" sldId="293"/>
        </pc:sldMkLst>
        <pc:spChg chg="mod">
          <ac:chgData name="Jayarathna, Sampath" userId="10951a6d-3610-4a87-8b75-8e5b3ed3f097" providerId="ADAL" clId="{F770C64E-E737-4F14-96D1-A1EB9E271C2C}" dt="2021-11-23T18:43:43.685" v="0"/>
          <ac:spMkLst>
            <pc:docMk/>
            <pc:sldMk cId="3032462637" sldId="293"/>
            <ac:spMk id="5122" creationId="{00000000-0000-0000-0000-000000000000}"/>
          </ac:spMkLst>
        </pc:spChg>
        <pc:spChg chg="mod">
          <ac:chgData name="Jayarathna, Sampath" userId="10951a6d-3610-4a87-8b75-8e5b3ed3f097" providerId="ADAL" clId="{F770C64E-E737-4F14-96D1-A1EB9E271C2C}" dt="2021-11-23T18:43:43.685" v="0"/>
          <ac:spMkLst>
            <pc:docMk/>
            <pc:sldMk cId="3032462637" sldId="293"/>
            <ac:spMk id="5123" creationId="{00000000-0000-0000-0000-000000000000}"/>
          </ac:spMkLst>
        </pc:spChg>
      </pc:sldChg>
      <pc:sldChg chg="modSp">
        <pc:chgData name="Jayarathna, Sampath" userId="10951a6d-3610-4a87-8b75-8e5b3ed3f097" providerId="ADAL" clId="{F770C64E-E737-4F14-96D1-A1EB9E271C2C}" dt="2021-11-23T18:43:43.685" v="0"/>
        <pc:sldMkLst>
          <pc:docMk/>
          <pc:sldMk cId="2223744006" sldId="294"/>
        </pc:sldMkLst>
        <pc:spChg chg="mod">
          <ac:chgData name="Jayarathna, Sampath" userId="10951a6d-3610-4a87-8b75-8e5b3ed3f097" providerId="ADAL" clId="{F770C64E-E737-4F14-96D1-A1EB9E271C2C}" dt="2021-11-23T18:43:43.685" v="0"/>
          <ac:spMkLst>
            <pc:docMk/>
            <pc:sldMk cId="2223744006" sldId="294"/>
            <ac:spMk id="6146" creationId="{00000000-0000-0000-0000-000000000000}"/>
          </ac:spMkLst>
        </pc:spChg>
        <pc:spChg chg="mod">
          <ac:chgData name="Jayarathna, Sampath" userId="10951a6d-3610-4a87-8b75-8e5b3ed3f097" providerId="ADAL" clId="{F770C64E-E737-4F14-96D1-A1EB9E271C2C}" dt="2021-11-23T18:43:43.685" v="0"/>
          <ac:spMkLst>
            <pc:docMk/>
            <pc:sldMk cId="2223744006" sldId="294"/>
            <ac:spMk id="6147" creationId="{00000000-0000-0000-0000-000000000000}"/>
          </ac:spMkLst>
        </pc:spChg>
      </pc:sldChg>
      <pc:sldChg chg="modSp modNotes">
        <pc:chgData name="Jayarathna, Sampath" userId="10951a6d-3610-4a87-8b75-8e5b3ed3f097" providerId="ADAL" clId="{F770C64E-E737-4F14-96D1-A1EB9E271C2C}" dt="2021-11-23T18:43:43.685" v="0"/>
        <pc:sldMkLst>
          <pc:docMk/>
          <pc:sldMk cId="619150060" sldId="295"/>
        </pc:sldMkLst>
        <pc:spChg chg="mod">
          <ac:chgData name="Jayarathna, Sampath" userId="10951a6d-3610-4a87-8b75-8e5b3ed3f097" providerId="ADAL" clId="{F770C64E-E737-4F14-96D1-A1EB9E271C2C}" dt="2021-11-23T18:43:43.685" v="0"/>
          <ac:spMkLst>
            <pc:docMk/>
            <pc:sldMk cId="619150060" sldId="295"/>
            <ac:spMk id="7"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8"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9"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11"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16"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18"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19"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20"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21"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30"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79" creationId="{00000000-0000-0000-0000-000000000000}"/>
          </ac:spMkLst>
        </pc:spChg>
        <pc:spChg chg="mod">
          <ac:chgData name="Jayarathna, Sampath" userId="10951a6d-3610-4a87-8b75-8e5b3ed3f097" providerId="ADAL" clId="{F770C64E-E737-4F14-96D1-A1EB9E271C2C}" dt="2021-11-23T18:43:43.685" v="0"/>
          <ac:spMkLst>
            <pc:docMk/>
            <pc:sldMk cId="619150060" sldId="295"/>
            <ac:spMk id="14338" creationId="{00000000-0000-0000-0000-000000000000}"/>
          </ac:spMkLst>
        </pc:spChg>
        <pc:picChg chg="mod">
          <ac:chgData name="Jayarathna, Sampath" userId="10951a6d-3610-4a87-8b75-8e5b3ed3f097" providerId="ADAL" clId="{F770C64E-E737-4F14-96D1-A1EB9E271C2C}" dt="2021-11-23T18:43:43.685" v="0"/>
          <ac:picMkLst>
            <pc:docMk/>
            <pc:sldMk cId="619150060" sldId="295"/>
            <ac:picMk id="14340" creationId="{00000000-0000-0000-0000-000000000000}"/>
          </ac:picMkLst>
        </pc:picChg>
        <pc:picChg chg="mod">
          <ac:chgData name="Jayarathna, Sampath" userId="10951a6d-3610-4a87-8b75-8e5b3ed3f097" providerId="ADAL" clId="{F770C64E-E737-4F14-96D1-A1EB9E271C2C}" dt="2021-11-23T18:43:43.685" v="0"/>
          <ac:picMkLst>
            <pc:docMk/>
            <pc:sldMk cId="619150060" sldId="295"/>
            <ac:picMk id="14345" creationId="{00000000-0000-0000-0000-000000000000}"/>
          </ac:picMkLst>
        </pc:picChg>
        <pc:picChg chg="mod">
          <ac:chgData name="Jayarathna, Sampath" userId="10951a6d-3610-4a87-8b75-8e5b3ed3f097" providerId="ADAL" clId="{F770C64E-E737-4F14-96D1-A1EB9E271C2C}" dt="2021-11-23T18:43:43.685" v="0"/>
          <ac:picMkLst>
            <pc:docMk/>
            <pc:sldMk cId="619150060" sldId="295"/>
            <ac:picMk id="14346" creationId="{00000000-0000-0000-0000-000000000000}"/>
          </ac:picMkLst>
        </pc:picChg>
        <pc:cxnChg chg="mod">
          <ac:chgData name="Jayarathna, Sampath" userId="10951a6d-3610-4a87-8b75-8e5b3ed3f097" providerId="ADAL" clId="{F770C64E-E737-4F14-96D1-A1EB9E271C2C}" dt="2021-11-23T18:43:43.685" v="0"/>
          <ac:cxnSpMkLst>
            <pc:docMk/>
            <pc:sldMk cId="619150060" sldId="295"/>
            <ac:cxnSpMk id="23" creationId="{00000000-0000-0000-0000-000000000000}"/>
          </ac:cxnSpMkLst>
        </pc:cxnChg>
        <pc:cxnChg chg="mod">
          <ac:chgData name="Jayarathna, Sampath" userId="10951a6d-3610-4a87-8b75-8e5b3ed3f097" providerId="ADAL" clId="{F770C64E-E737-4F14-96D1-A1EB9E271C2C}" dt="2021-11-23T18:43:43.685" v="0"/>
          <ac:cxnSpMkLst>
            <pc:docMk/>
            <pc:sldMk cId="619150060" sldId="295"/>
            <ac:cxnSpMk id="25" creationId="{00000000-0000-0000-0000-000000000000}"/>
          </ac:cxnSpMkLst>
        </pc:cxnChg>
        <pc:cxnChg chg="mod">
          <ac:chgData name="Jayarathna, Sampath" userId="10951a6d-3610-4a87-8b75-8e5b3ed3f097" providerId="ADAL" clId="{F770C64E-E737-4F14-96D1-A1EB9E271C2C}" dt="2021-11-23T18:43:43.685" v="0"/>
          <ac:cxnSpMkLst>
            <pc:docMk/>
            <pc:sldMk cId="619150060" sldId="295"/>
            <ac:cxnSpMk id="27" creationId="{00000000-0000-0000-0000-000000000000}"/>
          </ac:cxnSpMkLst>
        </pc:cxnChg>
        <pc:cxnChg chg="mod">
          <ac:chgData name="Jayarathna, Sampath" userId="10951a6d-3610-4a87-8b75-8e5b3ed3f097" providerId="ADAL" clId="{F770C64E-E737-4F14-96D1-A1EB9E271C2C}" dt="2021-11-23T18:43:43.685" v="0"/>
          <ac:cxnSpMkLst>
            <pc:docMk/>
            <pc:sldMk cId="619150060" sldId="295"/>
            <ac:cxnSpMk id="29" creationId="{00000000-0000-0000-0000-000000000000}"/>
          </ac:cxnSpMkLst>
        </pc:cxnChg>
        <pc:cxnChg chg="mod">
          <ac:chgData name="Jayarathna, Sampath" userId="10951a6d-3610-4a87-8b75-8e5b3ed3f097" providerId="ADAL" clId="{F770C64E-E737-4F14-96D1-A1EB9E271C2C}" dt="2021-11-23T18:43:43.685" v="0"/>
          <ac:cxnSpMkLst>
            <pc:docMk/>
            <pc:sldMk cId="619150060" sldId="295"/>
            <ac:cxnSpMk id="69" creationId="{00000000-0000-0000-0000-000000000000}"/>
          </ac:cxnSpMkLst>
        </pc:cxnChg>
        <pc:cxnChg chg="mod">
          <ac:chgData name="Jayarathna, Sampath" userId="10951a6d-3610-4a87-8b75-8e5b3ed3f097" providerId="ADAL" clId="{F770C64E-E737-4F14-96D1-A1EB9E271C2C}" dt="2021-11-23T18:43:43.685" v="0"/>
          <ac:cxnSpMkLst>
            <pc:docMk/>
            <pc:sldMk cId="619150060" sldId="295"/>
            <ac:cxnSpMk id="71" creationId="{00000000-0000-0000-0000-000000000000}"/>
          </ac:cxnSpMkLst>
        </pc:cxnChg>
        <pc:cxnChg chg="mod">
          <ac:chgData name="Jayarathna, Sampath" userId="10951a6d-3610-4a87-8b75-8e5b3ed3f097" providerId="ADAL" clId="{F770C64E-E737-4F14-96D1-A1EB9E271C2C}" dt="2021-11-23T18:43:43.685" v="0"/>
          <ac:cxnSpMkLst>
            <pc:docMk/>
            <pc:sldMk cId="619150060" sldId="295"/>
            <ac:cxnSpMk id="76" creationId="{00000000-0000-0000-0000-000000000000}"/>
          </ac:cxnSpMkLst>
        </pc:cxnChg>
      </pc:sldChg>
      <pc:sldChg chg="modSp mod modNotes">
        <pc:chgData name="Jayarathna, Sampath" userId="10951a6d-3610-4a87-8b75-8e5b3ed3f097" providerId="ADAL" clId="{F770C64E-E737-4F14-96D1-A1EB9E271C2C}" dt="2021-11-23T18:43:44.878" v="2" actId="27636"/>
        <pc:sldMkLst>
          <pc:docMk/>
          <pc:sldMk cId="2099943480" sldId="296"/>
        </pc:sldMkLst>
        <pc:spChg chg="mod">
          <ac:chgData name="Jayarathna, Sampath" userId="10951a6d-3610-4a87-8b75-8e5b3ed3f097" providerId="ADAL" clId="{F770C64E-E737-4F14-96D1-A1EB9E271C2C}" dt="2021-11-23T18:43:43.685" v="0"/>
          <ac:spMkLst>
            <pc:docMk/>
            <pc:sldMk cId="2099943480" sldId="296"/>
            <ac:spMk id="20482" creationId="{00000000-0000-0000-0000-000000000000}"/>
          </ac:spMkLst>
        </pc:spChg>
        <pc:spChg chg="mod">
          <ac:chgData name="Jayarathna, Sampath" userId="10951a6d-3610-4a87-8b75-8e5b3ed3f097" providerId="ADAL" clId="{F770C64E-E737-4F14-96D1-A1EB9E271C2C}" dt="2021-11-23T18:43:44.878" v="2" actId="27636"/>
          <ac:spMkLst>
            <pc:docMk/>
            <pc:sldMk cId="2099943480" sldId="296"/>
            <ac:spMk id="20483"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84"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85"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86"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87"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88"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89"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90"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91"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92"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93"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94"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95"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96"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97" creationId="{00000000-0000-0000-0000-000000000000}"/>
          </ac:spMkLst>
        </pc:spChg>
        <pc:spChg chg="mod">
          <ac:chgData name="Jayarathna, Sampath" userId="10951a6d-3610-4a87-8b75-8e5b3ed3f097" providerId="ADAL" clId="{F770C64E-E737-4F14-96D1-A1EB9E271C2C}" dt="2021-11-23T18:43:43.685" v="0"/>
          <ac:spMkLst>
            <pc:docMk/>
            <pc:sldMk cId="2099943480" sldId="296"/>
            <ac:spMk id="20498" creationId="{00000000-0000-0000-0000-000000000000}"/>
          </ac:spMkLst>
        </pc:spChg>
        <pc:grpChg chg="mod">
          <ac:chgData name="Jayarathna, Sampath" userId="10951a6d-3610-4a87-8b75-8e5b3ed3f097" providerId="ADAL" clId="{F770C64E-E737-4F14-96D1-A1EB9E271C2C}" dt="2021-11-23T18:43:43.685" v="0"/>
          <ac:grpSpMkLst>
            <pc:docMk/>
            <pc:sldMk cId="2099943480" sldId="296"/>
            <ac:grpSpMk id="2" creationId="{00000000-0000-0000-0000-000000000000}"/>
          </ac:grpSpMkLst>
        </pc:grpChg>
        <pc:grpChg chg="mod">
          <ac:chgData name="Jayarathna, Sampath" userId="10951a6d-3610-4a87-8b75-8e5b3ed3f097" providerId="ADAL" clId="{F770C64E-E737-4F14-96D1-A1EB9E271C2C}" dt="2021-11-23T18:43:43.685" v="0"/>
          <ac:grpSpMkLst>
            <pc:docMk/>
            <pc:sldMk cId="2099943480" sldId="296"/>
            <ac:grpSpMk id="3" creationId="{00000000-0000-0000-0000-000000000000}"/>
          </ac:grpSpMkLst>
        </pc:grpChg>
        <pc:grpChg chg="mod">
          <ac:chgData name="Jayarathna, Sampath" userId="10951a6d-3610-4a87-8b75-8e5b3ed3f097" providerId="ADAL" clId="{F770C64E-E737-4F14-96D1-A1EB9E271C2C}" dt="2021-11-23T18:43:43.685" v="0"/>
          <ac:grpSpMkLst>
            <pc:docMk/>
            <pc:sldMk cId="2099943480" sldId="296"/>
            <ac:grpSpMk id="4" creationId="{00000000-0000-0000-0000-000000000000}"/>
          </ac:grpSpMkLst>
        </pc:grpChg>
        <pc:grpChg chg="mod">
          <ac:chgData name="Jayarathna, Sampath" userId="10951a6d-3610-4a87-8b75-8e5b3ed3f097" providerId="ADAL" clId="{F770C64E-E737-4F14-96D1-A1EB9E271C2C}" dt="2021-11-23T18:43:43.685" v="0"/>
          <ac:grpSpMkLst>
            <pc:docMk/>
            <pc:sldMk cId="2099943480" sldId="296"/>
            <ac:grpSpMk id="5" creationId="{00000000-0000-0000-0000-000000000000}"/>
          </ac:grpSpMkLst>
        </pc:grpChg>
        <pc:grpChg chg="mod">
          <ac:chgData name="Jayarathna, Sampath" userId="10951a6d-3610-4a87-8b75-8e5b3ed3f097" providerId="ADAL" clId="{F770C64E-E737-4F14-96D1-A1EB9E271C2C}" dt="2021-11-23T18:43:43.685" v="0"/>
          <ac:grpSpMkLst>
            <pc:docMk/>
            <pc:sldMk cId="2099943480" sldId="296"/>
            <ac:grpSpMk id="6" creationId="{00000000-0000-0000-0000-000000000000}"/>
          </ac:grpSpMkLst>
        </pc:grpChg>
      </pc:sldChg>
      <pc:sldChg chg="modSp">
        <pc:chgData name="Jayarathna, Sampath" userId="10951a6d-3610-4a87-8b75-8e5b3ed3f097" providerId="ADAL" clId="{F770C64E-E737-4F14-96D1-A1EB9E271C2C}" dt="2021-11-23T18:43:43.685" v="0"/>
        <pc:sldMkLst>
          <pc:docMk/>
          <pc:sldMk cId="160603168" sldId="297"/>
        </pc:sldMkLst>
        <pc:spChg chg="mod">
          <ac:chgData name="Jayarathna, Sampath" userId="10951a6d-3610-4a87-8b75-8e5b3ed3f097" providerId="ADAL" clId="{F770C64E-E737-4F14-96D1-A1EB9E271C2C}" dt="2021-11-23T18:43:43.685" v="0"/>
          <ac:spMkLst>
            <pc:docMk/>
            <pc:sldMk cId="160603168" sldId="297"/>
            <ac:spMk id="2" creationId="{00000000-0000-0000-0000-000000000000}"/>
          </ac:spMkLst>
        </pc:spChg>
        <pc:spChg chg="mod">
          <ac:chgData name="Jayarathna, Sampath" userId="10951a6d-3610-4a87-8b75-8e5b3ed3f097" providerId="ADAL" clId="{F770C64E-E737-4F14-96D1-A1EB9E271C2C}" dt="2021-11-23T18:43:43.685" v="0"/>
          <ac:spMkLst>
            <pc:docMk/>
            <pc:sldMk cId="160603168" sldId="297"/>
            <ac:spMk id="7" creationId="{00000000-0000-0000-0000-000000000000}"/>
          </ac:spMkLst>
        </pc:spChg>
        <pc:grpChg chg="mod">
          <ac:chgData name="Jayarathna, Sampath" userId="10951a6d-3610-4a87-8b75-8e5b3ed3f097" providerId="ADAL" clId="{F770C64E-E737-4F14-96D1-A1EB9E271C2C}" dt="2021-11-23T18:43:43.685" v="0"/>
          <ac:grpSpMkLst>
            <pc:docMk/>
            <pc:sldMk cId="160603168" sldId="297"/>
            <ac:grpSpMk id="8" creationId="{00000000-0000-0000-0000-000000000000}"/>
          </ac:grpSpMkLst>
        </pc:grpChg>
        <pc:picChg chg="mod">
          <ac:chgData name="Jayarathna, Sampath" userId="10951a6d-3610-4a87-8b75-8e5b3ed3f097" providerId="ADAL" clId="{F770C64E-E737-4F14-96D1-A1EB9E271C2C}" dt="2021-11-23T18:43:43.685" v="0"/>
          <ac:picMkLst>
            <pc:docMk/>
            <pc:sldMk cId="160603168" sldId="297"/>
            <ac:picMk id="5" creationId="{00000000-0000-0000-0000-000000000000}"/>
          </ac:picMkLst>
        </pc:picChg>
      </pc:sldChg>
      <pc:sldChg chg="modSp">
        <pc:chgData name="Jayarathna, Sampath" userId="10951a6d-3610-4a87-8b75-8e5b3ed3f097" providerId="ADAL" clId="{F770C64E-E737-4F14-96D1-A1EB9E271C2C}" dt="2021-11-23T18:43:43.685" v="0"/>
        <pc:sldMkLst>
          <pc:docMk/>
          <pc:sldMk cId="1718897693" sldId="298"/>
        </pc:sldMkLst>
        <pc:spChg chg="mod">
          <ac:chgData name="Jayarathna, Sampath" userId="10951a6d-3610-4a87-8b75-8e5b3ed3f097" providerId="ADAL" clId="{F770C64E-E737-4F14-96D1-A1EB9E271C2C}" dt="2021-11-23T18:43:43.685" v="0"/>
          <ac:spMkLst>
            <pc:docMk/>
            <pc:sldMk cId="1718897693" sldId="298"/>
            <ac:spMk id="2" creationId="{00000000-0000-0000-0000-000000000000}"/>
          </ac:spMkLst>
        </pc:spChg>
        <pc:picChg chg="mod">
          <ac:chgData name="Jayarathna, Sampath" userId="10951a6d-3610-4a87-8b75-8e5b3ed3f097" providerId="ADAL" clId="{F770C64E-E737-4F14-96D1-A1EB9E271C2C}" dt="2021-11-23T18:43:43.685" v="0"/>
          <ac:picMkLst>
            <pc:docMk/>
            <pc:sldMk cId="1718897693" sldId="298"/>
            <ac:picMk id="4" creationId="{00000000-0000-0000-0000-000000000000}"/>
          </ac:picMkLst>
        </pc:picChg>
      </pc:sldChg>
      <pc:sldChg chg="modSp">
        <pc:chgData name="Jayarathna, Sampath" userId="10951a6d-3610-4a87-8b75-8e5b3ed3f097" providerId="ADAL" clId="{F770C64E-E737-4F14-96D1-A1EB9E271C2C}" dt="2021-11-23T18:43:43.685" v="0"/>
        <pc:sldMkLst>
          <pc:docMk/>
          <pc:sldMk cId="3739658689" sldId="299"/>
        </pc:sldMkLst>
        <pc:spChg chg="mod">
          <ac:chgData name="Jayarathna, Sampath" userId="10951a6d-3610-4a87-8b75-8e5b3ed3f097" providerId="ADAL" clId="{F770C64E-E737-4F14-96D1-A1EB9E271C2C}" dt="2021-11-23T18:43:43.685" v="0"/>
          <ac:spMkLst>
            <pc:docMk/>
            <pc:sldMk cId="3739658689" sldId="299"/>
            <ac:spMk id="2" creationId="{00000000-0000-0000-0000-000000000000}"/>
          </ac:spMkLst>
        </pc:spChg>
        <pc:spChg chg="mod">
          <ac:chgData name="Jayarathna, Sampath" userId="10951a6d-3610-4a87-8b75-8e5b3ed3f097" providerId="ADAL" clId="{F770C64E-E737-4F14-96D1-A1EB9E271C2C}" dt="2021-11-23T18:43:43.685" v="0"/>
          <ac:spMkLst>
            <pc:docMk/>
            <pc:sldMk cId="3739658689" sldId="299"/>
            <ac:spMk id="4" creationId="{00000000-0000-0000-0000-000000000000}"/>
          </ac:spMkLst>
        </pc:spChg>
        <pc:picChg chg="mod">
          <ac:chgData name="Jayarathna, Sampath" userId="10951a6d-3610-4a87-8b75-8e5b3ed3f097" providerId="ADAL" clId="{F770C64E-E737-4F14-96D1-A1EB9E271C2C}" dt="2021-11-23T18:43:43.685" v="0"/>
          <ac:picMkLst>
            <pc:docMk/>
            <pc:sldMk cId="3739658689" sldId="299"/>
            <ac:picMk id="3" creationId="{00000000-0000-0000-0000-000000000000}"/>
          </ac:picMkLst>
        </pc:picChg>
      </pc:sldChg>
      <pc:sldChg chg="modSp">
        <pc:chgData name="Jayarathna, Sampath" userId="10951a6d-3610-4a87-8b75-8e5b3ed3f097" providerId="ADAL" clId="{F770C64E-E737-4F14-96D1-A1EB9E271C2C}" dt="2021-11-23T18:43:43.685" v="0"/>
        <pc:sldMkLst>
          <pc:docMk/>
          <pc:sldMk cId="44452524" sldId="300"/>
        </pc:sldMkLst>
        <pc:spChg chg="mod">
          <ac:chgData name="Jayarathna, Sampath" userId="10951a6d-3610-4a87-8b75-8e5b3ed3f097" providerId="ADAL" clId="{F770C64E-E737-4F14-96D1-A1EB9E271C2C}" dt="2021-11-23T18:43:43.685" v="0"/>
          <ac:spMkLst>
            <pc:docMk/>
            <pc:sldMk cId="44452524" sldId="300"/>
            <ac:spMk id="52226" creationId="{00000000-0000-0000-0000-000000000000}"/>
          </ac:spMkLst>
        </pc:spChg>
        <pc:spChg chg="mod">
          <ac:chgData name="Jayarathna, Sampath" userId="10951a6d-3610-4a87-8b75-8e5b3ed3f097" providerId="ADAL" clId="{F770C64E-E737-4F14-96D1-A1EB9E271C2C}" dt="2021-11-23T18:43:43.685" v="0"/>
          <ac:spMkLst>
            <pc:docMk/>
            <pc:sldMk cId="44452524" sldId="300"/>
            <ac:spMk id="52227" creationId="{00000000-0000-0000-0000-000000000000}"/>
          </ac:spMkLst>
        </pc:spChg>
      </pc:sldChg>
      <pc:sldChg chg="modSp modNotes">
        <pc:chgData name="Jayarathna, Sampath" userId="10951a6d-3610-4a87-8b75-8e5b3ed3f097" providerId="ADAL" clId="{F770C64E-E737-4F14-96D1-A1EB9E271C2C}" dt="2021-11-23T18:43:43.685" v="0"/>
        <pc:sldMkLst>
          <pc:docMk/>
          <pc:sldMk cId="3026196318" sldId="301"/>
        </pc:sldMkLst>
        <pc:spChg chg="mod">
          <ac:chgData name="Jayarathna, Sampath" userId="10951a6d-3610-4a87-8b75-8e5b3ed3f097" providerId="ADAL" clId="{F770C64E-E737-4F14-96D1-A1EB9E271C2C}" dt="2021-11-23T18:43:43.685" v="0"/>
          <ac:spMkLst>
            <pc:docMk/>
            <pc:sldMk cId="3026196318" sldId="301"/>
            <ac:spMk id="9" creationId="{8E7FE60A-2118-45CE-86CC-216A529AD7F7}"/>
          </ac:spMkLst>
        </pc:spChg>
        <pc:spChg chg="mod">
          <ac:chgData name="Jayarathna, Sampath" userId="10951a6d-3610-4a87-8b75-8e5b3ed3f097" providerId="ADAL" clId="{F770C64E-E737-4F14-96D1-A1EB9E271C2C}" dt="2021-11-23T18:43:43.685" v="0"/>
          <ac:spMkLst>
            <pc:docMk/>
            <pc:sldMk cId="3026196318" sldId="301"/>
            <ac:spMk id="11" creationId="{042A1D8F-7983-4064-977B-6D4FC09D171A}"/>
          </ac:spMkLst>
        </pc:spChg>
        <pc:spChg chg="mod">
          <ac:chgData name="Jayarathna, Sampath" userId="10951a6d-3610-4a87-8b75-8e5b3ed3f097" providerId="ADAL" clId="{F770C64E-E737-4F14-96D1-A1EB9E271C2C}" dt="2021-11-23T18:43:43.685" v="0"/>
          <ac:spMkLst>
            <pc:docMk/>
            <pc:sldMk cId="3026196318" sldId="301"/>
            <ac:spMk id="13314" creationId="{00000000-0000-0000-0000-000000000000}"/>
          </ac:spMkLst>
        </pc:spChg>
        <pc:picChg chg="mod">
          <ac:chgData name="Jayarathna, Sampath" userId="10951a6d-3610-4a87-8b75-8e5b3ed3f097" providerId="ADAL" clId="{F770C64E-E737-4F14-96D1-A1EB9E271C2C}" dt="2021-11-23T18:43:43.685" v="0"/>
          <ac:picMkLst>
            <pc:docMk/>
            <pc:sldMk cId="3026196318" sldId="301"/>
            <ac:picMk id="3" creationId="{00000000-0000-0000-0000-000000000000}"/>
          </ac:picMkLst>
        </pc:picChg>
      </pc:sldChg>
      <pc:sldChg chg="modSp">
        <pc:chgData name="Jayarathna, Sampath" userId="10951a6d-3610-4a87-8b75-8e5b3ed3f097" providerId="ADAL" clId="{F770C64E-E737-4F14-96D1-A1EB9E271C2C}" dt="2021-11-23T18:43:43.685" v="0"/>
        <pc:sldMkLst>
          <pc:docMk/>
          <pc:sldMk cId="26923646" sldId="302"/>
        </pc:sldMkLst>
        <pc:spChg chg="mod">
          <ac:chgData name="Jayarathna, Sampath" userId="10951a6d-3610-4a87-8b75-8e5b3ed3f097" providerId="ADAL" clId="{F770C64E-E737-4F14-96D1-A1EB9E271C2C}" dt="2021-11-23T18:43:43.685" v="0"/>
          <ac:spMkLst>
            <pc:docMk/>
            <pc:sldMk cId="26923646" sldId="302"/>
            <ac:spMk id="2" creationId="{00000000-0000-0000-0000-000000000000}"/>
          </ac:spMkLst>
        </pc:spChg>
        <pc:spChg chg="mod">
          <ac:chgData name="Jayarathna, Sampath" userId="10951a6d-3610-4a87-8b75-8e5b3ed3f097" providerId="ADAL" clId="{F770C64E-E737-4F14-96D1-A1EB9E271C2C}" dt="2021-11-23T18:43:43.685" v="0"/>
          <ac:spMkLst>
            <pc:docMk/>
            <pc:sldMk cId="26923646" sldId="302"/>
            <ac:spMk id="3" creationId="{00000000-0000-0000-0000-000000000000}"/>
          </ac:spMkLst>
        </pc:spChg>
        <pc:spChg chg="mod">
          <ac:chgData name="Jayarathna, Sampath" userId="10951a6d-3610-4a87-8b75-8e5b3ed3f097" providerId="ADAL" clId="{F770C64E-E737-4F14-96D1-A1EB9E271C2C}" dt="2021-11-23T18:43:43.685" v="0"/>
          <ac:spMkLst>
            <pc:docMk/>
            <pc:sldMk cId="26923646" sldId="302"/>
            <ac:spMk id="4" creationId="{00000000-0000-0000-0000-000000000000}"/>
          </ac:spMkLst>
        </pc:spChg>
      </pc:sldChg>
      <pc:sldChg chg="modSp">
        <pc:chgData name="Jayarathna, Sampath" userId="10951a6d-3610-4a87-8b75-8e5b3ed3f097" providerId="ADAL" clId="{F770C64E-E737-4F14-96D1-A1EB9E271C2C}" dt="2021-11-23T18:43:43.685" v="0"/>
        <pc:sldMkLst>
          <pc:docMk/>
          <pc:sldMk cId="27998402" sldId="303"/>
        </pc:sldMkLst>
        <pc:spChg chg="mod">
          <ac:chgData name="Jayarathna, Sampath" userId="10951a6d-3610-4a87-8b75-8e5b3ed3f097" providerId="ADAL" clId="{F770C64E-E737-4F14-96D1-A1EB9E271C2C}" dt="2021-11-23T18:43:43.685" v="0"/>
          <ac:spMkLst>
            <pc:docMk/>
            <pc:sldMk cId="27998402" sldId="303"/>
            <ac:spMk id="2" creationId="{00000000-0000-0000-0000-000000000000}"/>
          </ac:spMkLst>
        </pc:spChg>
        <pc:spChg chg="mod">
          <ac:chgData name="Jayarathna, Sampath" userId="10951a6d-3610-4a87-8b75-8e5b3ed3f097" providerId="ADAL" clId="{F770C64E-E737-4F14-96D1-A1EB9E271C2C}" dt="2021-11-23T18:43:43.685" v="0"/>
          <ac:spMkLst>
            <pc:docMk/>
            <pc:sldMk cId="27998402" sldId="303"/>
            <ac:spMk id="3" creationId="{00000000-0000-0000-0000-000000000000}"/>
          </ac:spMkLst>
        </pc:spChg>
        <pc:spChg chg="mod">
          <ac:chgData name="Jayarathna, Sampath" userId="10951a6d-3610-4a87-8b75-8e5b3ed3f097" providerId="ADAL" clId="{F770C64E-E737-4F14-96D1-A1EB9E271C2C}" dt="2021-11-23T18:43:43.685" v="0"/>
          <ac:spMkLst>
            <pc:docMk/>
            <pc:sldMk cId="27998402" sldId="303"/>
            <ac:spMk id="4" creationId="{00000000-0000-0000-0000-000000000000}"/>
          </ac:spMkLst>
        </pc:spChg>
      </pc:sldChg>
      <pc:sldChg chg="modSp">
        <pc:chgData name="Jayarathna, Sampath" userId="10951a6d-3610-4a87-8b75-8e5b3ed3f097" providerId="ADAL" clId="{F770C64E-E737-4F14-96D1-A1EB9E271C2C}" dt="2021-11-23T18:43:43.685" v="0"/>
        <pc:sldMkLst>
          <pc:docMk/>
          <pc:sldMk cId="3402071103" sldId="304"/>
        </pc:sldMkLst>
        <pc:spChg chg="mod">
          <ac:chgData name="Jayarathna, Sampath" userId="10951a6d-3610-4a87-8b75-8e5b3ed3f097" providerId="ADAL" clId="{F770C64E-E737-4F14-96D1-A1EB9E271C2C}" dt="2021-11-23T18:43:43.685" v="0"/>
          <ac:spMkLst>
            <pc:docMk/>
            <pc:sldMk cId="3402071103" sldId="304"/>
            <ac:spMk id="2" creationId="{00000000-0000-0000-0000-000000000000}"/>
          </ac:spMkLst>
        </pc:spChg>
        <pc:spChg chg="mod">
          <ac:chgData name="Jayarathna, Sampath" userId="10951a6d-3610-4a87-8b75-8e5b3ed3f097" providerId="ADAL" clId="{F770C64E-E737-4F14-96D1-A1EB9E271C2C}" dt="2021-11-23T18:43:43.685" v="0"/>
          <ac:spMkLst>
            <pc:docMk/>
            <pc:sldMk cId="3402071103" sldId="304"/>
            <ac:spMk id="3" creationId="{00000000-0000-0000-0000-000000000000}"/>
          </ac:spMkLst>
        </pc:spChg>
        <pc:spChg chg="mod">
          <ac:chgData name="Jayarathna, Sampath" userId="10951a6d-3610-4a87-8b75-8e5b3ed3f097" providerId="ADAL" clId="{F770C64E-E737-4F14-96D1-A1EB9E271C2C}" dt="2021-11-23T18:43:43.685" v="0"/>
          <ac:spMkLst>
            <pc:docMk/>
            <pc:sldMk cId="3402071103" sldId="304"/>
            <ac:spMk id="4" creationId="{00000000-0000-0000-0000-000000000000}"/>
          </ac:spMkLst>
        </pc:spChg>
      </pc:sldChg>
      <pc:sldChg chg="modSp mod">
        <pc:chgData name="Jayarathna, Sampath" userId="10951a6d-3610-4a87-8b75-8e5b3ed3f097" providerId="ADAL" clId="{F770C64E-E737-4F14-96D1-A1EB9E271C2C}" dt="2021-11-23T18:43:44.477" v="1" actId="27636"/>
        <pc:sldMkLst>
          <pc:docMk/>
          <pc:sldMk cId="3358718449" sldId="305"/>
        </pc:sldMkLst>
        <pc:spChg chg="mod">
          <ac:chgData name="Jayarathna, Sampath" userId="10951a6d-3610-4a87-8b75-8e5b3ed3f097" providerId="ADAL" clId="{F770C64E-E737-4F14-96D1-A1EB9E271C2C}" dt="2021-11-23T18:43:43.685" v="0"/>
          <ac:spMkLst>
            <pc:docMk/>
            <pc:sldMk cId="3358718449" sldId="305"/>
            <ac:spMk id="2" creationId="{00000000-0000-0000-0000-000000000000}"/>
          </ac:spMkLst>
        </pc:spChg>
        <pc:spChg chg="mod">
          <ac:chgData name="Jayarathna, Sampath" userId="10951a6d-3610-4a87-8b75-8e5b3ed3f097" providerId="ADAL" clId="{F770C64E-E737-4F14-96D1-A1EB9E271C2C}" dt="2021-11-23T18:43:44.477" v="1" actId="27636"/>
          <ac:spMkLst>
            <pc:docMk/>
            <pc:sldMk cId="3358718449" sldId="305"/>
            <ac:spMk id="3" creationId="{00000000-0000-0000-0000-000000000000}"/>
          </ac:spMkLst>
        </pc:spChg>
        <pc:spChg chg="mod">
          <ac:chgData name="Jayarathna, Sampath" userId="10951a6d-3610-4a87-8b75-8e5b3ed3f097" providerId="ADAL" clId="{F770C64E-E737-4F14-96D1-A1EB9E271C2C}" dt="2021-11-23T18:43:43.685" v="0"/>
          <ac:spMkLst>
            <pc:docMk/>
            <pc:sldMk cId="3358718449" sldId="305"/>
            <ac:spMk id="4" creationId="{00000000-0000-0000-0000-000000000000}"/>
          </ac:spMkLst>
        </pc:spChg>
      </pc:sldChg>
      <pc:sldChg chg="modSp modNotes">
        <pc:chgData name="Jayarathna, Sampath" userId="10951a6d-3610-4a87-8b75-8e5b3ed3f097" providerId="ADAL" clId="{F770C64E-E737-4F14-96D1-A1EB9E271C2C}" dt="2021-11-23T18:43:43.685" v="0"/>
        <pc:sldMkLst>
          <pc:docMk/>
          <pc:sldMk cId="1630036763" sldId="307"/>
        </pc:sldMkLst>
        <pc:spChg chg="mod">
          <ac:chgData name="Jayarathna, Sampath" userId="10951a6d-3610-4a87-8b75-8e5b3ed3f097" providerId="ADAL" clId="{F770C64E-E737-4F14-96D1-A1EB9E271C2C}" dt="2021-11-23T18:43:43.685" v="0"/>
          <ac:spMkLst>
            <pc:docMk/>
            <pc:sldMk cId="1630036763" sldId="307"/>
            <ac:spMk id="84994" creationId="{00000000-0000-0000-0000-000000000000}"/>
          </ac:spMkLst>
        </pc:spChg>
        <pc:spChg chg="mod">
          <ac:chgData name="Jayarathna, Sampath" userId="10951a6d-3610-4a87-8b75-8e5b3ed3f097" providerId="ADAL" clId="{F770C64E-E737-4F14-96D1-A1EB9E271C2C}" dt="2021-11-23T18:43:43.685" v="0"/>
          <ac:spMkLst>
            <pc:docMk/>
            <pc:sldMk cId="1630036763" sldId="307"/>
            <ac:spMk id="84995" creationId="{00000000-0000-0000-0000-000000000000}"/>
          </ac:spMkLst>
        </pc:spChg>
        <pc:spChg chg="mod">
          <ac:chgData name="Jayarathna, Sampath" userId="10951a6d-3610-4a87-8b75-8e5b3ed3f097" providerId="ADAL" clId="{F770C64E-E737-4F14-96D1-A1EB9E271C2C}" dt="2021-11-23T18:43:43.685" v="0"/>
          <ac:spMkLst>
            <pc:docMk/>
            <pc:sldMk cId="1630036763" sldId="307"/>
            <ac:spMk id="84996" creationId="{00000000-0000-0000-0000-000000000000}"/>
          </ac:spMkLst>
        </pc:spChg>
        <pc:spChg chg="mod">
          <ac:chgData name="Jayarathna, Sampath" userId="10951a6d-3610-4a87-8b75-8e5b3ed3f097" providerId="ADAL" clId="{F770C64E-E737-4F14-96D1-A1EB9E271C2C}" dt="2021-11-23T18:43:43.685" v="0"/>
          <ac:spMkLst>
            <pc:docMk/>
            <pc:sldMk cId="1630036763" sldId="307"/>
            <ac:spMk id="84997" creationId="{00000000-0000-0000-0000-000000000000}"/>
          </ac:spMkLst>
        </pc:spChg>
      </pc:sldChg>
      <pc:sldChg chg="modSp modNotes">
        <pc:chgData name="Jayarathna, Sampath" userId="10951a6d-3610-4a87-8b75-8e5b3ed3f097" providerId="ADAL" clId="{F770C64E-E737-4F14-96D1-A1EB9E271C2C}" dt="2021-11-23T18:43:43.685" v="0"/>
        <pc:sldMkLst>
          <pc:docMk/>
          <pc:sldMk cId="701626129" sldId="308"/>
        </pc:sldMkLst>
        <pc:spChg chg="mod">
          <ac:chgData name="Jayarathna, Sampath" userId="10951a6d-3610-4a87-8b75-8e5b3ed3f097" providerId="ADAL" clId="{F770C64E-E737-4F14-96D1-A1EB9E271C2C}" dt="2021-11-23T18:43:43.685" v="0"/>
          <ac:spMkLst>
            <pc:docMk/>
            <pc:sldMk cId="701626129" sldId="308"/>
            <ac:spMk id="84994" creationId="{00000000-0000-0000-0000-000000000000}"/>
          </ac:spMkLst>
        </pc:spChg>
        <pc:spChg chg="mod">
          <ac:chgData name="Jayarathna, Sampath" userId="10951a6d-3610-4a87-8b75-8e5b3ed3f097" providerId="ADAL" clId="{F770C64E-E737-4F14-96D1-A1EB9E271C2C}" dt="2021-11-23T18:43:43.685" v="0"/>
          <ac:spMkLst>
            <pc:docMk/>
            <pc:sldMk cId="701626129" sldId="308"/>
            <ac:spMk id="84995" creationId="{00000000-0000-0000-0000-000000000000}"/>
          </ac:spMkLst>
        </pc:spChg>
        <pc:spChg chg="mod">
          <ac:chgData name="Jayarathna, Sampath" userId="10951a6d-3610-4a87-8b75-8e5b3ed3f097" providerId="ADAL" clId="{F770C64E-E737-4F14-96D1-A1EB9E271C2C}" dt="2021-11-23T18:43:43.685" v="0"/>
          <ac:spMkLst>
            <pc:docMk/>
            <pc:sldMk cId="701626129" sldId="308"/>
            <ac:spMk id="84996" creationId="{00000000-0000-0000-0000-000000000000}"/>
          </ac:spMkLst>
        </pc:spChg>
        <pc:spChg chg="mod">
          <ac:chgData name="Jayarathna, Sampath" userId="10951a6d-3610-4a87-8b75-8e5b3ed3f097" providerId="ADAL" clId="{F770C64E-E737-4F14-96D1-A1EB9E271C2C}" dt="2021-11-23T18:43:43.685" v="0"/>
          <ac:spMkLst>
            <pc:docMk/>
            <pc:sldMk cId="701626129" sldId="308"/>
            <ac:spMk id="84997" creationId="{00000000-0000-0000-0000-000000000000}"/>
          </ac:spMkLst>
        </pc:spChg>
        <pc:picChg chg="mod">
          <ac:chgData name="Jayarathna, Sampath" userId="10951a6d-3610-4a87-8b75-8e5b3ed3f097" providerId="ADAL" clId="{F770C64E-E737-4F14-96D1-A1EB9E271C2C}" dt="2021-11-23T18:43:43.685" v="0"/>
          <ac:picMkLst>
            <pc:docMk/>
            <pc:sldMk cId="701626129" sldId="308"/>
            <ac:picMk id="8" creationId="{00000000-0000-0000-0000-000000000000}"/>
          </ac:picMkLst>
        </pc:picChg>
      </pc:sldChg>
      <pc:sldChg chg="modSp modNotes">
        <pc:chgData name="Jayarathna, Sampath" userId="10951a6d-3610-4a87-8b75-8e5b3ed3f097" providerId="ADAL" clId="{F770C64E-E737-4F14-96D1-A1EB9E271C2C}" dt="2021-11-23T18:43:43.685" v="0"/>
        <pc:sldMkLst>
          <pc:docMk/>
          <pc:sldMk cId="1450847387" sldId="309"/>
        </pc:sldMkLst>
        <pc:spChg chg="mod">
          <ac:chgData name="Jayarathna, Sampath" userId="10951a6d-3610-4a87-8b75-8e5b3ed3f097" providerId="ADAL" clId="{F770C64E-E737-4F14-96D1-A1EB9E271C2C}" dt="2021-11-23T18:43:43.685" v="0"/>
          <ac:spMkLst>
            <pc:docMk/>
            <pc:sldMk cId="1450847387" sldId="309"/>
            <ac:spMk id="84994" creationId="{00000000-0000-0000-0000-000000000000}"/>
          </ac:spMkLst>
        </pc:spChg>
        <pc:spChg chg="mod">
          <ac:chgData name="Jayarathna, Sampath" userId="10951a6d-3610-4a87-8b75-8e5b3ed3f097" providerId="ADAL" clId="{F770C64E-E737-4F14-96D1-A1EB9E271C2C}" dt="2021-11-23T18:43:43.685" v="0"/>
          <ac:spMkLst>
            <pc:docMk/>
            <pc:sldMk cId="1450847387" sldId="309"/>
            <ac:spMk id="84995" creationId="{00000000-0000-0000-0000-000000000000}"/>
          </ac:spMkLst>
        </pc:spChg>
        <pc:spChg chg="mod">
          <ac:chgData name="Jayarathna, Sampath" userId="10951a6d-3610-4a87-8b75-8e5b3ed3f097" providerId="ADAL" clId="{F770C64E-E737-4F14-96D1-A1EB9E271C2C}" dt="2021-11-23T18:43:43.685" v="0"/>
          <ac:spMkLst>
            <pc:docMk/>
            <pc:sldMk cId="1450847387" sldId="309"/>
            <ac:spMk id="84996" creationId="{00000000-0000-0000-0000-000000000000}"/>
          </ac:spMkLst>
        </pc:spChg>
        <pc:spChg chg="mod">
          <ac:chgData name="Jayarathna, Sampath" userId="10951a6d-3610-4a87-8b75-8e5b3ed3f097" providerId="ADAL" clId="{F770C64E-E737-4F14-96D1-A1EB9E271C2C}" dt="2021-11-23T18:43:43.685" v="0"/>
          <ac:spMkLst>
            <pc:docMk/>
            <pc:sldMk cId="1450847387" sldId="309"/>
            <ac:spMk id="84997" creationId="{00000000-0000-0000-0000-000000000000}"/>
          </ac:spMkLst>
        </pc:spChg>
      </pc:sldChg>
      <pc:sldChg chg="modSp modNotes">
        <pc:chgData name="Jayarathna, Sampath" userId="10951a6d-3610-4a87-8b75-8e5b3ed3f097" providerId="ADAL" clId="{F770C64E-E737-4F14-96D1-A1EB9E271C2C}" dt="2021-11-23T18:43:43.685" v="0"/>
        <pc:sldMkLst>
          <pc:docMk/>
          <pc:sldMk cId="2861837515" sldId="310"/>
        </pc:sldMkLst>
        <pc:spChg chg="mod">
          <ac:chgData name="Jayarathna, Sampath" userId="10951a6d-3610-4a87-8b75-8e5b3ed3f097" providerId="ADAL" clId="{F770C64E-E737-4F14-96D1-A1EB9E271C2C}" dt="2021-11-23T18:43:43.685" v="0"/>
          <ac:spMkLst>
            <pc:docMk/>
            <pc:sldMk cId="2861837515" sldId="310"/>
            <ac:spMk id="84994" creationId="{00000000-0000-0000-0000-000000000000}"/>
          </ac:spMkLst>
        </pc:spChg>
        <pc:spChg chg="mod">
          <ac:chgData name="Jayarathna, Sampath" userId="10951a6d-3610-4a87-8b75-8e5b3ed3f097" providerId="ADAL" clId="{F770C64E-E737-4F14-96D1-A1EB9E271C2C}" dt="2021-11-23T18:43:43.685" v="0"/>
          <ac:spMkLst>
            <pc:docMk/>
            <pc:sldMk cId="2861837515" sldId="310"/>
            <ac:spMk id="84995" creationId="{00000000-0000-0000-0000-000000000000}"/>
          </ac:spMkLst>
        </pc:spChg>
        <pc:spChg chg="mod">
          <ac:chgData name="Jayarathna, Sampath" userId="10951a6d-3610-4a87-8b75-8e5b3ed3f097" providerId="ADAL" clId="{F770C64E-E737-4F14-96D1-A1EB9E271C2C}" dt="2021-11-23T18:43:43.685" v="0"/>
          <ac:spMkLst>
            <pc:docMk/>
            <pc:sldMk cId="2861837515" sldId="310"/>
            <ac:spMk id="84996" creationId="{00000000-0000-0000-0000-000000000000}"/>
          </ac:spMkLst>
        </pc:spChg>
        <pc:spChg chg="mod">
          <ac:chgData name="Jayarathna, Sampath" userId="10951a6d-3610-4a87-8b75-8e5b3ed3f097" providerId="ADAL" clId="{F770C64E-E737-4F14-96D1-A1EB9E271C2C}" dt="2021-11-23T18:43:43.685" v="0"/>
          <ac:spMkLst>
            <pc:docMk/>
            <pc:sldMk cId="2861837515" sldId="310"/>
            <ac:spMk id="84997" creationId="{00000000-0000-0000-0000-000000000000}"/>
          </ac:spMkLst>
        </pc:spChg>
        <pc:picChg chg="mod">
          <ac:chgData name="Jayarathna, Sampath" userId="10951a6d-3610-4a87-8b75-8e5b3ed3f097" providerId="ADAL" clId="{F770C64E-E737-4F14-96D1-A1EB9E271C2C}" dt="2021-11-23T18:43:43.685" v="0"/>
          <ac:picMkLst>
            <pc:docMk/>
            <pc:sldMk cId="2861837515" sldId="310"/>
            <ac:picMk id="2" creationId="{00000000-0000-0000-0000-000000000000}"/>
          </ac:picMkLst>
        </pc:picChg>
      </pc:sldChg>
      <pc:sldChg chg="modSp">
        <pc:chgData name="Jayarathna, Sampath" userId="10951a6d-3610-4a87-8b75-8e5b3ed3f097" providerId="ADAL" clId="{F770C64E-E737-4F14-96D1-A1EB9E271C2C}" dt="2021-11-23T18:43:43.685" v="0"/>
        <pc:sldMkLst>
          <pc:docMk/>
          <pc:sldMk cId="2062079563" sldId="311"/>
        </pc:sldMkLst>
        <pc:spChg chg="mod">
          <ac:chgData name="Jayarathna, Sampath" userId="10951a6d-3610-4a87-8b75-8e5b3ed3f097" providerId="ADAL" clId="{F770C64E-E737-4F14-96D1-A1EB9E271C2C}" dt="2021-11-23T18:43:43.685" v="0"/>
          <ac:spMkLst>
            <pc:docMk/>
            <pc:sldMk cId="2062079563" sldId="311"/>
            <ac:spMk id="26626" creationId="{00000000-0000-0000-0000-000000000000}"/>
          </ac:spMkLst>
        </pc:spChg>
        <pc:spChg chg="mod">
          <ac:chgData name="Jayarathna, Sampath" userId="10951a6d-3610-4a87-8b75-8e5b3ed3f097" providerId="ADAL" clId="{F770C64E-E737-4F14-96D1-A1EB9E271C2C}" dt="2021-11-23T18:43:43.685" v="0"/>
          <ac:spMkLst>
            <pc:docMk/>
            <pc:sldMk cId="2062079563" sldId="311"/>
            <ac:spMk id="26627" creationId="{00000000-0000-0000-0000-000000000000}"/>
          </ac:spMkLst>
        </pc:spChg>
        <pc:spChg chg="mod">
          <ac:chgData name="Jayarathna, Sampath" userId="10951a6d-3610-4a87-8b75-8e5b3ed3f097" providerId="ADAL" clId="{F770C64E-E737-4F14-96D1-A1EB9E271C2C}" dt="2021-11-23T18:43:43.685" v="0"/>
          <ac:spMkLst>
            <pc:docMk/>
            <pc:sldMk cId="2062079563" sldId="311"/>
            <ac:spMk id="26628" creationId="{00000000-0000-0000-0000-000000000000}"/>
          </ac:spMkLst>
        </pc:spChg>
      </pc:sldChg>
      <pc:sldChg chg="modSp">
        <pc:chgData name="Jayarathna, Sampath" userId="10951a6d-3610-4a87-8b75-8e5b3ed3f097" providerId="ADAL" clId="{F770C64E-E737-4F14-96D1-A1EB9E271C2C}" dt="2021-11-23T18:43:43.685" v="0"/>
        <pc:sldMkLst>
          <pc:docMk/>
          <pc:sldMk cId="421246259" sldId="312"/>
        </pc:sldMkLst>
        <pc:spChg chg="mod">
          <ac:chgData name="Jayarathna, Sampath" userId="10951a6d-3610-4a87-8b75-8e5b3ed3f097" providerId="ADAL" clId="{F770C64E-E737-4F14-96D1-A1EB9E271C2C}" dt="2021-11-23T18:43:43.685" v="0"/>
          <ac:spMkLst>
            <pc:docMk/>
            <pc:sldMk cId="421246259" sldId="312"/>
            <ac:spMk id="26626" creationId="{00000000-0000-0000-0000-000000000000}"/>
          </ac:spMkLst>
        </pc:spChg>
        <pc:spChg chg="mod">
          <ac:chgData name="Jayarathna, Sampath" userId="10951a6d-3610-4a87-8b75-8e5b3ed3f097" providerId="ADAL" clId="{F770C64E-E737-4F14-96D1-A1EB9E271C2C}" dt="2021-11-23T18:43:43.685" v="0"/>
          <ac:spMkLst>
            <pc:docMk/>
            <pc:sldMk cId="421246259" sldId="312"/>
            <ac:spMk id="26627" creationId="{00000000-0000-0000-0000-000000000000}"/>
          </ac:spMkLst>
        </pc:spChg>
        <pc:spChg chg="mod">
          <ac:chgData name="Jayarathna, Sampath" userId="10951a6d-3610-4a87-8b75-8e5b3ed3f097" providerId="ADAL" clId="{F770C64E-E737-4F14-96D1-A1EB9E271C2C}" dt="2021-11-23T18:43:43.685" v="0"/>
          <ac:spMkLst>
            <pc:docMk/>
            <pc:sldMk cId="421246259" sldId="312"/>
            <ac:spMk id="26628" creationId="{00000000-0000-0000-0000-000000000000}"/>
          </ac:spMkLst>
        </pc:spChg>
      </pc:sldChg>
      <pc:sldChg chg="modSp modNotes">
        <pc:chgData name="Jayarathna, Sampath" userId="10951a6d-3610-4a87-8b75-8e5b3ed3f097" providerId="ADAL" clId="{F770C64E-E737-4F14-96D1-A1EB9E271C2C}" dt="2021-11-23T18:43:43.685" v="0"/>
        <pc:sldMkLst>
          <pc:docMk/>
          <pc:sldMk cId="3206130452" sldId="313"/>
        </pc:sldMkLst>
        <pc:spChg chg="mod">
          <ac:chgData name="Jayarathna, Sampath" userId="10951a6d-3610-4a87-8b75-8e5b3ed3f097" providerId="ADAL" clId="{F770C64E-E737-4F14-96D1-A1EB9E271C2C}" dt="2021-11-23T18:43:43.685" v="0"/>
          <ac:spMkLst>
            <pc:docMk/>
            <pc:sldMk cId="3206130452" sldId="313"/>
            <ac:spMk id="84994" creationId="{00000000-0000-0000-0000-000000000000}"/>
          </ac:spMkLst>
        </pc:spChg>
        <pc:spChg chg="mod">
          <ac:chgData name="Jayarathna, Sampath" userId="10951a6d-3610-4a87-8b75-8e5b3ed3f097" providerId="ADAL" clId="{F770C64E-E737-4F14-96D1-A1EB9E271C2C}" dt="2021-11-23T18:43:43.685" v="0"/>
          <ac:spMkLst>
            <pc:docMk/>
            <pc:sldMk cId="3206130452" sldId="313"/>
            <ac:spMk id="84995" creationId="{00000000-0000-0000-0000-000000000000}"/>
          </ac:spMkLst>
        </pc:spChg>
        <pc:spChg chg="mod">
          <ac:chgData name="Jayarathna, Sampath" userId="10951a6d-3610-4a87-8b75-8e5b3ed3f097" providerId="ADAL" clId="{F770C64E-E737-4F14-96D1-A1EB9E271C2C}" dt="2021-11-23T18:43:43.685" v="0"/>
          <ac:spMkLst>
            <pc:docMk/>
            <pc:sldMk cId="3206130452" sldId="313"/>
            <ac:spMk id="84996" creationId="{00000000-0000-0000-0000-000000000000}"/>
          </ac:spMkLst>
        </pc:spChg>
        <pc:spChg chg="mod">
          <ac:chgData name="Jayarathna, Sampath" userId="10951a6d-3610-4a87-8b75-8e5b3ed3f097" providerId="ADAL" clId="{F770C64E-E737-4F14-96D1-A1EB9E271C2C}" dt="2021-11-23T18:43:43.685" v="0"/>
          <ac:spMkLst>
            <pc:docMk/>
            <pc:sldMk cId="3206130452" sldId="313"/>
            <ac:spMk id="84997" creationId="{00000000-0000-0000-0000-000000000000}"/>
          </ac:spMkLst>
        </pc:spChg>
      </pc:sldChg>
      <pc:sldChg chg="modSp modNotes">
        <pc:chgData name="Jayarathna, Sampath" userId="10951a6d-3610-4a87-8b75-8e5b3ed3f097" providerId="ADAL" clId="{F770C64E-E737-4F14-96D1-A1EB9E271C2C}" dt="2021-11-23T18:43:43.685" v="0"/>
        <pc:sldMkLst>
          <pc:docMk/>
          <pc:sldMk cId="3616270836" sldId="314"/>
        </pc:sldMkLst>
        <pc:spChg chg="mod">
          <ac:chgData name="Jayarathna, Sampath" userId="10951a6d-3610-4a87-8b75-8e5b3ed3f097" providerId="ADAL" clId="{F770C64E-E737-4F14-96D1-A1EB9E271C2C}" dt="2021-11-23T18:43:43.685" v="0"/>
          <ac:spMkLst>
            <pc:docMk/>
            <pc:sldMk cId="3616270836" sldId="314"/>
            <ac:spMk id="84994" creationId="{00000000-0000-0000-0000-000000000000}"/>
          </ac:spMkLst>
        </pc:spChg>
        <pc:spChg chg="mod">
          <ac:chgData name="Jayarathna, Sampath" userId="10951a6d-3610-4a87-8b75-8e5b3ed3f097" providerId="ADAL" clId="{F770C64E-E737-4F14-96D1-A1EB9E271C2C}" dt="2021-11-23T18:43:43.685" v="0"/>
          <ac:spMkLst>
            <pc:docMk/>
            <pc:sldMk cId="3616270836" sldId="314"/>
            <ac:spMk id="84995" creationId="{00000000-0000-0000-0000-000000000000}"/>
          </ac:spMkLst>
        </pc:spChg>
        <pc:spChg chg="mod">
          <ac:chgData name="Jayarathna, Sampath" userId="10951a6d-3610-4a87-8b75-8e5b3ed3f097" providerId="ADAL" clId="{F770C64E-E737-4F14-96D1-A1EB9E271C2C}" dt="2021-11-23T18:43:43.685" v="0"/>
          <ac:spMkLst>
            <pc:docMk/>
            <pc:sldMk cId="3616270836" sldId="314"/>
            <ac:spMk id="84996" creationId="{00000000-0000-0000-0000-000000000000}"/>
          </ac:spMkLst>
        </pc:spChg>
        <pc:spChg chg="mod">
          <ac:chgData name="Jayarathna, Sampath" userId="10951a6d-3610-4a87-8b75-8e5b3ed3f097" providerId="ADAL" clId="{F770C64E-E737-4F14-96D1-A1EB9E271C2C}" dt="2021-11-23T18:43:43.685" v="0"/>
          <ac:spMkLst>
            <pc:docMk/>
            <pc:sldMk cId="3616270836" sldId="314"/>
            <ac:spMk id="84997" creationId="{00000000-0000-0000-0000-000000000000}"/>
          </ac:spMkLst>
        </pc:spChg>
      </pc:sldChg>
      <pc:sldChg chg="modSp modNotes">
        <pc:chgData name="Jayarathna, Sampath" userId="10951a6d-3610-4a87-8b75-8e5b3ed3f097" providerId="ADAL" clId="{F770C64E-E737-4F14-96D1-A1EB9E271C2C}" dt="2021-11-23T18:43:43.685" v="0"/>
        <pc:sldMkLst>
          <pc:docMk/>
          <pc:sldMk cId="3031782945" sldId="315"/>
        </pc:sldMkLst>
        <pc:spChg chg="mod">
          <ac:chgData name="Jayarathna, Sampath" userId="10951a6d-3610-4a87-8b75-8e5b3ed3f097" providerId="ADAL" clId="{F770C64E-E737-4F14-96D1-A1EB9E271C2C}" dt="2021-11-23T18:43:43.685" v="0"/>
          <ac:spMkLst>
            <pc:docMk/>
            <pc:sldMk cId="3031782945" sldId="315"/>
            <ac:spMk id="84994" creationId="{00000000-0000-0000-0000-000000000000}"/>
          </ac:spMkLst>
        </pc:spChg>
        <pc:spChg chg="mod">
          <ac:chgData name="Jayarathna, Sampath" userId="10951a6d-3610-4a87-8b75-8e5b3ed3f097" providerId="ADAL" clId="{F770C64E-E737-4F14-96D1-A1EB9E271C2C}" dt="2021-11-23T18:43:43.685" v="0"/>
          <ac:spMkLst>
            <pc:docMk/>
            <pc:sldMk cId="3031782945" sldId="315"/>
            <ac:spMk id="84995" creationId="{00000000-0000-0000-0000-000000000000}"/>
          </ac:spMkLst>
        </pc:spChg>
        <pc:spChg chg="mod">
          <ac:chgData name="Jayarathna, Sampath" userId="10951a6d-3610-4a87-8b75-8e5b3ed3f097" providerId="ADAL" clId="{F770C64E-E737-4F14-96D1-A1EB9E271C2C}" dt="2021-11-23T18:43:43.685" v="0"/>
          <ac:spMkLst>
            <pc:docMk/>
            <pc:sldMk cId="3031782945" sldId="315"/>
            <ac:spMk id="84996" creationId="{00000000-0000-0000-0000-000000000000}"/>
          </ac:spMkLst>
        </pc:spChg>
        <pc:spChg chg="mod">
          <ac:chgData name="Jayarathna, Sampath" userId="10951a6d-3610-4a87-8b75-8e5b3ed3f097" providerId="ADAL" clId="{F770C64E-E737-4F14-96D1-A1EB9E271C2C}" dt="2021-11-23T18:43:43.685" v="0"/>
          <ac:spMkLst>
            <pc:docMk/>
            <pc:sldMk cId="3031782945" sldId="315"/>
            <ac:spMk id="84997" creationId="{00000000-0000-0000-0000-000000000000}"/>
          </ac:spMkLst>
        </pc:spChg>
      </pc:sldChg>
      <pc:sldChg chg="modSp modNotes">
        <pc:chgData name="Jayarathna, Sampath" userId="10951a6d-3610-4a87-8b75-8e5b3ed3f097" providerId="ADAL" clId="{F770C64E-E737-4F14-96D1-A1EB9E271C2C}" dt="2021-11-23T18:43:43.685" v="0"/>
        <pc:sldMkLst>
          <pc:docMk/>
          <pc:sldMk cId="405498326" sldId="316"/>
        </pc:sldMkLst>
        <pc:spChg chg="mod">
          <ac:chgData name="Jayarathna, Sampath" userId="10951a6d-3610-4a87-8b75-8e5b3ed3f097" providerId="ADAL" clId="{F770C64E-E737-4F14-96D1-A1EB9E271C2C}" dt="2021-11-23T18:43:43.685" v="0"/>
          <ac:spMkLst>
            <pc:docMk/>
            <pc:sldMk cId="405498326" sldId="316"/>
            <ac:spMk id="84994" creationId="{00000000-0000-0000-0000-000000000000}"/>
          </ac:spMkLst>
        </pc:spChg>
        <pc:spChg chg="mod">
          <ac:chgData name="Jayarathna, Sampath" userId="10951a6d-3610-4a87-8b75-8e5b3ed3f097" providerId="ADAL" clId="{F770C64E-E737-4F14-96D1-A1EB9E271C2C}" dt="2021-11-23T18:43:43.685" v="0"/>
          <ac:spMkLst>
            <pc:docMk/>
            <pc:sldMk cId="405498326" sldId="316"/>
            <ac:spMk id="84995" creationId="{00000000-0000-0000-0000-000000000000}"/>
          </ac:spMkLst>
        </pc:spChg>
        <pc:spChg chg="mod">
          <ac:chgData name="Jayarathna, Sampath" userId="10951a6d-3610-4a87-8b75-8e5b3ed3f097" providerId="ADAL" clId="{F770C64E-E737-4F14-96D1-A1EB9E271C2C}" dt="2021-11-23T18:43:43.685" v="0"/>
          <ac:spMkLst>
            <pc:docMk/>
            <pc:sldMk cId="405498326" sldId="316"/>
            <ac:spMk id="84996" creationId="{00000000-0000-0000-0000-000000000000}"/>
          </ac:spMkLst>
        </pc:spChg>
        <pc:spChg chg="mod">
          <ac:chgData name="Jayarathna, Sampath" userId="10951a6d-3610-4a87-8b75-8e5b3ed3f097" providerId="ADAL" clId="{F770C64E-E737-4F14-96D1-A1EB9E271C2C}" dt="2021-11-23T18:43:43.685" v="0"/>
          <ac:spMkLst>
            <pc:docMk/>
            <pc:sldMk cId="405498326" sldId="316"/>
            <ac:spMk id="84997" creationId="{00000000-0000-0000-0000-000000000000}"/>
          </ac:spMkLst>
        </pc:spChg>
      </pc:sldChg>
      <pc:sldChg chg="modSp modNotes">
        <pc:chgData name="Jayarathna, Sampath" userId="10951a6d-3610-4a87-8b75-8e5b3ed3f097" providerId="ADAL" clId="{F770C64E-E737-4F14-96D1-A1EB9E271C2C}" dt="2021-11-23T18:43:43.685" v="0"/>
        <pc:sldMkLst>
          <pc:docMk/>
          <pc:sldMk cId="1400954354" sldId="317"/>
        </pc:sldMkLst>
        <pc:spChg chg="mod">
          <ac:chgData name="Jayarathna, Sampath" userId="10951a6d-3610-4a87-8b75-8e5b3ed3f097" providerId="ADAL" clId="{F770C64E-E737-4F14-96D1-A1EB9E271C2C}" dt="2021-11-23T18:43:43.685" v="0"/>
          <ac:spMkLst>
            <pc:docMk/>
            <pc:sldMk cId="1400954354" sldId="317"/>
            <ac:spMk id="84994" creationId="{00000000-0000-0000-0000-000000000000}"/>
          </ac:spMkLst>
        </pc:spChg>
        <pc:spChg chg="mod">
          <ac:chgData name="Jayarathna, Sampath" userId="10951a6d-3610-4a87-8b75-8e5b3ed3f097" providerId="ADAL" clId="{F770C64E-E737-4F14-96D1-A1EB9E271C2C}" dt="2021-11-23T18:43:43.685" v="0"/>
          <ac:spMkLst>
            <pc:docMk/>
            <pc:sldMk cId="1400954354" sldId="317"/>
            <ac:spMk id="84995" creationId="{00000000-0000-0000-0000-000000000000}"/>
          </ac:spMkLst>
        </pc:spChg>
        <pc:spChg chg="mod">
          <ac:chgData name="Jayarathna, Sampath" userId="10951a6d-3610-4a87-8b75-8e5b3ed3f097" providerId="ADAL" clId="{F770C64E-E737-4F14-96D1-A1EB9E271C2C}" dt="2021-11-23T18:43:43.685" v="0"/>
          <ac:spMkLst>
            <pc:docMk/>
            <pc:sldMk cId="1400954354" sldId="317"/>
            <ac:spMk id="84996" creationId="{00000000-0000-0000-0000-000000000000}"/>
          </ac:spMkLst>
        </pc:spChg>
        <pc:spChg chg="mod">
          <ac:chgData name="Jayarathna, Sampath" userId="10951a6d-3610-4a87-8b75-8e5b3ed3f097" providerId="ADAL" clId="{F770C64E-E737-4F14-96D1-A1EB9E271C2C}" dt="2021-11-23T18:43:43.685" v="0"/>
          <ac:spMkLst>
            <pc:docMk/>
            <pc:sldMk cId="1400954354" sldId="317"/>
            <ac:spMk id="84997" creationId="{00000000-0000-0000-0000-000000000000}"/>
          </ac:spMkLst>
        </pc:spChg>
        <pc:picChg chg="mod">
          <ac:chgData name="Jayarathna, Sampath" userId="10951a6d-3610-4a87-8b75-8e5b3ed3f097" providerId="ADAL" clId="{F770C64E-E737-4F14-96D1-A1EB9E271C2C}" dt="2021-11-23T18:43:43.685" v="0"/>
          <ac:picMkLst>
            <pc:docMk/>
            <pc:sldMk cId="1400954354" sldId="317"/>
            <ac:picMk id="6" creationId="{00000000-0000-0000-0000-000000000000}"/>
          </ac:picMkLst>
        </pc:picChg>
      </pc:sldChg>
      <pc:sldChg chg="modSp">
        <pc:chgData name="Jayarathna, Sampath" userId="10951a6d-3610-4a87-8b75-8e5b3ed3f097" providerId="ADAL" clId="{F770C64E-E737-4F14-96D1-A1EB9E271C2C}" dt="2021-11-23T18:43:43.685" v="0"/>
        <pc:sldMkLst>
          <pc:docMk/>
          <pc:sldMk cId="73835843" sldId="318"/>
        </pc:sldMkLst>
        <pc:spChg chg="mod">
          <ac:chgData name="Jayarathna, Sampath" userId="10951a6d-3610-4a87-8b75-8e5b3ed3f097" providerId="ADAL" clId="{F770C64E-E737-4F14-96D1-A1EB9E271C2C}" dt="2021-11-23T18:43:43.685" v="0"/>
          <ac:spMkLst>
            <pc:docMk/>
            <pc:sldMk cId="73835843" sldId="318"/>
            <ac:spMk id="26626"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27"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28"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29"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0"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1"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2"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3"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4"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5"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6"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7"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8"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39"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40"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41"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44"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45"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46" creationId="{00000000-0000-0000-0000-000000000000}"/>
          </ac:spMkLst>
        </pc:spChg>
        <pc:spChg chg="mod">
          <ac:chgData name="Jayarathna, Sampath" userId="10951a6d-3610-4a87-8b75-8e5b3ed3f097" providerId="ADAL" clId="{F770C64E-E737-4F14-96D1-A1EB9E271C2C}" dt="2021-11-23T18:43:43.685" v="0"/>
          <ac:spMkLst>
            <pc:docMk/>
            <pc:sldMk cId="73835843" sldId="318"/>
            <ac:spMk id="26647" creationId="{00000000-0000-0000-0000-000000000000}"/>
          </ac:spMkLst>
        </pc:spChg>
        <pc:cxnChg chg="mod">
          <ac:chgData name="Jayarathna, Sampath" userId="10951a6d-3610-4a87-8b75-8e5b3ed3f097" providerId="ADAL" clId="{F770C64E-E737-4F14-96D1-A1EB9E271C2C}" dt="2021-11-23T18:43:43.685" v="0"/>
          <ac:cxnSpMkLst>
            <pc:docMk/>
            <pc:sldMk cId="73835843" sldId="318"/>
            <ac:cxnSpMk id="26642" creationId="{00000000-0000-0000-0000-000000000000}"/>
          </ac:cxnSpMkLst>
        </pc:cxnChg>
        <pc:cxnChg chg="mod">
          <ac:chgData name="Jayarathna, Sampath" userId="10951a6d-3610-4a87-8b75-8e5b3ed3f097" providerId="ADAL" clId="{F770C64E-E737-4F14-96D1-A1EB9E271C2C}" dt="2021-11-23T18:43:43.685" v="0"/>
          <ac:cxnSpMkLst>
            <pc:docMk/>
            <pc:sldMk cId="73835843" sldId="318"/>
            <ac:cxnSpMk id="26643" creationId="{00000000-0000-0000-0000-000000000000}"/>
          </ac:cxnSpMkLst>
        </pc:cxnChg>
      </pc:sldChg>
      <pc:sldChg chg="modSp">
        <pc:chgData name="Jayarathna, Sampath" userId="10951a6d-3610-4a87-8b75-8e5b3ed3f097" providerId="ADAL" clId="{F770C64E-E737-4F14-96D1-A1EB9E271C2C}" dt="2021-11-23T18:43:43.685" v="0"/>
        <pc:sldMkLst>
          <pc:docMk/>
          <pc:sldMk cId="3016261207" sldId="319"/>
        </pc:sldMkLst>
        <pc:spChg chg="mod">
          <ac:chgData name="Jayarathna, Sampath" userId="10951a6d-3610-4a87-8b75-8e5b3ed3f097" providerId="ADAL" clId="{F770C64E-E737-4F14-96D1-A1EB9E271C2C}" dt="2021-11-23T18:43:43.685" v="0"/>
          <ac:spMkLst>
            <pc:docMk/>
            <pc:sldMk cId="3016261207" sldId="319"/>
            <ac:spMk id="61"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0"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1"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2"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3"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4"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5"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6"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7"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8"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59"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60"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61"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62"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63"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64"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67"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68"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69" creationId="{00000000-0000-0000-0000-000000000000}"/>
          </ac:spMkLst>
        </pc:spChg>
        <pc:spChg chg="mod">
          <ac:chgData name="Jayarathna, Sampath" userId="10951a6d-3610-4a87-8b75-8e5b3ed3f097" providerId="ADAL" clId="{F770C64E-E737-4F14-96D1-A1EB9E271C2C}" dt="2021-11-23T18:43:43.685" v="0"/>
          <ac:spMkLst>
            <pc:docMk/>
            <pc:sldMk cId="3016261207" sldId="319"/>
            <ac:spMk id="27670" creationId="{00000000-0000-0000-0000-000000000000}"/>
          </ac:spMkLst>
        </pc:spChg>
        <pc:cxnChg chg="mod">
          <ac:chgData name="Jayarathna, Sampath" userId="10951a6d-3610-4a87-8b75-8e5b3ed3f097" providerId="ADAL" clId="{F770C64E-E737-4F14-96D1-A1EB9E271C2C}" dt="2021-11-23T18:43:43.685" v="0"/>
          <ac:cxnSpMkLst>
            <pc:docMk/>
            <pc:sldMk cId="3016261207" sldId="319"/>
            <ac:cxnSpMk id="27665" creationId="{00000000-0000-0000-0000-000000000000}"/>
          </ac:cxnSpMkLst>
        </pc:cxnChg>
        <pc:cxnChg chg="mod">
          <ac:chgData name="Jayarathna, Sampath" userId="10951a6d-3610-4a87-8b75-8e5b3ed3f097" providerId="ADAL" clId="{F770C64E-E737-4F14-96D1-A1EB9E271C2C}" dt="2021-11-23T18:43:43.685" v="0"/>
          <ac:cxnSpMkLst>
            <pc:docMk/>
            <pc:sldMk cId="3016261207" sldId="319"/>
            <ac:cxnSpMk id="27666" creationId="{00000000-0000-0000-0000-000000000000}"/>
          </ac:cxnSpMkLst>
        </pc:cxnChg>
        <pc:cxnChg chg="mod">
          <ac:chgData name="Jayarathna, Sampath" userId="10951a6d-3610-4a87-8b75-8e5b3ed3f097" providerId="ADAL" clId="{F770C64E-E737-4F14-96D1-A1EB9E271C2C}" dt="2021-11-23T18:43:43.685" v="0"/>
          <ac:cxnSpMkLst>
            <pc:docMk/>
            <pc:sldMk cId="3016261207" sldId="319"/>
            <ac:cxnSpMk id="27671" creationId="{00000000-0000-0000-0000-000000000000}"/>
          </ac:cxnSpMkLst>
        </pc:cxnChg>
        <pc:cxnChg chg="mod">
          <ac:chgData name="Jayarathna, Sampath" userId="10951a6d-3610-4a87-8b75-8e5b3ed3f097" providerId="ADAL" clId="{F770C64E-E737-4F14-96D1-A1EB9E271C2C}" dt="2021-11-23T18:43:43.685" v="0"/>
          <ac:cxnSpMkLst>
            <pc:docMk/>
            <pc:sldMk cId="3016261207" sldId="319"/>
            <ac:cxnSpMk id="27672" creationId="{00000000-0000-0000-0000-000000000000}"/>
          </ac:cxnSpMkLst>
        </pc:cxnChg>
        <pc:cxnChg chg="mod">
          <ac:chgData name="Jayarathna, Sampath" userId="10951a6d-3610-4a87-8b75-8e5b3ed3f097" providerId="ADAL" clId="{F770C64E-E737-4F14-96D1-A1EB9E271C2C}" dt="2021-11-23T18:43:43.685" v="0"/>
          <ac:cxnSpMkLst>
            <pc:docMk/>
            <pc:sldMk cId="3016261207" sldId="319"/>
            <ac:cxnSpMk id="27673" creationId="{00000000-0000-0000-0000-000000000000}"/>
          </ac:cxnSpMkLst>
        </pc:cxnChg>
        <pc:cxnChg chg="mod">
          <ac:chgData name="Jayarathna, Sampath" userId="10951a6d-3610-4a87-8b75-8e5b3ed3f097" providerId="ADAL" clId="{F770C64E-E737-4F14-96D1-A1EB9E271C2C}" dt="2021-11-23T18:43:43.685" v="0"/>
          <ac:cxnSpMkLst>
            <pc:docMk/>
            <pc:sldMk cId="3016261207" sldId="319"/>
            <ac:cxnSpMk id="27674" creationId="{00000000-0000-0000-0000-000000000000}"/>
          </ac:cxnSpMkLst>
        </pc:cxnChg>
        <pc:cxnChg chg="mod">
          <ac:chgData name="Jayarathna, Sampath" userId="10951a6d-3610-4a87-8b75-8e5b3ed3f097" providerId="ADAL" clId="{F770C64E-E737-4F14-96D1-A1EB9E271C2C}" dt="2021-11-23T18:43:43.685" v="0"/>
          <ac:cxnSpMkLst>
            <pc:docMk/>
            <pc:sldMk cId="3016261207" sldId="319"/>
            <ac:cxnSpMk id="27675" creationId="{00000000-0000-0000-0000-000000000000}"/>
          </ac:cxnSpMkLst>
        </pc:cxnChg>
      </pc:sldChg>
      <pc:sldChg chg="modSp">
        <pc:chgData name="Jayarathna, Sampath" userId="10951a6d-3610-4a87-8b75-8e5b3ed3f097" providerId="ADAL" clId="{F770C64E-E737-4F14-96D1-A1EB9E271C2C}" dt="2021-11-23T18:43:43.685" v="0"/>
        <pc:sldMkLst>
          <pc:docMk/>
          <pc:sldMk cId="1537576797" sldId="320"/>
        </pc:sldMkLst>
        <pc:spChg chg="mod">
          <ac:chgData name="Jayarathna, Sampath" userId="10951a6d-3610-4a87-8b75-8e5b3ed3f097" providerId="ADAL" clId="{F770C64E-E737-4F14-96D1-A1EB9E271C2C}" dt="2021-11-23T18:43:43.685" v="0"/>
          <ac:spMkLst>
            <pc:docMk/>
            <pc:sldMk cId="1537576797" sldId="320"/>
            <ac:spMk id="28674"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75"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76"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77"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78"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79"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0"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1"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2"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3"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4"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5"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6"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7"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8"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89"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92"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93"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94" creationId="{00000000-0000-0000-0000-000000000000}"/>
          </ac:spMkLst>
        </pc:spChg>
        <pc:spChg chg="mod">
          <ac:chgData name="Jayarathna, Sampath" userId="10951a6d-3610-4a87-8b75-8e5b3ed3f097" providerId="ADAL" clId="{F770C64E-E737-4F14-96D1-A1EB9E271C2C}" dt="2021-11-23T18:43:43.685" v="0"/>
          <ac:spMkLst>
            <pc:docMk/>
            <pc:sldMk cId="1537576797" sldId="320"/>
            <ac:spMk id="28695" creationId="{00000000-0000-0000-0000-000000000000}"/>
          </ac:spMkLst>
        </pc:spChg>
        <pc:picChg chg="mod">
          <ac:chgData name="Jayarathna, Sampath" userId="10951a6d-3610-4a87-8b75-8e5b3ed3f097" providerId="ADAL" clId="{F770C64E-E737-4F14-96D1-A1EB9E271C2C}" dt="2021-11-23T18:43:43.685" v="0"/>
          <ac:picMkLst>
            <pc:docMk/>
            <pc:sldMk cId="1537576797" sldId="320"/>
            <ac:picMk id="28696" creationId="{00000000-0000-0000-0000-000000000000}"/>
          </ac:picMkLst>
        </pc:picChg>
        <pc:cxnChg chg="mod">
          <ac:chgData name="Jayarathna, Sampath" userId="10951a6d-3610-4a87-8b75-8e5b3ed3f097" providerId="ADAL" clId="{F770C64E-E737-4F14-96D1-A1EB9E271C2C}" dt="2021-11-23T18:43:43.685" v="0"/>
          <ac:cxnSpMkLst>
            <pc:docMk/>
            <pc:sldMk cId="1537576797" sldId="320"/>
            <ac:cxnSpMk id="28690" creationId="{00000000-0000-0000-0000-000000000000}"/>
          </ac:cxnSpMkLst>
        </pc:cxnChg>
        <pc:cxnChg chg="mod">
          <ac:chgData name="Jayarathna, Sampath" userId="10951a6d-3610-4a87-8b75-8e5b3ed3f097" providerId="ADAL" clId="{F770C64E-E737-4F14-96D1-A1EB9E271C2C}" dt="2021-11-23T18:43:43.685" v="0"/>
          <ac:cxnSpMkLst>
            <pc:docMk/>
            <pc:sldMk cId="1537576797" sldId="320"/>
            <ac:cxnSpMk id="28691" creationId="{00000000-0000-0000-0000-000000000000}"/>
          </ac:cxnSpMkLst>
        </pc:cxnChg>
      </pc:sldChg>
      <pc:sldChg chg="modSp">
        <pc:chgData name="Jayarathna, Sampath" userId="10951a6d-3610-4a87-8b75-8e5b3ed3f097" providerId="ADAL" clId="{F770C64E-E737-4F14-96D1-A1EB9E271C2C}" dt="2021-11-23T18:43:43.685" v="0"/>
        <pc:sldMkLst>
          <pc:docMk/>
          <pc:sldMk cId="4162244581" sldId="321"/>
        </pc:sldMkLst>
        <pc:spChg chg="mod">
          <ac:chgData name="Jayarathna, Sampath" userId="10951a6d-3610-4a87-8b75-8e5b3ed3f097" providerId="ADAL" clId="{F770C64E-E737-4F14-96D1-A1EB9E271C2C}" dt="2021-11-23T18:43:43.685" v="0"/>
          <ac:spMkLst>
            <pc:docMk/>
            <pc:sldMk cId="4162244581" sldId="321"/>
            <ac:spMk id="29698"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699"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0"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1"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2"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3"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4"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5"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6"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7"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8"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09"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10"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11"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12"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13"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16"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17"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18" creationId="{00000000-0000-0000-0000-000000000000}"/>
          </ac:spMkLst>
        </pc:spChg>
        <pc:spChg chg="mod">
          <ac:chgData name="Jayarathna, Sampath" userId="10951a6d-3610-4a87-8b75-8e5b3ed3f097" providerId="ADAL" clId="{F770C64E-E737-4F14-96D1-A1EB9E271C2C}" dt="2021-11-23T18:43:43.685" v="0"/>
          <ac:spMkLst>
            <pc:docMk/>
            <pc:sldMk cId="4162244581" sldId="321"/>
            <ac:spMk id="29719" creationId="{00000000-0000-0000-0000-000000000000}"/>
          </ac:spMkLst>
        </pc:spChg>
        <pc:cxnChg chg="mod">
          <ac:chgData name="Jayarathna, Sampath" userId="10951a6d-3610-4a87-8b75-8e5b3ed3f097" providerId="ADAL" clId="{F770C64E-E737-4F14-96D1-A1EB9E271C2C}" dt="2021-11-23T18:43:43.685" v="0"/>
          <ac:cxnSpMkLst>
            <pc:docMk/>
            <pc:sldMk cId="4162244581" sldId="321"/>
            <ac:cxnSpMk id="29714" creationId="{00000000-0000-0000-0000-000000000000}"/>
          </ac:cxnSpMkLst>
        </pc:cxnChg>
        <pc:cxnChg chg="mod">
          <ac:chgData name="Jayarathna, Sampath" userId="10951a6d-3610-4a87-8b75-8e5b3ed3f097" providerId="ADAL" clId="{F770C64E-E737-4F14-96D1-A1EB9E271C2C}" dt="2021-11-23T18:43:43.685" v="0"/>
          <ac:cxnSpMkLst>
            <pc:docMk/>
            <pc:sldMk cId="4162244581" sldId="321"/>
            <ac:cxnSpMk id="29715" creationId="{00000000-0000-0000-0000-000000000000}"/>
          </ac:cxnSpMkLst>
        </pc:cxnChg>
        <pc:cxnChg chg="mod">
          <ac:chgData name="Jayarathna, Sampath" userId="10951a6d-3610-4a87-8b75-8e5b3ed3f097" providerId="ADAL" clId="{F770C64E-E737-4F14-96D1-A1EB9E271C2C}" dt="2021-11-23T18:43:43.685" v="0"/>
          <ac:cxnSpMkLst>
            <pc:docMk/>
            <pc:sldMk cId="4162244581" sldId="321"/>
            <ac:cxnSpMk id="29720" creationId="{00000000-0000-0000-0000-000000000000}"/>
          </ac:cxnSpMkLst>
        </pc:cxnChg>
        <pc:cxnChg chg="mod">
          <ac:chgData name="Jayarathna, Sampath" userId="10951a6d-3610-4a87-8b75-8e5b3ed3f097" providerId="ADAL" clId="{F770C64E-E737-4F14-96D1-A1EB9E271C2C}" dt="2021-11-23T18:43:43.685" v="0"/>
          <ac:cxnSpMkLst>
            <pc:docMk/>
            <pc:sldMk cId="4162244581" sldId="321"/>
            <ac:cxnSpMk id="29721" creationId="{00000000-0000-0000-0000-000000000000}"/>
          </ac:cxnSpMkLst>
        </pc:cxnChg>
      </pc:sldChg>
      <pc:sldChg chg="modSp">
        <pc:chgData name="Jayarathna, Sampath" userId="10951a6d-3610-4a87-8b75-8e5b3ed3f097" providerId="ADAL" clId="{F770C64E-E737-4F14-96D1-A1EB9E271C2C}" dt="2021-11-23T18:43:43.685" v="0"/>
        <pc:sldMkLst>
          <pc:docMk/>
          <pc:sldMk cId="489895500" sldId="322"/>
        </pc:sldMkLst>
        <pc:spChg chg="mod">
          <ac:chgData name="Jayarathna, Sampath" userId="10951a6d-3610-4a87-8b75-8e5b3ed3f097" providerId="ADAL" clId="{F770C64E-E737-4F14-96D1-A1EB9E271C2C}" dt="2021-11-23T18:43:43.685" v="0"/>
          <ac:spMkLst>
            <pc:docMk/>
            <pc:sldMk cId="489895500" sldId="322"/>
            <ac:spMk id="30722"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23"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24"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25"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26"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27"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28"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29"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30"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31"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32"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33"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34"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35"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36"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37"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41"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42"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43" creationId="{00000000-0000-0000-0000-000000000000}"/>
          </ac:spMkLst>
        </pc:spChg>
        <pc:spChg chg="mod">
          <ac:chgData name="Jayarathna, Sampath" userId="10951a6d-3610-4a87-8b75-8e5b3ed3f097" providerId="ADAL" clId="{F770C64E-E737-4F14-96D1-A1EB9E271C2C}" dt="2021-11-23T18:43:43.685" v="0"/>
          <ac:spMkLst>
            <pc:docMk/>
            <pc:sldMk cId="489895500" sldId="322"/>
            <ac:spMk id="30744" creationId="{00000000-0000-0000-0000-000000000000}"/>
          </ac:spMkLst>
        </pc:spChg>
        <pc:picChg chg="mod">
          <ac:chgData name="Jayarathna, Sampath" userId="10951a6d-3610-4a87-8b75-8e5b3ed3f097" providerId="ADAL" clId="{F770C64E-E737-4F14-96D1-A1EB9E271C2C}" dt="2021-11-23T18:43:43.685" v="0"/>
          <ac:picMkLst>
            <pc:docMk/>
            <pc:sldMk cId="489895500" sldId="322"/>
            <ac:picMk id="30740" creationId="{00000000-0000-0000-0000-000000000000}"/>
          </ac:picMkLst>
        </pc:picChg>
        <pc:cxnChg chg="mod">
          <ac:chgData name="Jayarathna, Sampath" userId="10951a6d-3610-4a87-8b75-8e5b3ed3f097" providerId="ADAL" clId="{F770C64E-E737-4F14-96D1-A1EB9E271C2C}" dt="2021-11-23T18:43:43.685" v="0"/>
          <ac:cxnSpMkLst>
            <pc:docMk/>
            <pc:sldMk cId="489895500" sldId="322"/>
            <ac:cxnSpMk id="30738" creationId="{00000000-0000-0000-0000-000000000000}"/>
          </ac:cxnSpMkLst>
        </pc:cxnChg>
        <pc:cxnChg chg="mod">
          <ac:chgData name="Jayarathna, Sampath" userId="10951a6d-3610-4a87-8b75-8e5b3ed3f097" providerId="ADAL" clId="{F770C64E-E737-4F14-96D1-A1EB9E271C2C}" dt="2021-11-23T18:43:43.685" v="0"/>
          <ac:cxnSpMkLst>
            <pc:docMk/>
            <pc:sldMk cId="489895500" sldId="322"/>
            <ac:cxnSpMk id="30739" creationId="{00000000-0000-0000-0000-000000000000}"/>
          </ac:cxnSpMkLst>
        </pc:cxnChg>
      </pc:sldChg>
      <pc:sldChg chg="modSp">
        <pc:chgData name="Jayarathna, Sampath" userId="10951a6d-3610-4a87-8b75-8e5b3ed3f097" providerId="ADAL" clId="{F770C64E-E737-4F14-96D1-A1EB9E271C2C}" dt="2021-11-23T18:43:43.685" v="0"/>
        <pc:sldMkLst>
          <pc:docMk/>
          <pc:sldMk cId="3787982136" sldId="323"/>
        </pc:sldMkLst>
        <pc:spChg chg="mod">
          <ac:chgData name="Jayarathna, Sampath" userId="10951a6d-3610-4a87-8b75-8e5b3ed3f097" providerId="ADAL" clId="{F770C64E-E737-4F14-96D1-A1EB9E271C2C}" dt="2021-11-23T18:43:43.685" v="0"/>
          <ac:spMkLst>
            <pc:docMk/>
            <pc:sldMk cId="3787982136" sldId="323"/>
            <ac:spMk id="31746"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47"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48"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49"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0"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1"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2"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3"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4"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5"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6"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7"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8"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59"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60"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61"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64"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65"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70" creationId="{00000000-0000-0000-0000-000000000000}"/>
          </ac:spMkLst>
        </pc:spChg>
        <pc:spChg chg="mod">
          <ac:chgData name="Jayarathna, Sampath" userId="10951a6d-3610-4a87-8b75-8e5b3ed3f097" providerId="ADAL" clId="{F770C64E-E737-4F14-96D1-A1EB9E271C2C}" dt="2021-11-23T18:43:43.685" v="0"/>
          <ac:spMkLst>
            <pc:docMk/>
            <pc:sldMk cId="3787982136" sldId="323"/>
            <ac:spMk id="31771" creationId="{00000000-0000-0000-0000-000000000000}"/>
          </ac:spMkLst>
        </pc:spChg>
        <pc:cxnChg chg="mod">
          <ac:chgData name="Jayarathna, Sampath" userId="10951a6d-3610-4a87-8b75-8e5b3ed3f097" providerId="ADAL" clId="{F770C64E-E737-4F14-96D1-A1EB9E271C2C}" dt="2021-11-23T18:43:43.685" v="0"/>
          <ac:cxnSpMkLst>
            <pc:docMk/>
            <pc:sldMk cId="3787982136" sldId="323"/>
            <ac:cxnSpMk id="31762" creationId="{00000000-0000-0000-0000-000000000000}"/>
          </ac:cxnSpMkLst>
        </pc:cxnChg>
        <pc:cxnChg chg="mod">
          <ac:chgData name="Jayarathna, Sampath" userId="10951a6d-3610-4a87-8b75-8e5b3ed3f097" providerId="ADAL" clId="{F770C64E-E737-4F14-96D1-A1EB9E271C2C}" dt="2021-11-23T18:43:43.685" v="0"/>
          <ac:cxnSpMkLst>
            <pc:docMk/>
            <pc:sldMk cId="3787982136" sldId="323"/>
            <ac:cxnSpMk id="31763" creationId="{00000000-0000-0000-0000-000000000000}"/>
          </ac:cxnSpMkLst>
        </pc:cxnChg>
        <pc:cxnChg chg="mod">
          <ac:chgData name="Jayarathna, Sampath" userId="10951a6d-3610-4a87-8b75-8e5b3ed3f097" providerId="ADAL" clId="{F770C64E-E737-4F14-96D1-A1EB9E271C2C}" dt="2021-11-23T18:43:43.685" v="0"/>
          <ac:cxnSpMkLst>
            <pc:docMk/>
            <pc:sldMk cId="3787982136" sldId="323"/>
            <ac:cxnSpMk id="31766" creationId="{00000000-0000-0000-0000-000000000000}"/>
          </ac:cxnSpMkLst>
        </pc:cxnChg>
        <pc:cxnChg chg="mod">
          <ac:chgData name="Jayarathna, Sampath" userId="10951a6d-3610-4a87-8b75-8e5b3ed3f097" providerId="ADAL" clId="{F770C64E-E737-4F14-96D1-A1EB9E271C2C}" dt="2021-11-23T18:43:43.685" v="0"/>
          <ac:cxnSpMkLst>
            <pc:docMk/>
            <pc:sldMk cId="3787982136" sldId="323"/>
            <ac:cxnSpMk id="31767" creationId="{00000000-0000-0000-0000-000000000000}"/>
          </ac:cxnSpMkLst>
        </pc:cxnChg>
        <pc:cxnChg chg="mod">
          <ac:chgData name="Jayarathna, Sampath" userId="10951a6d-3610-4a87-8b75-8e5b3ed3f097" providerId="ADAL" clId="{F770C64E-E737-4F14-96D1-A1EB9E271C2C}" dt="2021-11-23T18:43:43.685" v="0"/>
          <ac:cxnSpMkLst>
            <pc:docMk/>
            <pc:sldMk cId="3787982136" sldId="323"/>
            <ac:cxnSpMk id="31768" creationId="{00000000-0000-0000-0000-000000000000}"/>
          </ac:cxnSpMkLst>
        </pc:cxnChg>
        <pc:cxnChg chg="mod">
          <ac:chgData name="Jayarathna, Sampath" userId="10951a6d-3610-4a87-8b75-8e5b3ed3f097" providerId="ADAL" clId="{F770C64E-E737-4F14-96D1-A1EB9E271C2C}" dt="2021-11-23T18:43:43.685" v="0"/>
          <ac:cxnSpMkLst>
            <pc:docMk/>
            <pc:sldMk cId="3787982136" sldId="323"/>
            <ac:cxnSpMk id="31769" creationId="{00000000-0000-0000-0000-000000000000}"/>
          </ac:cxnSpMkLst>
        </pc:cxnChg>
        <pc:cxnChg chg="mod">
          <ac:chgData name="Jayarathna, Sampath" userId="10951a6d-3610-4a87-8b75-8e5b3ed3f097" providerId="ADAL" clId="{F770C64E-E737-4F14-96D1-A1EB9E271C2C}" dt="2021-11-23T18:43:43.685" v="0"/>
          <ac:cxnSpMkLst>
            <pc:docMk/>
            <pc:sldMk cId="3787982136" sldId="323"/>
            <ac:cxnSpMk id="31772" creationId="{00000000-0000-0000-0000-000000000000}"/>
          </ac:cxnSpMkLst>
        </pc:cxnChg>
        <pc:cxnChg chg="mod">
          <ac:chgData name="Jayarathna, Sampath" userId="10951a6d-3610-4a87-8b75-8e5b3ed3f097" providerId="ADAL" clId="{F770C64E-E737-4F14-96D1-A1EB9E271C2C}" dt="2021-11-23T18:43:43.685" v="0"/>
          <ac:cxnSpMkLst>
            <pc:docMk/>
            <pc:sldMk cId="3787982136" sldId="323"/>
            <ac:cxnSpMk id="31773" creationId="{00000000-0000-0000-0000-000000000000}"/>
          </ac:cxnSpMkLst>
        </pc:cxnChg>
        <pc:cxnChg chg="mod">
          <ac:chgData name="Jayarathna, Sampath" userId="10951a6d-3610-4a87-8b75-8e5b3ed3f097" providerId="ADAL" clId="{F770C64E-E737-4F14-96D1-A1EB9E271C2C}" dt="2021-11-23T18:43:43.685" v="0"/>
          <ac:cxnSpMkLst>
            <pc:docMk/>
            <pc:sldMk cId="3787982136" sldId="323"/>
            <ac:cxnSpMk id="31774" creationId="{00000000-0000-0000-0000-000000000000}"/>
          </ac:cxnSpMkLst>
        </pc:cxnChg>
      </pc:sldChg>
      <pc:sldChg chg="modSp">
        <pc:chgData name="Jayarathna, Sampath" userId="10951a6d-3610-4a87-8b75-8e5b3ed3f097" providerId="ADAL" clId="{F770C64E-E737-4F14-96D1-A1EB9E271C2C}" dt="2021-11-23T18:43:43.685" v="0"/>
        <pc:sldMkLst>
          <pc:docMk/>
          <pc:sldMk cId="808160753" sldId="324"/>
        </pc:sldMkLst>
        <pc:spChg chg="mod">
          <ac:chgData name="Jayarathna, Sampath" userId="10951a6d-3610-4a87-8b75-8e5b3ed3f097" providerId="ADAL" clId="{F770C64E-E737-4F14-96D1-A1EB9E271C2C}" dt="2021-11-23T18:43:43.685" v="0"/>
          <ac:spMkLst>
            <pc:docMk/>
            <pc:sldMk cId="808160753" sldId="324"/>
            <ac:spMk id="40"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0"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1"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2"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3"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4"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5"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6"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7"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8"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79"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80"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81"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82"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83"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84"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87"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88"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89" creationId="{00000000-0000-0000-0000-000000000000}"/>
          </ac:spMkLst>
        </pc:spChg>
        <pc:spChg chg="mod">
          <ac:chgData name="Jayarathna, Sampath" userId="10951a6d-3610-4a87-8b75-8e5b3ed3f097" providerId="ADAL" clId="{F770C64E-E737-4F14-96D1-A1EB9E271C2C}" dt="2021-11-23T18:43:43.685" v="0"/>
          <ac:spMkLst>
            <pc:docMk/>
            <pc:sldMk cId="808160753" sldId="324"/>
            <ac:spMk id="32790" creationId="{00000000-0000-0000-0000-000000000000}"/>
          </ac:spMkLst>
        </pc:spChg>
        <pc:picChg chg="mod">
          <ac:chgData name="Jayarathna, Sampath" userId="10951a6d-3610-4a87-8b75-8e5b3ed3f097" providerId="ADAL" clId="{F770C64E-E737-4F14-96D1-A1EB9E271C2C}" dt="2021-11-23T18:43:43.685" v="0"/>
          <ac:picMkLst>
            <pc:docMk/>
            <pc:sldMk cId="808160753" sldId="324"/>
            <ac:picMk id="32792" creationId="{00000000-0000-0000-0000-000000000000}"/>
          </ac:picMkLst>
        </pc:picChg>
        <pc:picChg chg="mod">
          <ac:chgData name="Jayarathna, Sampath" userId="10951a6d-3610-4a87-8b75-8e5b3ed3f097" providerId="ADAL" clId="{F770C64E-E737-4F14-96D1-A1EB9E271C2C}" dt="2021-11-23T18:43:43.685" v="0"/>
          <ac:picMkLst>
            <pc:docMk/>
            <pc:sldMk cId="808160753" sldId="324"/>
            <ac:picMk id="32793" creationId="{00000000-0000-0000-0000-000000000000}"/>
          </ac:picMkLst>
        </pc:picChg>
        <pc:cxnChg chg="mod">
          <ac:chgData name="Jayarathna, Sampath" userId="10951a6d-3610-4a87-8b75-8e5b3ed3f097" providerId="ADAL" clId="{F770C64E-E737-4F14-96D1-A1EB9E271C2C}" dt="2021-11-23T18:43:43.685" v="0"/>
          <ac:cxnSpMkLst>
            <pc:docMk/>
            <pc:sldMk cId="808160753" sldId="324"/>
            <ac:cxnSpMk id="32785" creationId="{00000000-0000-0000-0000-000000000000}"/>
          </ac:cxnSpMkLst>
        </pc:cxnChg>
        <pc:cxnChg chg="mod">
          <ac:chgData name="Jayarathna, Sampath" userId="10951a6d-3610-4a87-8b75-8e5b3ed3f097" providerId="ADAL" clId="{F770C64E-E737-4F14-96D1-A1EB9E271C2C}" dt="2021-11-23T18:43:43.685" v="0"/>
          <ac:cxnSpMkLst>
            <pc:docMk/>
            <pc:sldMk cId="808160753" sldId="324"/>
            <ac:cxnSpMk id="32786" creationId="{00000000-0000-0000-0000-000000000000}"/>
          </ac:cxnSpMkLst>
        </pc:cxnChg>
      </pc:sldChg>
      <pc:sldChg chg="modSp">
        <pc:chgData name="Jayarathna, Sampath" userId="10951a6d-3610-4a87-8b75-8e5b3ed3f097" providerId="ADAL" clId="{F770C64E-E737-4F14-96D1-A1EB9E271C2C}" dt="2021-11-23T18:43:43.685" v="0"/>
        <pc:sldMkLst>
          <pc:docMk/>
          <pc:sldMk cId="1038788628" sldId="325"/>
        </pc:sldMkLst>
        <pc:spChg chg="mod">
          <ac:chgData name="Jayarathna, Sampath" userId="10951a6d-3610-4a87-8b75-8e5b3ed3f097" providerId="ADAL" clId="{F770C64E-E737-4F14-96D1-A1EB9E271C2C}" dt="2021-11-23T18:43:43.685" v="0"/>
          <ac:spMkLst>
            <pc:docMk/>
            <pc:sldMk cId="1038788628" sldId="325"/>
            <ac:spMk id="33794" creationId="{00000000-0000-0000-0000-000000000000}"/>
          </ac:spMkLst>
        </pc:spChg>
        <pc:spChg chg="mod">
          <ac:chgData name="Jayarathna, Sampath" userId="10951a6d-3610-4a87-8b75-8e5b3ed3f097" providerId="ADAL" clId="{F770C64E-E737-4F14-96D1-A1EB9E271C2C}" dt="2021-11-23T18:43:43.685" v="0"/>
          <ac:spMkLst>
            <pc:docMk/>
            <pc:sldMk cId="1038788628" sldId="325"/>
            <ac:spMk id="33795" creationId="{00000000-0000-0000-0000-000000000000}"/>
          </ac:spMkLst>
        </pc:spChg>
        <pc:picChg chg="mod">
          <ac:chgData name="Jayarathna, Sampath" userId="10951a6d-3610-4a87-8b75-8e5b3ed3f097" providerId="ADAL" clId="{F770C64E-E737-4F14-96D1-A1EB9E271C2C}" dt="2021-11-23T18:43:43.685" v="0"/>
          <ac:picMkLst>
            <pc:docMk/>
            <pc:sldMk cId="1038788628" sldId="325"/>
            <ac:picMk id="33796" creationId="{00000000-0000-0000-0000-000000000000}"/>
          </ac:picMkLst>
        </pc:picChg>
      </pc:sldChg>
      <pc:sldChg chg="modSp modNotes">
        <pc:chgData name="Jayarathna, Sampath" userId="10951a6d-3610-4a87-8b75-8e5b3ed3f097" providerId="ADAL" clId="{F770C64E-E737-4F14-96D1-A1EB9E271C2C}" dt="2021-11-23T18:43:43.685" v="0"/>
        <pc:sldMkLst>
          <pc:docMk/>
          <pc:sldMk cId="754361695" sldId="326"/>
        </pc:sldMkLst>
        <pc:spChg chg="mod">
          <ac:chgData name="Jayarathna, Sampath" userId="10951a6d-3610-4a87-8b75-8e5b3ed3f097" providerId="ADAL" clId="{F770C64E-E737-4F14-96D1-A1EB9E271C2C}" dt="2021-11-23T18:43:43.685" v="0"/>
          <ac:spMkLst>
            <pc:docMk/>
            <pc:sldMk cId="754361695" sldId="326"/>
            <ac:spMk id="84994" creationId="{00000000-0000-0000-0000-000000000000}"/>
          </ac:spMkLst>
        </pc:spChg>
        <pc:spChg chg="mod">
          <ac:chgData name="Jayarathna, Sampath" userId="10951a6d-3610-4a87-8b75-8e5b3ed3f097" providerId="ADAL" clId="{F770C64E-E737-4F14-96D1-A1EB9E271C2C}" dt="2021-11-23T18:43:43.685" v="0"/>
          <ac:spMkLst>
            <pc:docMk/>
            <pc:sldMk cId="754361695" sldId="326"/>
            <ac:spMk id="84995" creationId="{00000000-0000-0000-0000-000000000000}"/>
          </ac:spMkLst>
        </pc:spChg>
        <pc:spChg chg="mod">
          <ac:chgData name="Jayarathna, Sampath" userId="10951a6d-3610-4a87-8b75-8e5b3ed3f097" providerId="ADAL" clId="{F770C64E-E737-4F14-96D1-A1EB9E271C2C}" dt="2021-11-23T18:43:43.685" v="0"/>
          <ac:spMkLst>
            <pc:docMk/>
            <pc:sldMk cId="754361695" sldId="326"/>
            <ac:spMk id="84996" creationId="{00000000-0000-0000-0000-000000000000}"/>
          </ac:spMkLst>
        </pc:spChg>
        <pc:spChg chg="mod">
          <ac:chgData name="Jayarathna, Sampath" userId="10951a6d-3610-4a87-8b75-8e5b3ed3f097" providerId="ADAL" clId="{F770C64E-E737-4F14-96D1-A1EB9E271C2C}" dt="2021-11-23T18:43:43.685" v="0"/>
          <ac:spMkLst>
            <pc:docMk/>
            <pc:sldMk cId="754361695" sldId="326"/>
            <ac:spMk id="84997" creationId="{00000000-0000-0000-0000-000000000000}"/>
          </ac:spMkLst>
        </pc:spChg>
      </pc:sldChg>
      <pc:sldChg chg="modSp modNotes">
        <pc:chgData name="Jayarathna, Sampath" userId="10951a6d-3610-4a87-8b75-8e5b3ed3f097" providerId="ADAL" clId="{F770C64E-E737-4F14-96D1-A1EB9E271C2C}" dt="2021-11-23T18:43:43.685" v="0"/>
        <pc:sldMkLst>
          <pc:docMk/>
          <pc:sldMk cId="3872650580" sldId="327"/>
        </pc:sldMkLst>
        <pc:spChg chg="mod">
          <ac:chgData name="Jayarathna, Sampath" userId="10951a6d-3610-4a87-8b75-8e5b3ed3f097" providerId="ADAL" clId="{F770C64E-E737-4F14-96D1-A1EB9E271C2C}" dt="2021-11-23T18:43:43.685" v="0"/>
          <ac:spMkLst>
            <pc:docMk/>
            <pc:sldMk cId="3872650580" sldId="327"/>
            <ac:spMk id="84994" creationId="{00000000-0000-0000-0000-000000000000}"/>
          </ac:spMkLst>
        </pc:spChg>
        <pc:spChg chg="mod">
          <ac:chgData name="Jayarathna, Sampath" userId="10951a6d-3610-4a87-8b75-8e5b3ed3f097" providerId="ADAL" clId="{F770C64E-E737-4F14-96D1-A1EB9E271C2C}" dt="2021-11-23T18:43:43.685" v="0"/>
          <ac:spMkLst>
            <pc:docMk/>
            <pc:sldMk cId="3872650580" sldId="327"/>
            <ac:spMk id="84995" creationId="{00000000-0000-0000-0000-000000000000}"/>
          </ac:spMkLst>
        </pc:spChg>
        <pc:spChg chg="mod">
          <ac:chgData name="Jayarathna, Sampath" userId="10951a6d-3610-4a87-8b75-8e5b3ed3f097" providerId="ADAL" clId="{F770C64E-E737-4F14-96D1-A1EB9E271C2C}" dt="2021-11-23T18:43:43.685" v="0"/>
          <ac:spMkLst>
            <pc:docMk/>
            <pc:sldMk cId="3872650580" sldId="327"/>
            <ac:spMk id="84996" creationId="{00000000-0000-0000-0000-000000000000}"/>
          </ac:spMkLst>
        </pc:spChg>
        <pc:spChg chg="mod">
          <ac:chgData name="Jayarathna, Sampath" userId="10951a6d-3610-4a87-8b75-8e5b3ed3f097" providerId="ADAL" clId="{F770C64E-E737-4F14-96D1-A1EB9E271C2C}" dt="2021-11-23T18:43:43.685" v="0"/>
          <ac:spMkLst>
            <pc:docMk/>
            <pc:sldMk cId="3872650580" sldId="327"/>
            <ac:spMk id="84997" creationId="{00000000-0000-0000-0000-000000000000}"/>
          </ac:spMkLst>
        </pc:spChg>
      </pc:sldChg>
      <pc:sldChg chg="modSp modNotes">
        <pc:chgData name="Jayarathna, Sampath" userId="10951a6d-3610-4a87-8b75-8e5b3ed3f097" providerId="ADAL" clId="{F770C64E-E737-4F14-96D1-A1EB9E271C2C}" dt="2021-11-23T18:43:43.685" v="0"/>
        <pc:sldMkLst>
          <pc:docMk/>
          <pc:sldMk cId="2909971214" sldId="328"/>
        </pc:sldMkLst>
        <pc:spChg chg="mod">
          <ac:chgData name="Jayarathna, Sampath" userId="10951a6d-3610-4a87-8b75-8e5b3ed3f097" providerId="ADAL" clId="{F770C64E-E737-4F14-96D1-A1EB9E271C2C}" dt="2021-11-23T18:43:43.685" v="0"/>
          <ac:spMkLst>
            <pc:docMk/>
            <pc:sldMk cId="2909971214" sldId="328"/>
            <ac:spMk id="84994" creationId="{00000000-0000-0000-0000-000000000000}"/>
          </ac:spMkLst>
        </pc:spChg>
        <pc:spChg chg="mod">
          <ac:chgData name="Jayarathna, Sampath" userId="10951a6d-3610-4a87-8b75-8e5b3ed3f097" providerId="ADAL" clId="{F770C64E-E737-4F14-96D1-A1EB9E271C2C}" dt="2021-11-23T18:43:43.685" v="0"/>
          <ac:spMkLst>
            <pc:docMk/>
            <pc:sldMk cId="2909971214" sldId="328"/>
            <ac:spMk id="84995" creationId="{00000000-0000-0000-0000-000000000000}"/>
          </ac:spMkLst>
        </pc:spChg>
        <pc:spChg chg="mod">
          <ac:chgData name="Jayarathna, Sampath" userId="10951a6d-3610-4a87-8b75-8e5b3ed3f097" providerId="ADAL" clId="{F770C64E-E737-4F14-96D1-A1EB9E271C2C}" dt="2021-11-23T18:43:43.685" v="0"/>
          <ac:spMkLst>
            <pc:docMk/>
            <pc:sldMk cId="2909971214" sldId="328"/>
            <ac:spMk id="84996" creationId="{00000000-0000-0000-0000-000000000000}"/>
          </ac:spMkLst>
        </pc:spChg>
        <pc:spChg chg="mod">
          <ac:chgData name="Jayarathna, Sampath" userId="10951a6d-3610-4a87-8b75-8e5b3ed3f097" providerId="ADAL" clId="{F770C64E-E737-4F14-96D1-A1EB9E271C2C}" dt="2021-11-23T18:43:43.685" v="0"/>
          <ac:spMkLst>
            <pc:docMk/>
            <pc:sldMk cId="2909971214" sldId="328"/>
            <ac:spMk id="84997" creationId="{00000000-0000-0000-0000-000000000000}"/>
          </ac:spMkLst>
        </pc:spChg>
        <pc:picChg chg="mod">
          <ac:chgData name="Jayarathna, Sampath" userId="10951a6d-3610-4a87-8b75-8e5b3ed3f097" providerId="ADAL" clId="{F770C64E-E737-4F14-96D1-A1EB9E271C2C}" dt="2021-11-23T18:43:43.685" v="0"/>
          <ac:picMkLst>
            <pc:docMk/>
            <pc:sldMk cId="2909971214" sldId="328"/>
            <ac:picMk id="2" creationId="{00000000-0000-0000-0000-000000000000}"/>
          </ac:picMkLst>
        </pc:picChg>
      </pc:sldChg>
      <pc:sldChg chg="modSp">
        <pc:chgData name="Jayarathna, Sampath" userId="10951a6d-3610-4a87-8b75-8e5b3ed3f097" providerId="ADAL" clId="{F770C64E-E737-4F14-96D1-A1EB9E271C2C}" dt="2021-11-23T18:43:43.685" v="0"/>
        <pc:sldMkLst>
          <pc:docMk/>
          <pc:sldMk cId="2557329974" sldId="329"/>
        </pc:sldMkLst>
        <pc:spChg chg="mod">
          <ac:chgData name="Jayarathna, Sampath" userId="10951a6d-3610-4a87-8b75-8e5b3ed3f097" providerId="ADAL" clId="{F770C64E-E737-4F14-96D1-A1EB9E271C2C}" dt="2021-11-23T18:43:43.685" v="0"/>
          <ac:spMkLst>
            <pc:docMk/>
            <pc:sldMk cId="2557329974" sldId="329"/>
            <ac:spMk id="28674" creationId="{00000000-0000-0000-0000-000000000000}"/>
          </ac:spMkLst>
        </pc:spChg>
        <pc:spChg chg="mod">
          <ac:chgData name="Jayarathna, Sampath" userId="10951a6d-3610-4a87-8b75-8e5b3ed3f097" providerId="ADAL" clId="{F770C64E-E737-4F14-96D1-A1EB9E271C2C}" dt="2021-11-23T18:43:43.685" v="0"/>
          <ac:spMkLst>
            <pc:docMk/>
            <pc:sldMk cId="2557329974" sldId="329"/>
            <ac:spMk id="28675" creationId="{00000000-0000-0000-0000-000000000000}"/>
          </ac:spMkLst>
        </pc:spChg>
        <pc:spChg chg="mod">
          <ac:chgData name="Jayarathna, Sampath" userId="10951a6d-3610-4a87-8b75-8e5b3ed3f097" providerId="ADAL" clId="{F770C64E-E737-4F14-96D1-A1EB9E271C2C}" dt="2021-11-23T18:43:43.685" v="0"/>
          <ac:spMkLst>
            <pc:docMk/>
            <pc:sldMk cId="2557329974" sldId="329"/>
            <ac:spMk id="28676" creationId="{00000000-0000-0000-0000-000000000000}"/>
          </ac:spMkLst>
        </pc:spChg>
      </pc:sldChg>
      <pc:sldChg chg="modSp">
        <pc:chgData name="Jayarathna, Sampath" userId="10951a6d-3610-4a87-8b75-8e5b3ed3f097" providerId="ADAL" clId="{F770C64E-E737-4F14-96D1-A1EB9E271C2C}" dt="2021-11-23T18:43:43.685" v="0"/>
        <pc:sldMkLst>
          <pc:docMk/>
          <pc:sldMk cId="846248253" sldId="330"/>
        </pc:sldMkLst>
        <pc:spChg chg="mod">
          <ac:chgData name="Jayarathna, Sampath" userId="10951a6d-3610-4a87-8b75-8e5b3ed3f097" providerId="ADAL" clId="{F770C64E-E737-4F14-96D1-A1EB9E271C2C}" dt="2021-11-23T18:43:43.685" v="0"/>
          <ac:spMkLst>
            <pc:docMk/>
            <pc:sldMk cId="846248253" sldId="330"/>
            <ac:spMk id="29698" creationId="{00000000-0000-0000-0000-000000000000}"/>
          </ac:spMkLst>
        </pc:spChg>
        <pc:spChg chg="mod">
          <ac:chgData name="Jayarathna, Sampath" userId="10951a6d-3610-4a87-8b75-8e5b3ed3f097" providerId="ADAL" clId="{F770C64E-E737-4F14-96D1-A1EB9E271C2C}" dt="2021-11-23T18:43:43.685" v="0"/>
          <ac:spMkLst>
            <pc:docMk/>
            <pc:sldMk cId="846248253" sldId="330"/>
            <ac:spMk id="29699" creationId="{00000000-0000-0000-0000-000000000000}"/>
          </ac:spMkLst>
        </pc:spChg>
        <pc:spChg chg="mod">
          <ac:chgData name="Jayarathna, Sampath" userId="10951a6d-3610-4a87-8b75-8e5b3ed3f097" providerId="ADAL" clId="{F770C64E-E737-4F14-96D1-A1EB9E271C2C}" dt="2021-11-23T18:43:43.685" v="0"/>
          <ac:spMkLst>
            <pc:docMk/>
            <pc:sldMk cId="846248253" sldId="330"/>
            <ac:spMk id="29700" creationId="{00000000-0000-0000-0000-000000000000}"/>
          </ac:spMkLst>
        </pc:spChg>
      </pc:sldChg>
      <pc:sldChg chg="modSp">
        <pc:chgData name="Jayarathna, Sampath" userId="10951a6d-3610-4a87-8b75-8e5b3ed3f097" providerId="ADAL" clId="{F770C64E-E737-4F14-96D1-A1EB9E271C2C}" dt="2021-11-23T18:43:43.685" v="0"/>
        <pc:sldMkLst>
          <pc:docMk/>
          <pc:sldMk cId="3279964413" sldId="331"/>
        </pc:sldMkLst>
        <pc:spChg chg="mod">
          <ac:chgData name="Jayarathna, Sampath" userId="10951a6d-3610-4a87-8b75-8e5b3ed3f097" providerId="ADAL" clId="{F770C64E-E737-4F14-96D1-A1EB9E271C2C}" dt="2021-11-23T18:43:43.685" v="0"/>
          <ac:spMkLst>
            <pc:docMk/>
            <pc:sldMk cId="3279964413" sldId="331"/>
            <ac:spMk id="30723" creationId="{00000000-0000-0000-0000-000000000000}"/>
          </ac:spMkLst>
        </pc:spChg>
        <pc:spChg chg="mod">
          <ac:chgData name="Jayarathna, Sampath" userId="10951a6d-3610-4a87-8b75-8e5b3ed3f097" providerId="ADAL" clId="{F770C64E-E737-4F14-96D1-A1EB9E271C2C}" dt="2021-11-23T18:43:43.685" v="0"/>
          <ac:spMkLst>
            <pc:docMk/>
            <pc:sldMk cId="3279964413" sldId="331"/>
            <ac:spMk id="30724" creationId="{00000000-0000-0000-0000-000000000000}"/>
          </ac:spMkLst>
        </pc:spChg>
        <pc:spChg chg="mod">
          <ac:chgData name="Jayarathna, Sampath" userId="10951a6d-3610-4a87-8b75-8e5b3ed3f097" providerId="ADAL" clId="{F770C64E-E737-4F14-96D1-A1EB9E271C2C}" dt="2021-11-23T18:43:43.685" v="0"/>
          <ac:spMkLst>
            <pc:docMk/>
            <pc:sldMk cId="3279964413" sldId="331"/>
            <ac:spMk id="30725" creationId="{00000000-0000-0000-0000-000000000000}"/>
          </ac:spMkLst>
        </pc:spChg>
        <pc:picChg chg="mod">
          <ac:chgData name="Jayarathna, Sampath" userId="10951a6d-3610-4a87-8b75-8e5b3ed3f097" providerId="ADAL" clId="{F770C64E-E737-4F14-96D1-A1EB9E271C2C}" dt="2021-11-23T18:43:43.685" v="0"/>
          <ac:picMkLst>
            <pc:docMk/>
            <pc:sldMk cId="3279964413" sldId="331"/>
            <ac:picMk id="1046" creationId="{00000000-0000-0000-0000-000000000000}"/>
          </ac:picMkLst>
        </pc:picChg>
        <pc:picChg chg="mod">
          <ac:chgData name="Jayarathna, Sampath" userId="10951a6d-3610-4a87-8b75-8e5b3ed3f097" providerId="ADAL" clId="{F770C64E-E737-4F14-96D1-A1EB9E271C2C}" dt="2021-11-23T18:43:43.685" v="0"/>
          <ac:picMkLst>
            <pc:docMk/>
            <pc:sldMk cId="3279964413" sldId="331"/>
            <ac:picMk id="1047" creationId="{00000000-0000-0000-0000-000000000000}"/>
          </ac:picMkLst>
        </pc:picChg>
        <pc:picChg chg="mod">
          <ac:chgData name="Jayarathna, Sampath" userId="10951a6d-3610-4a87-8b75-8e5b3ed3f097" providerId="ADAL" clId="{F770C64E-E737-4F14-96D1-A1EB9E271C2C}" dt="2021-11-23T18:43:43.685" v="0"/>
          <ac:picMkLst>
            <pc:docMk/>
            <pc:sldMk cId="3279964413" sldId="331"/>
            <ac:picMk id="1048" creationId="{00000000-0000-0000-0000-000000000000}"/>
          </ac:picMkLst>
        </pc:picChg>
      </pc:sldChg>
      <pc:sldChg chg="modSp modNotes">
        <pc:chgData name="Jayarathna, Sampath" userId="10951a6d-3610-4a87-8b75-8e5b3ed3f097" providerId="ADAL" clId="{F770C64E-E737-4F14-96D1-A1EB9E271C2C}" dt="2021-11-23T18:43:43.685" v="0"/>
        <pc:sldMkLst>
          <pc:docMk/>
          <pc:sldMk cId="3350352241" sldId="332"/>
        </pc:sldMkLst>
        <pc:spChg chg="mod">
          <ac:chgData name="Jayarathna, Sampath" userId="10951a6d-3610-4a87-8b75-8e5b3ed3f097" providerId="ADAL" clId="{F770C64E-E737-4F14-96D1-A1EB9E271C2C}" dt="2021-11-23T18:43:43.685" v="0"/>
          <ac:spMkLst>
            <pc:docMk/>
            <pc:sldMk cId="3350352241" sldId="332"/>
            <ac:spMk id="7" creationId="{00000000-0000-0000-0000-000000000000}"/>
          </ac:spMkLst>
        </pc:spChg>
        <pc:spChg chg="mod">
          <ac:chgData name="Jayarathna, Sampath" userId="10951a6d-3610-4a87-8b75-8e5b3ed3f097" providerId="ADAL" clId="{F770C64E-E737-4F14-96D1-A1EB9E271C2C}" dt="2021-11-23T18:43:43.685" v="0"/>
          <ac:spMkLst>
            <pc:docMk/>
            <pc:sldMk cId="3350352241" sldId="332"/>
            <ac:spMk id="84994" creationId="{00000000-0000-0000-0000-000000000000}"/>
          </ac:spMkLst>
        </pc:spChg>
        <pc:spChg chg="mod">
          <ac:chgData name="Jayarathna, Sampath" userId="10951a6d-3610-4a87-8b75-8e5b3ed3f097" providerId="ADAL" clId="{F770C64E-E737-4F14-96D1-A1EB9E271C2C}" dt="2021-11-23T18:43:43.685" v="0"/>
          <ac:spMkLst>
            <pc:docMk/>
            <pc:sldMk cId="3350352241" sldId="332"/>
            <ac:spMk id="84995" creationId="{00000000-0000-0000-0000-000000000000}"/>
          </ac:spMkLst>
        </pc:spChg>
        <pc:spChg chg="mod">
          <ac:chgData name="Jayarathna, Sampath" userId="10951a6d-3610-4a87-8b75-8e5b3ed3f097" providerId="ADAL" clId="{F770C64E-E737-4F14-96D1-A1EB9E271C2C}" dt="2021-11-23T18:43:43.685" v="0"/>
          <ac:spMkLst>
            <pc:docMk/>
            <pc:sldMk cId="3350352241" sldId="332"/>
            <ac:spMk id="84996" creationId="{00000000-0000-0000-0000-000000000000}"/>
          </ac:spMkLst>
        </pc:spChg>
        <pc:spChg chg="mod">
          <ac:chgData name="Jayarathna, Sampath" userId="10951a6d-3610-4a87-8b75-8e5b3ed3f097" providerId="ADAL" clId="{F770C64E-E737-4F14-96D1-A1EB9E271C2C}" dt="2021-11-23T18:43:43.685" v="0"/>
          <ac:spMkLst>
            <pc:docMk/>
            <pc:sldMk cId="3350352241" sldId="332"/>
            <ac:spMk id="84997" creationId="{00000000-0000-0000-0000-000000000000}"/>
          </ac:spMkLst>
        </pc:spChg>
        <pc:picChg chg="mod">
          <ac:chgData name="Jayarathna, Sampath" userId="10951a6d-3610-4a87-8b75-8e5b3ed3f097" providerId="ADAL" clId="{F770C64E-E737-4F14-96D1-A1EB9E271C2C}" dt="2021-11-23T18:43:43.685" v="0"/>
          <ac:picMkLst>
            <pc:docMk/>
            <pc:sldMk cId="3350352241" sldId="332"/>
            <ac:picMk id="8" creationId="{00000000-0000-0000-0000-000000000000}"/>
          </ac:picMkLst>
        </pc:picChg>
      </pc:sldChg>
      <pc:sldChg chg="addSp modSp mod modNotes">
        <pc:chgData name="Jayarathna, Sampath" userId="10951a6d-3610-4a87-8b75-8e5b3ed3f097" providerId="ADAL" clId="{F770C64E-E737-4F14-96D1-A1EB9E271C2C}" dt="2021-11-23T19:04:42.182" v="23" actId="1076"/>
        <pc:sldMkLst>
          <pc:docMk/>
          <pc:sldMk cId="4239888964" sldId="333"/>
        </pc:sldMkLst>
        <pc:spChg chg="mod">
          <ac:chgData name="Jayarathna, Sampath" userId="10951a6d-3610-4a87-8b75-8e5b3ed3f097" providerId="ADAL" clId="{F770C64E-E737-4F14-96D1-A1EB9E271C2C}" dt="2021-11-23T18:43:43.685" v="0"/>
          <ac:spMkLst>
            <pc:docMk/>
            <pc:sldMk cId="4239888964" sldId="333"/>
            <ac:spMk id="84994" creationId="{00000000-0000-0000-0000-000000000000}"/>
          </ac:spMkLst>
        </pc:spChg>
        <pc:spChg chg="mod">
          <ac:chgData name="Jayarathna, Sampath" userId="10951a6d-3610-4a87-8b75-8e5b3ed3f097" providerId="ADAL" clId="{F770C64E-E737-4F14-96D1-A1EB9E271C2C}" dt="2021-11-23T18:43:43.685" v="0"/>
          <ac:spMkLst>
            <pc:docMk/>
            <pc:sldMk cId="4239888964" sldId="333"/>
            <ac:spMk id="84995" creationId="{00000000-0000-0000-0000-000000000000}"/>
          </ac:spMkLst>
        </pc:spChg>
        <pc:spChg chg="mod">
          <ac:chgData name="Jayarathna, Sampath" userId="10951a6d-3610-4a87-8b75-8e5b3ed3f097" providerId="ADAL" clId="{F770C64E-E737-4F14-96D1-A1EB9E271C2C}" dt="2021-11-23T18:43:43.685" v="0"/>
          <ac:spMkLst>
            <pc:docMk/>
            <pc:sldMk cId="4239888964" sldId="333"/>
            <ac:spMk id="84996" creationId="{00000000-0000-0000-0000-000000000000}"/>
          </ac:spMkLst>
        </pc:spChg>
        <pc:spChg chg="mod">
          <ac:chgData name="Jayarathna, Sampath" userId="10951a6d-3610-4a87-8b75-8e5b3ed3f097" providerId="ADAL" clId="{F770C64E-E737-4F14-96D1-A1EB9E271C2C}" dt="2021-11-23T18:43:43.685" v="0"/>
          <ac:spMkLst>
            <pc:docMk/>
            <pc:sldMk cId="4239888964" sldId="333"/>
            <ac:spMk id="84997" creationId="{00000000-0000-0000-0000-000000000000}"/>
          </ac:spMkLst>
        </pc:spChg>
        <pc:picChg chg="add mod">
          <ac:chgData name="Jayarathna, Sampath" userId="10951a6d-3610-4a87-8b75-8e5b3ed3f097" providerId="ADAL" clId="{F770C64E-E737-4F14-96D1-A1EB9E271C2C}" dt="2021-11-23T19:04:42.182" v="23" actId="1076"/>
          <ac:picMkLst>
            <pc:docMk/>
            <pc:sldMk cId="4239888964" sldId="333"/>
            <ac:picMk id="2" creationId="{703405B8-1FE9-45BA-A0B6-9501868B59C1}"/>
          </ac:picMkLst>
        </pc:picChg>
        <pc:picChg chg="mod">
          <ac:chgData name="Jayarathna, Sampath" userId="10951a6d-3610-4a87-8b75-8e5b3ed3f097" providerId="ADAL" clId="{F770C64E-E737-4F14-96D1-A1EB9E271C2C}" dt="2021-11-23T18:43:43.685" v="0"/>
          <ac:picMkLst>
            <pc:docMk/>
            <pc:sldMk cId="4239888964" sldId="333"/>
            <ac:picMk id="6" creationId="{00000000-0000-0000-0000-000000000000}"/>
          </ac:picMkLst>
        </pc:picChg>
        <pc:picChg chg="mod">
          <ac:chgData name="Jayarathna, Sampath" userId="10951a6d-3610-4a87-8b75-8e5b3ed3f097" providerId="ADAL" clId="{F770C64E-E737-4F14-96D1-A1EB9E271C2C}" dt="2021-11-23T18:43:43.685" v="0"/>
          <ac:picMkLst>
            <pc:docMk/>
            <pc:sldMk cId="4239888964" sldId="333"/>
            <ac:picMk id="8" creationId="{00000000-0000-0000-0000-000000000000}"/>
          </ac:picMkLst>
        </pc:picChg>
        <pc:picChg chg="mod">
          <ac:chgData name="Jayarathna, Sampath" userId="10951a6d-3610-4a87-8b75-8e5b3ed3f097" providerId="ADAL" clId="{F770C64E-E737-4F14-96D1-A1EB9E271C2C}" dt="2021-11-23T18:43:43.685" v="0"/>
          <ac:picMkLst>
            <pc:docMk/>
            <pc:sldMk cId="4239888964" sldId="333"/>
            <ac:picMk id="9" creationId="{00000000-0000-0000-0000-000000000000}"/>
          </ac:picMkLst>
        </pc:picChg>
        <pc:picChg chg="mod">
          <ac:chgData name="Jayarathna, Sampath" userId="10951a6d-3610-4a87-8b75-8e5b3ed3f097" providerId="ADAL" clId="{F770C64E-E737-4F14-96D1-A1EB9E271C2C}" dt="2021-11-23T18:43:43.685" v="0"/>
          <ac:picMkLst>
            <pc:docMk/>
            <pc:sldMk cId="4239888964" sldId="333"/>
            <ac:picMk id="11" creationId="{00000000-0000-0000-0000-000000000000}"/>
          </ac:picMkLst>
        </pc:picChg>
      </pc:sldChg>
      <pc:sldChg chg="addSp modSp mod modNotes">
        <pc:chgData name="Jayarathna, Sampath" userId="10951a6d-3610-4a87-8b75-8e5b3ed3f097" providerId="ADAL" clId="{F770C64E-E737-4F14-96D1-A1EB9E271C2C}" dt="2021-11-23T19:07:37.905" v="30" actId="1076"/>
        <pc:sldMkLst>
          <pc:docMk/>
          <pc:sldMk cId="4005922083" sldId="334"/>
        </pc:sldMkLst>
        <pc:spChg chg="mod">
          <ac:chgData name="Jayarathna, Sampath" userId="10951a6d-3610-4a87-8b75-8e5b3ed3f097" providerId="ADAL" clId="{F770C64E-E737-4F14-96D1-A1EB9E271C2C}" dt="2021-11-23T18:43:43.685" v="0"/>
          <ac:spMkLst>
            <pc:docMk/>
            <pc:sldMk cId="4005922083" sldId="334"/>
            <ac:spMk id="84994" creationId="{00000000-0000-0000-0000-000000000000}"/>
          </ac:spMkLst>
        </pc:spChg>
        <pc:spChg chg="mod">
          <ac:chgData name="Jayarathna, Sampath" userId="10951a6d-3610-4a87-8b75-8e5b3ed3f097" providerId="ADAL" clId="{F770C64E-E737-4F14-96D1-A1EB9E271C2C}" dt="2021-11-23T18:43:43.685" v="0"/>
          <ac:spMkLst>
            <pc:docMk/>
            <pc:sldMk cId="4005922083" sldId="334"/>
            <ac:spMk id="84995" creationId="{00000000-0000-0000-0000-000000000000}"/>
          </ac:spMkLst>
        </pc:spChg>
        <pc:spChg chg="mod">
          <ac:chgData name="Jayarathna, Sampath" userId="10951a6d-3610-4a87-8b75-8e5b3ed3f097" providerId="ADAL" clId="{F770C64E-E737-4F14-96D1-A1EB9E271C2C}" dt="2021-11-23T19:07:22.285" v="25" actId="1076"/>
          <ac:spMkLst>
            <pc:docMk/>
            <pc:sldMk cId="4005922083" sldId="334"/>
            <ac:spMk id="84996" creationId="{00000000-0000-0000-0000-000000000000}"/>
          </ac:spMkLst>
        </pc:spChg>
        <pc:spChg chg="mod">
          <ac:chgData name="Jayarathna, Sampath" userId="10951a6d-3610-4a87-8b75-8e5b3ed3f097" providerId="ADAL" clId="{F770C64E-E737-4F14-96D1-A1EB9E271C2C}" dt="2021-11-23T18:43:43.685" v="0"/>
          <ac:spMkLst>
            <pc:docMk/>
            <pc:sldMk cId="4005922083" sldId="334"/>
            <ac:spMk id="84997" creationId="{00000000-0000-0000-0000-000000000000}"/>
          </ac:spMkLst>
        </pc:spChg>
        <pc:picChg chg="add mod">
          <ac:chgData name="Jayarathna, Sampath" userId="10951a6d-3610-4a87-8b75-8e5b3ed3f097" providerId="ADAL" clId="{F770C64E-E737-4F14-96D1-A1EB9E271C2C}" dt="2021-11-23T19:07:37.905" v="30" actId="1076"/>
          <ac:picMkLst>
            <pc:docMk/>
            <pc:sldMk cId="4005922083" sldId="334"/>
            <ac:picMk id="2" creationId="{5C88D012-D1B7-4855-B26B-661CE6CE64C5}"/>
          </ac:picMkLst>
        </pc:picChg>
        <pc:picChg chg="mod">
          <ac:chgData name="Jayarathna, Sampath" userId="10951a6d-3610-4a87-8b75-8e5b3ed3f097" providerId="ADAL" clId="{F770C64E-E737-4F14-96D1-A1EB9E271C2C}" dt="2021-11-23T19:07:25.665" v="26" actId="1076"/>
          <ac:picMkLst>
            <pc:docMk/>
            <pc:sldMk cId="4005922083" sldId="334"/>
            <ac:picMk id="6" creationId="{00000000-0000-0000-0000-000000000000}"/>
          </ac:picMkLst>
        </pc:picChg>
        <pc:picChg chg="mod">
          <ac:chgData name="Jayarathna, Sampath" userId="10951a6d-3610-4a87-8b75-8e5b3ed3f097" providerId="ADAL" clId="{F770C64E-E737-4F14-96D1-A1EB9E271C2C}" dt="2021-11-23T19:07:25.665" v="26" actId="1076"/>
          <ac:picMkLst>
            <pc:docMk/>
            <pc:sldMk cId="4005922083" sldId="334"/>
            <ac:picMk id="7" creationId="{00000000-0000-0000-0000-000000000000}"/>
          </ac:picMkLst>
        </pc:picChg>
        <pc:picChg chg="mod">
          <ac:chgData name="Jayarathna, Sampath" userId="10951a6d-3610-4a87-8b75-8e5b3ed3f097" providerId="ADAL" clId="{F770C64E-E737-4F14-96D1-A1EB9E271C2C}" dt="2021-11-23T19:06:47.220" v="24" actId="1076"/>
          <ac:picMkLst>
            <pc:docMk/>
            <pc:sldMk cId="4005922083" sldId="334"/>
            <ac:picMk id="8" creationId="{00000000-0000-0000-0000-000000000000}"/>
          </ac:picMkLst>
        </pc:picChg>
      </pc:sldChg>
      <pc:sldChg chg="modSp mod modNotes">
        <pc:chgData name="Jayarathna, Sampath" userId="10951a6d-3610-4a87-8b75-8e5b3ed3f097" providerId="ADAL" clId="{F770C64E-E737-4F14-96D1-A1EB9E271C2C}" dt="2021-11-23T19:09:27.255" v="38" actId="1076"/>
        <pc:sldMkLst>
          <pc:docMk/>
          <pc:sldMk cId="2087297280" sldId="335"/>
        </pc:sldMkLst>
        <pc:spChg chg="mod">
          <ac:chgData name="Jayarathna, Sampath" userId="10951a6d-3610-4a87-8b75-8e5b3ed3f097" providerId="ADAL" clId="{F770C64E-E737-4F14-96D1-A1EB9E271C2C}" dt="2021-11-23T18:43:43.685" v="0"/>
          <ac:spMkLst>
            <pc:docMk/>
            <pc:sldMk cId="2087297280" sldId="335"/>
            <ac:spMk id="84994" creationId="{00000000-0000-0000-0000-000000000000}"/>
          </ac:spMkLst>
        </pc:spChg>
        <pc:spChg chg="mod">
          <ac:chgData name="Jayarathna, Sampath" userId="10951a6d-3610-4a87-8b75-8e5b3ed3f097" providerId="ADAL" clId="{F770C64E-E737-4F14-96D1-A1EB9E271C2C}" dt="2021-11-23T18:43:43.685" v="0"/>
          <ac:spMkLst>
            <pc:docMk/>
            <pc:sldMk cId="2087297280" sldId="335"/>
            <ac:spMk id="84995" creationId="{00000000-0000-0000-0000-000000000000}"/>
          </ac:spMkLst>
        </pc:spChg>
        <pc:spChg chg="mod">
          <ac:chgData name="Jayarathna, Sampath" userId="10951a6d-3610-4a87-8b75-8e5b3ed3f097" providerId="ADAL" clId="{F770C64E-E737-4F14-96D1-A1EB9E271C2C}" dt="2021-11-23T19:09:17.883" v="32" actId="1076"/>
          <ac:spMkLst>
            <pc:docMk/>
            <pc:sldMk cId="2087297280" sldId="335"/>
            <ac:spMk id="84996" creationId="{00000000-0000-0000-0000-000000000000}"/>
          </ac:spMkLst>
        </pc:spChg>
        <pc:spChg chg="mod">
          <ac:chgData name="Jayarathna, Sampath" userId="10951a6d-3610-4a87-8b75-8e5b3ed3f097" providerId="ADAL" clId="{F770C64E-E737-4F14-96D1-A1EB9E271C2C}" dt="2021-11-23T18:43:43.685" v="0"/>
          <ac:spMkLst>
            <pc:docMk/>
            <pc:sldMk cId="2087297280" sldId="335"/>
            <ac:spMk id="84997" creationId="{00000000-0000-0000-0000-000000000000}"/>
          </ac:spMkLst>
        </pc:spChg>
        <pc:picChg chg="mod">
          <ac:chgData name="Jayarathna, Sampath" userId="10951a6d-3610-4a87-8b75-8e5b3ed3f097" providerId="ADAL" clId="{F770C64E-E737-4F14-96D1-A1EB9E271C2C}" dt="2021-11-23T19:09:27.255" v="38" actId="1076"/>
          <ac:picMkLst>
            <pc:docMk/>
            <pc:sldMk cId="2087297280" sldId="335"/>
            <ac:picMk id="7" creationId="{4EA049EE-EE61-4720-A038-F7F593E4C699}"/>
          </ac:picMkLst>
        </pc:picChg>
        <pc:picChg chg="mod">
          <ac:chgData name="Jayarathna, Sampath" userId="10951a6d-3610-4a87-8b75-8e5b3ed3f097" providerId="ADAL" clId="{F770C64E-E737-4F14-96D1-A1EB9E271C2C}" dt="2021-11-23T19:09:19.741" v="33" actId="1076"/>
          <ac:picMkLst>
            <pc:docMk/>
            <pc:sldMk cId="2087297280" sldId="335"/>
            <ac:picMk id="9" creationId="{00000000-0000-0000-0000-000000000000}"/>
          </ac:picMkLst>
        </pc:picChg>
      </pc:sldChg>
      <pc:sldChg chg="modSp modNotes">
        <pc:chgData name="Jayarathna, Sampath" userId="10951a6d-3610-4a87-8b75-8e5b3ed3f097" providerId="ADAL" clId="{F770C64E-E737-4F14-96D1-A1EB9E271C2C}" dt="2021-11-23T18:43:43.685" v="0"/>
        <pc:sldMkLst>
          <pc:docMk/>
          <pc:sldMk cId="4269880925" sldId="336"/>
        </pc:sldMkLst>
        <pc:spChg chg="mod">
          <ac:chgData name="Jayarathna, Sampath" userId="10951a6d-3610-4a87-8b75-8e5b3ed3f097" providerId="ADAL" clId="{F770C64E-E737-4F14-96D1-A1EB9E271C2C}" dt="2021-11-23T18:43:43.685" v="0"/>
          <ac:spMkLst>
            <pc:docMk/>
            <pc:sldMk cId="4269880925" sldId="336"/>
            <ac:spMk id="84994" creationId="{00000000-0000-0000-0000-000000000000}"/>
          </ac:spMkLst>
        </pc:spChg>
        <pc:spChg chg="mod">
          <ac:chgData name="Jayarathna, Sampath" userId="10951a6d-3610-4a87-8b75-8e5b3ed3f097" providerId="ADAL" clId="{F770C64E-E737-4F14-96D1-A1EB9E271C2C}" dt="2021-11-23T18:43:43.685" v="0"/>
          <ac:spMkLst>
            <pc:docMk/>
            <pc:sldMk cId="4269880925" sldId="336"/>
            <ac:spMk id="84995" creationId="{00000000-0000-0000-0000-000000000000}"/>
          </ac:spMkLst>
        </pc:spChg>
        <pc:spChg chg="mod">
          <ac:chgData name="Jayarathna, Sampath" userId="10951a6d-3610-4a87-8b75-8e5b3ed3f097" providerId="ADAL" clId="{F770C64E-E737-4F14-96D1-A1EB9E271C2C}" dt="2021-11-23T18:43:43.685" v="0"/>
          <ac:spMkLst>
            <pc:docMk/>
            <pc:sldMk cId="4269880925" sldId="336"/>
            <ac:spMk id="84996" creationId="{00000000-0000-0000-0000-000000000000}"/>
          </ac:spMkLst>
        </pc:spChg>
        <pc:spChg chg="mod">
          <ac:chgData name="Jayarathna, Sampath" userId="10951a6d-3610-4a87-8b75-8e5b3ed3f097" providerId="ADAL" clId="{F770C64E-E737-4F14-96D1-A1EB9E271C2C}" dt="2021-11-23T18:43:43.685" v="0"/>
          <ac:spMkLst>
            <pc:docMk/>
            <pc:sldMk cId="4269880925" sldId="336"/>
            <ac:spMk id="84997" creationId="{00000000-0000-0000-0000-000000000000}"/>
          </ac:spMkLst>
        </pc:spChg>
        <pc:picChg chg="mod">
          <ac:chgData name="Jayarathna, Sampath" userId="10951a6d-3610-4a87-8b75-8e5b3ed3f097" providerId="ADAL" clId="{F770C64E-E737-4F14-96D1-A1EB9E271C2C}" dt="2021-11-23T18:43:43.685" v="0"/>
          <ac:picMkLst>
            <pc:docMk/>
            <pc:sldMk cId="4269880925" sldId="336"/>
            <ac:picMk id="6" creationId="{00000000-0000-0000-0000-000000000000}"/>
          </ac:picMkLst>
        </pc:picChg>
        <pc:picChg chg="mod">
          <ac:chgData name="Jayarathna, Sampath" userId="10951a6d-3610-4a87-8b75-8e5b3ed3f097" providerId="ADAL" clId="{F770C64E-E737-4F14-96D1-A1EB9E271C2C}" dt="2021-11-23T18:43:43.685" v="0"/>
          <ac:picMkLst>
            <pc:docMk/>
            <pc:sldMk cId="4269880925" sldId="336"/>
            <ac:picMk id="9" creationId="{00000000-0000-0000-0000-000000000000}"/>
          </ac:picMkLst>
        </pc:picChg>
      </pc:sldChg>
      <pc:sldChg chg="modSp modNotes">
        <pc:chgData name="Jayarathna, Sampath" userId="10951a6d-3610-4a87-8b75-8e5b3ed3f097" providerId="ADAL" clId="{F770C64E-E737-4F14-96D1-A1EB9E271C2C}" dt="2021-11-23T18:43:43.685" v="0"/>
        <pc:sldMkLst>
          <pc:docMk/>
          <pc:sldMk cId="3660479090" sldId="337"/>
        </pc:sldMkLst>
        <pc:spChg chg="mod">
          <ac:chgData name="Jayarathna, Sampath" userId="10951a6d-3610-4a87-8b75-8e5b3ed3f097" providerId="ADAL" clId="{F770C64E-E737-4F14-96D1-A1EB9E271C2C}" dt="2021-11-23T18:43:43.685" v="0"/>
          <ac:spMkLst>
            <pc:docMk/>
            <pc:sldMk cId="3660479090" sldId="337"/>
            <ac:spMk id="84994" creationId="{00000000-0000-0000-0000-000000000000}"/>
          </ac:spMkLst>
        </pc:spChg>
        <pc:spChg chg="mod">
          <ac:chgData name="Jayarathna, Sampath" userId="10951a6d-3610-4a87-8b75-8e5b3ed3f097" providerId="ADAL" clId="{F770C64E-E737-4F14-96D1-A1EB9E271C2C}" dt="2021-11-23T18:43:43.685" v="0"/>
          <ac:spMkLst>
            <pc:docMk/>
            <pc:sldMk cId="3660479090" sldId="337"/>
            <ac:spMk id="84995" creationId="{00000000-0000-0000-0000-000000000000}"/>
          </ac:spMkLst>
        </pc:spChg>
        <pc:spChg chg="mod">
          <ac:chgData name="Jayarathna, Sampath" userId="10951a6d-3610-4a87-8b75-8e5b3ed3f097" providerId="ADAL" clId="{F770C64E-E737-4F14-96D1-A1EB9E271C2C}" dt="2021-11-23T18:43:43.685" v="0"/>
          <ac:spMkLst>
            <pc:docMk/>
            <pc:sldMk cId="3660479090" sldId="337"/>
            <ac:spMk id="84996" creationId="{00000000-0000-0000-0000-000000000000}"/>
          </ac:spMkLst>
        </pc:spChg>
        <pc:spChg chg="mod">
          <ac:chgData name="Jayarathna, Sampath" userId="10951a6d-3610-4a87-8b75-8e5b3ed3f097" providerId="ADAL" clId="{F770C64E-E737-4F14-96D1-A1EB9E271C2C}" dt="2021-11-23T18:43:43.685" v="0"/>
          <ac:spMkLst>
            <pc:docMk/>
            <pc:sldMk cId="3660479090" sldId="337"/>
            <ac:spMk id="84997" creationId="{00000000-0000-0000-0000-000000000000}"/>
          </ac:spMkLst>
        </pc:spChg>
      </pc:sldChg>
      <pc:sldChg chg="modSp modNotes">
        <pc:chgData name="Jayarathna, Sampath" userId="10951a6d-3610-4a87-8b75-8e5b3ed3f097" providerId="ADAL" clId="{F770C64E-E737-4F14-96D1-A1EB9E271C2C}" dt="2021-11-23T18:43:43.685" v="0"/>
        <pc:sldMkLst>
          <pc:docMk/>
          <pc:sldMk cId="3708521165" sldId="338"/>
        </pc:sldMkLst>
        <pc:spChg chg="mod">
          <ac:chgData name="Jayarathna, Sampath" userId="10951a6d-3610-4a87-8b75-8e5b3ed3f097" providerId="ADAL" clId="{F770C64E-E737-4F14-96D1-A1EB9E271C2C}" dt="2021-11-23T18:43:43.685" v="0"/>
          <ac:spMkLst>
            <pc:docMk/>
            <pc:sldMk cId="3708521165" sldId="338"/>
            <ac:spMk id="84994" creationId="{00000000-0000-0000-0000-000000000000}"/>
          </ac:spMkLst>
        </pc:spChg>
        <pc:spChg chg="mod">
          <ac:chgData name="Jayarathna, Sampath" userId="10951a6d-3610-4a87-8b75-8e5b3ed3f097" providerId="ADAL" clId="{F770C64E-E737-4F14-96D1-A1EB9E271C2C}" dt="2021-11-23T18:43:43.685" v="0"/>
          <ac:spMkLst>
            <pc:docMk/>
            <pc:sldMk cId="3708521165" sldId="338"/>
            <ac:spMk id="84995" creationId="{00000000-0000-0000-0000-000000000000}"/>
          </ac:spMkLst>
        </pc:spChg>
        <pc:spChg chg="mod">
          <ac:chgData name="Jayarathna, Sampath" userId="10951a6d-3610-4a87-8b75-8e5b3ed3f097" providerId="ADAL" clId="{F770C64E-E737-4F14-96D1-A1EB9E271C2C}" dt="2021-11-23T18:43:43.685" v="0"/>
          <ac:spMkLst>
            <pc:docMk/>
            <pc:sldMk cId="3708521165" sldId="338"/>
            <ac:spMk id="84996" creationId="{00000000-0000-0000-0000-000000000000}"/>
          </ac:spMkLst>
        </pc:spChg>
        <pc:spChg chg="mod">
          <ac:chgData name="Jayarathna, Sampath" userId="10951a6d-3610-4a87-8b75-8e5b3ed3f097" providerId="ADAL" clId="{F770C64E-E737-4F14-96D1-A1EB9E271C2C}" dt="2021-11-23T18:43:43.685" v="0"/>
          <ac:spMkLst>
            <pc:docMk/>
            <pc:sldMk cId="3708521165" sldId="338"/>
            <ac:spMk id="84997" creationId="{00000000-0000-0000-0000-000000000000}"/>
          </ac:spMkLst>
        </pc:spChg>
        <pc:picChg chg="mod">
          <ac:chgData name="Jayarathna, Sampath" userId="10951a6d-3610-4a87-8b75-8e5b3ed3f097" providerId="ADAL" clId="{F770C64E-E737-4F14-96D1-A1EB9E271C2C}" dt="2021-11-23T18:43:43.685" v="0"/>
          <ac:picMkLst>
            <pc:docMk/>
            <pc:sldMk cId="3708521165" sldId="338"/>
            <ac:picMk id="9" creationId="{00000000-0000-0000-0000-000000000000}"/>
          </ac:picMkLst>
        </pc:picChg>
        <pc:picChg chg="mod">
          <ac:chgData name="Jayarathna, Sampath" userId="10951a6d-3610-4a87-8b75-8e5b3ed3f097" providerId="ADAL" clId="{F770C64E-E737-4F14-96D1-A1EB9E271C2C}" dt="2021-11-23T18:43:43.685" v="0"/>
          <ac:picMkLst>
            <pc:docMk/>
            <pc:sldMk cId="3708521165" sldId="338"/>
            <ac:picMk id="2050" creationId="{00000000-0000-0000-0000-000000000000}"/>
          </ac:picMkLst>
        </pc:picChg>
      </pc:sldChg>
      <pc:sldChg chg="addSp delSp modSp mod modNotes">
        <pc:chgData name="Jayarathna, Sampath" userId="10951a6d-3610-4a87-8b75-8e5b3ed3f097" providerId="ADAL" clId="{F770C64E-E737-4F14-96D1-A1EB9E271C2C}" dt="2021-11-23T19:00:13.738" v="18" actId="20577"/>
        <pc:sldMkLst>
          <pc:docMk/>
          <pc:sldMk cId="4232902492" sldId="339"/>
        </pc:sldMkLst>
        <pc:spChg chg="add del">
          <ac:chgData name="Jayarathna, Sampath" userId="10951a6d-3610-4a87-8b75-8e5b3ed3f097" providerId="ADAL" clId="{F770C64E-E737-4F14-96D1-A1EB9E271C2C}" dt="2021-11-23T18:59:33.133" v="11"/>
          <ac:spMkLst>
            <pc:docMk/>
            <pc:sldMk cId="4232902492" sldId="339"/>
            <ac:spMk id="2" creationId="{FD855DF8-FC81-45EA-B685-D8AD2B6D8365}"/>
          </ac:spMkLst>
        </pc:spChg>
        <pc:spChg chg="add del mod">
          <ac:chgData name="Jayarathna, Sampath" userId="10951a6d-3610-4a87-8b75-8e5b3ed3f097" providerId="ADAL" clId="{F770C64E-E737-4F14-96D1-A1EB9E271C2C}" dt="2021-11-23T18:59:24.170" v="8"/>
          <ac:spMkLst>
            <pc:docMk/>
            <pc:sldMk cId="4232902492" sldId="339"/>
            <ac:spMk id="3" creationId="{E98211A8-DF74-404C-8E9F-8DBAFE665879}"/>
          </ac:spMkLst>
        </pc:spChg>
        <pc:spChg chg="add del mod">
          <ac:chgData name="Jayarathna, Sampath" userId="10951a6d-3610-4a87-8b75-8e5b3ed3f097" providerId="ADAL" clId="{F770C64E-E737-4F14-96D1-A1EB9E271C2C}" dt="2021-11-23T18:59:32.777" v="10"/>
          <ac:spMkLst>
            <pc:docMk/>
            <pc:sldMk cId="4232902492" sldId="339"/>
            <ac:spMk id="4" creationId="{929030CB-69CA-4515-8100-55523E289577}"/>
          </ac:spMkLst>
        </pc:spChg>
        <pc:spChg chg="del mod">
          <ac:chgData name="Jayarathna, Sampath" userId="10951a6d-3610-4a87-8b75-8e5b3ed3f097" providerId="ADAL" clId="{F770C64E-E737-4F14-96D1-A1EB9E271C2C}" dt="2021-11-23T19:00:07.208" v="15" actId="478"/>
          <ac:spMkLst>
            <pc:docMk/>
            <pc:sldMk cId="4232902492" sldId="339"/>
            <ac:spMk id="7" creationId="{00000000-0000-0000-0000-000000000000}"/>
          </ac:spMkLst>
        </pc:spChg>
        <pc:spChg chg="mod">
          <ac:chgData name="Jayarathna, Sampath" userId="10951a6d-3610-4a87-8b75-8e5b3ed3f097" providerId="ADAL" clId="{F770C64E-E737-4F14-96D1-A1EB9E271C2C}" dt="2021-11-23T18:43:43.685" v="0"/>
          <ac:spMkLst>
            <pc:docMk/>
            <pc:sldMk cId="4232902492" sldId="339"/>
            <ac:spMk id="84994" creationId="{00000000-0000-0000-0000-000000000000}"/>
          </ac:spMkLst>
        </pc:spChg>
        <pc:spChg chg="mod">
          <ac:chgData name="Jayarathna, Sampath" userId="10951a6d-3610-4a87-8b75-8e5b3ed3f097" providerId="ADAL" clId="{F770C64E-E737-4F14-96D1-A1EB9E271C2C}" dt="2021-11-23T19:00:13.738" v="18" actId="20577"/>
          <ac:spMkLst>
            <pc:docMk/>
            <pc:sldMk cId="4232902492" sldId="339"/>
            <ac:spMk id="84995" creationId="{00000000-0000-0000-0000-000000000000}"/>
          </ac:spMkLst>
        </pc:spChg>
        <pc:spChg chg="mod">
          <ac:chgData name="Jayarathna, Sampath" userId="10951a6d-3610-4a87-8b75-8e5b3ed3f097" providerId="ADAL" clId="{F770C64E-E737-4F14-96D1-A1EB9E271C2C}" dt="2021-11-23T19:00:08.873" v="16" actId="20577"/>
          <ac:spMkLst>
            <pc:docMk/>
            <pc:sldMk cId="4232902492" sldId="339"/>
            <ac:spMk id="84996" creationId="{00000000-0000-0000-0000-000000000000}"/>
          </ac:spMkLst>
        </pc:spChg>
        <pc:spChg chg="mod">
          <ac:chgData name="Jayarathna, Sampath" userId="10951a6d-3610-4a87-8b75-8e5b3ed3f097" providerId="ADAL" clId="{F770C64E-E737-4F14-96D1-A1EB9E271C2C}" dt="2021-11-23T18:43:43.685" v="0"/>
          <ac:spMkLst>
            <pc:docMk/>
            <pc:sldMk cId="4232902492" sldId="339"/>
            <ac:spMk id="84997" creationId="{00000000-0000-0000-0000-000000000000}"/>
          </ac:spMkLst>
        </pc:spChg>
        <pc:picChg chg="add del mod">
          <ac:chgData name="Jayarathna, Sampath" userId="10951a6d-3610-4a87-8b75-8e5b3ed3f097" providerId="ADAL" clId="{F770C64E-E737-4F14-96D1-A1EB9E271C2C}" dt="2021-11-23T18:59:33.597" v="12" actId="478"/>
          <ac:picMkLst>
            <pc:docMk/>
            <pc:sldMk cId="4232902492" sldId="339"/>
            <ac:picMk id="8" creationId="{00000000-0000-0000-0000-000000000000}"/>
          </ac:picMkLst>
        </pc:picChg>
        <pc:picChg chg="mod">
          <ac:chgData name="Jayarathna, Sampath" userId="10951a6d-3610-4a87-8b75-8e5b3ed3f097" providerId="ADAL" clId="{F770C64E-E737-4F14-96D1-A1EB9E271C2C}" dt="2021-11-23T18:43:43.685" v="0"/>
          <ac:picMkLst>
            <pc:docMk/>
            <pc:sldMk cId="4232902492" sldId="339"/>
            <ac:picMk id="9" creationId="{AC859BC5-66F3-4264-93B6-3887BA779541}"/>
          </ac:picMkLst>
        </pc:picChg>
      </pc:sldChg>
      <pc:sldChg chg="modSp">
        <pc:chgData name="Jayarathna, Sampath" userId="10951a6d-3610-4a87-8b75-8e5b3ed3f097" providerId="ADAL" clId="{F770C64E-E737-4F14-96D1-A1EB9E271C2C}" dt="2021-11-23T18:43:43.685" v="0"/>
        <pc:sldMkLst>
          <pc:docMk/>
          <pc:sldMk cId="2960192468" sldId="340"/>
        </pc:sldMkLst>
        <pc:spChg chg="mod">
          <ac:chgData name="Jayarathna, Sampath" userId="10951a6d-3610-4a87-8b75-8e5b3ed3f097" providerId="ADAL" clId="{F770C64E-E737-4F14-96D1-A1EB9E271C2C}" dt="2021-11-23T18:43:43.685" v="0"/>
          <ac:spMkLst>
            <pc:docMk/>
            <pc:sldMk cId="2960192468" sldId="340"/>
            <ac:spMk id="2" creationId="{00000000-0000-0000-0000-000000000000}"/>
          </ac:spMkLst>
        </pc:spChg>
        <pc:spChg chg="mod">
          <ac:chgData name="Jayarathna, Sampath" userId="10951a6d-3610-4a87-8b75-8e5b3ed3f097" providerId="ADAL" clId="{F770C64E-E737-4F14-96D1-A1EB9E271C2C}" dt="2021-11-23T18:43:43.685" v="0"/>
          <ac:spMkLst>
            <pc:docMk/>
            <pc:sldMk cId="2960192468" sldId="340"/>
            <ac:spMk id="3" creationId="{00000000-0000-0000-0000-000000000000}"/>
          </ac:spMkLst>
        </pc:spChg>
        <pc:spChg chg="mod">
          <ac:chgData name="Jayarathna, Sampath" userId="10951a6d-3610-4a87-8b75-8e5b3ed3f097" providerId="ADAL" clId="{F770C64E-E737-4F14-96D1-A1EB9E271C2C}" dt="2021-11-23T18:43:43.685" v="0"/>
          <ac:spMkLst>
            <pc:docMk/>
            <pc:sldMk cId="2960192468" sldId="340"/>
            <ac:spMk id="4" creationId="{00000000-0000-0000-0000-000000000000}"/>
          </ac:spMkLst>
        </pc:spChg>
      </pc:sldChg>
      <pc:sldChg chg="modSp">
        <pc:chgData name="Jayarathna, Sampath" userId="10951a6d-3610-4a87-8b75-8e5b3ed3f097" providerId="ADAL" clId="{F770C64E-E737-4F14-96D1-A1EB9E271C2C}" dt="2021-11-23T18:43:43.685" v="0"/>
        <pc:sldMkLst>
          <pc:docMk/>
          <pc:sldMk cId="34117558" sldId="341"/>
        </pc:sldMkLst>
        <pc:spChg chg="mod">
          <ac:chgData name="Jayarathna, Sampath" userId="10951a6d-3610-4a87-8b75-8e5b3ed3f097" providerId="ADAL" clId="{F770C64E-E737-4F14-96D1-A1EB9E271C2C}" dt="2021-11-23T18:43:43.685" v="0"/>
          <ac:spMkLst>
            <pc:docMk/>
            <pc:sldMk cId="34117558" sldId="341"/>
            <ac:spMk id="2" creationId="{00000000-0000-0000-0000-000000000000}"/>
          </ac:spMkLst>
        </pc:spChg>
        <pc:spChg chg="mod">
          <ac:chgData name="Jayarathna, Sampath" userId="10951a6d-3610-4a87-8b75-8e5b3ed3f097" providerId="ADAL" clId="{F770C64E-E737-4F14-96D1-A1EB9E271C2C}" dt="2021-11-23T18:43:43.685" v="0"/>
          <ac:spMkLst>
            <pc:docMk/>
            <pc:sldMk cId="34117558" sldId="341"/>
            <ac:spMk id="3" creationId="{00000000-0000-0000-0000-000000000000}"/>
          </ac:spMkLst>
        </pc:spChg>
        <pc:spChg chg="mod">
          <ac:chgData name="Jayarathna, Sampath" userId="10951a6d-3610-4a87-8b75-8e5b3ed3f097" providerId="ADAL" clId="{F770C64E-E737-4F14-96D1-A1EB9E271C2C}" dt="2021-11-23T18:43:43.685" v="0"/>
          <ac:spMkLst>
            <pc:docMk/>
            <pc:sldMk cId="34117558" sldId="341"/>
            <ac:spMk id="4" creationId="{00000000-0000-0000-0000-000000000000}"/>
          </ac:spMkLst>
        </pc:spChg>
      </pc:sldChg>
      <pc:sldChg chg="modSp">
        <pc:chgData name="Jayarathna, Sampath" userId="10951a6d-3610-4a87-8b75-8e5b3ed3f097" providerId="ADAL" clId="{F770C64E-E737-4F14-96D1-A1EB9E271C2C}" dt="2021-11-23T18:43:43.685" v="0"/>
        <pc:sldMkLst>
          <pc:docMk/>
          <pc:sldMk cId="2933618181" sldId="342"/>
        </pc:sldMkLst>
        <pc:spChg chg="mod">
          <ac:chgData name="Jayarathna, Sampath" userId="10951a6d-3610-4a87-8b75-8e5b3ed3f097" providerId="ADAL" clId="{F770C64E-E737-4F14-96D1-A1EB9E271C2C}" dt="2021-11-23T18:43:43.685" v="0"/>
          <ac:spMkLst>
            <pc:docMk/>
            <pc:sldMk cId="2933618181" sldId="342"/>
            <ac:spMk id="2" creationId="{00000000-0000-0000-0000-000000000000}"/>
          </ac:spMkLst>
        </pc:spChg>
        <pc:spChg chg="mod">
          <ac:chgData name="Jayarathna, Sampath" userId="10951a6d-3610-4a87-8b75-8e5b3ed3f097" providerId="ADAL" clId="{F770C64E-E737-4F14-96D1-A1EB9E271C2C}" dt="2021-11-23T18:43:43.685" v="0"/>
          <ac:spMkLst>
            <pc:docMk/>
            <pc:sldMk cId="2933618181" sldId="342"/>
            <ac:spMk id="3" creationId="{00000000-0000-0000-0000-000000000000}"/>
          </ac:spMkLst>
        </pc:spChg>
        <pc:spChg chg="mod">
          <ac:chgData name="Jayarathna, Sampath" userId="10951a6d-3610-4a87-8b75-8e5b3ed3f097" providerId="ADAL" clId="{F770C64E-E737-4F14-96D1-A1EB9E271C2C}" dt="2021-11-23T18:43:43.685" v="0"/>
          <ac:spMkLst>
            <pc:docMk/>
            <pc:sldMk cId="2933618181" sldId="342"/>
            <ac:spMk id="4" creationId="{00000000-0000-0000-0000-000000000000}"/>
          </ac:spMkLst>
        </pc:spChg>
      </pc:sldChg>
      <pc:sldChg chg="modSp mod modNotes">
        <pc:chgData name="Jayarathna, Sampath" userId="10951a6d-3610-4a87-8b75-8e5b3ed3f097" providerId="ADAL" clId="{F770C64E-E737-4F14-96D1-A1EB9E271C2C}" dt="2021-11-23T19:00:56.837" v="21" actId="20577"/>
        <pc:sldMkLst>
          <pc:docMk/>
          <pc:sldMk cId="4026321437" sldId="343"/>
        </pc:sldMkLst>
        <pc:spChg chg="mod">
          <ac:chgData name="Jayarathna, Sampath" userId="10951a6d-3610-4a87-8b75-8e5b3ed3f097" providerId="ADAL" clId="{F770C64E-E737-4F14-96D1-A1EB9E271C2C}" dt="2021-11-23T19:00:56.837" v="21" actId="20577"/>
          <ac:spMkLst>
            <pc:docMk/>
            <pc:sldMk cId="4026321437" sldId="343"/>
            <ac:spMk id="2" creationId="{00000000-0000-0000-0000-000000000000}"/>
          </ac:spMkLst>
        </pc:spChg>
        <pc:spChg chg="mod">
          <ac:chgData name="Jayarathna, Sampath" userId="10951a6d-3610-4a87-8b75-8e5b3ed3f097" providerId="ADAL" clId="{F770C64E-E737-4F14-96D1-A1EB9E271C2C}" dt="2021-11-23T18:43:43.685" v="0"/>
          <ac:spMkLst>
            <pc:docMk/>
            <pc:sldMk cId="4026321437" sldId="343"/>
            <ac:spMk id="3" creationId="{00000000-0000-0000-0000-000000000000}"/>
          </ac:spMkLst>
        </pc:spChg>
        <pc:spChg chg="mod">
          <ac:chgData name="Jayarathna, Sampath" userId="10951a6d-3610-4a87-8b75-8e5b3ed3f097" providerId="ADAL" clId="{F770C64E-E737-4F14-96D1-A1EB9E271C2C}" dt="2021-11-23T19:00:51.091" v="19" actId="20577"/>
          <ac:spMkLst>
            <pc:docMk/>
            <pc:sldMk cId="4026321437" sldId="343"/>
            <ac:spMk id="5" creationId="{00000000-0000-0000-0000-000000000000}"/>
          </ac:spMkLst>
        </pc:spChg>
      </pc:sldChg>
      <pc:sldMasterChg chg="modSp modSldLayout">
        <pc:chgData name="Jayarathna, Sampath" userId="10951a6d-3610-4a87-8b75-8e5b3ed3f097" providerId="ADAL" clId="{F770C64E-E737-4F14-96D1-A1EB9E271C2C}" dt="2021-11-23T18:43:43.685" v="0"/>
        <pc:sldMasterMkLst>
          <pc:docMk/>
          <pc:sldMasterMk cId="2069273455" sldId="2147483828"/>
        </pc:sldMasterMkLst>
        <pc:spChg chg="mod">
          <ac:chgData name="Jayarathna, Sampath" userId="10951a6d-3610-4a87-8b75-8e5b3ed3f097" providerId="ADAL" clId="{F770C64E-E737-4F14-96D1-A1EB9E271C2C}" dt="2021-11-23T18:43:43.685" v="0"/>
          <ac:spMkLst>
            <pc:docMk/>
            <pc:sldMasterMk cId="2069273455" sldId="2147483828"/>
            <ac:spMk id="2"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ac:spMk id="3"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ac:spMk id="6" creationId="{00000000-0000-0000-0000-000000000000}"/>
          </ac:spMkLst>
        </pc:spChg>
        <pc:cxnChg chg="mod">
          <ac:chgData name="Jayarathna, Sampath" userId="10951a6d-3610-4a87-8b75-8e5b3ed3f097" providerId="ADAL" clId="{F770C64E-E737-4F14-96D1-A1EB9E271C2C}" dt="2021-11-23T18:43:43.685" v="0"/>
          <ac:cxnSpMkLst>
            <pc:docMk/>
            <pc:sldMasterMk cId="2069273455" sldId="2147483828"/>
            <ac:cxnSpMk id="7" creationId="{00000000-0000-0000-0000-000000000000}"/>
          </ac:cxnSpMkLst>
        </pc:cxnChg>
        <pc:sldLayoutChg chg="modSp">
          <pc:chgData name="Jayarathna, Sampath" userId="10951a6d-3610-4a87-8b75-8e5b3ed3f097" providerId="ADAL" clId="{F770C64E-E737-4F14-96D1-A1EB9E271C2C}" dt="2021-11-23T18:43:43.685" v="0"/>
          <pc:sldLayoutMkLst>
            <pc:docMk/>
            <pc:sldMasterMk cId="2069273455" sldId="2147483828"/>
            <pc:sldLayoutMk cId="2424340929" sldId="2147483829"/>
          </pc:sldLayoutMkLst>
          <pc:spChg chg="mod">
            <ac:chgData name="Jayarathna, Sampath" userId="10951a6d-3610-4a87-8b75-8e5b3ed3f097" providerId="ADAL" clId="{F770C64E-E737-4F14-96D1-A1EB9E271C2C}" dt="2021-11-23T18:43:43.685" v="0"/>
            <ac:spMkLst>
              <pc:docMk/>
              <pc:sldMasterMk cId="2069273455" sldId="2147483828"/>
              <pc:sldLayoutMk cId="2424340929" sldId="2147483829"/>
              <ac:spMk id="2"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2424340929" sldId="2147483829"/>
              <ac:spMk id="3" creationId="{00000000-0000-0000-0000-000000000000}"/>
            </ac:spMkLst>
          </pc:spChg>
        </pc:sldLayoutChg>
        <pc:sldLayoutChg chg="modSp">
          <pc:chgData name="Jayarathna, Sampath" userId="10951a6d-3610-4a87-8b75-8e5b3ed3f097" providerId="ADAL" clId="{F770C64E-E737-4F14-96D1-A1EB9E271C2C}" dt="2021-11-23T18:43:43.685" v="0"/>
          <pc:sldLayoutMkLst>
            <pc:docMk/>
            <pc:sldMasterMk cId="2069273455" sldId="2147483828"/>
            <pc:sldLayoutMk cId="2664131826" sldId="2147483831"/>
          </pc:sldLayoutMkLst>
          <pc:spChg chg="mod">
            <ac:chgData name="Jayarathna, Sampath" userId="10951a6d-3610-4a87-8b75-8e5b3ed3f097" providerId="ADAL" clId="{F770C64E-E737-4F14-96D1-A1EB9E271C2C}" dt="2021-11-23T18:43:43.685" v="0"/>
            <ac:spMkLst>
              <pc:docMk/>
              <pc:sldMasterMk cId="2069273455" sldId="2147483828"/>
              <pc:sldLayoutMk cId="2664131826" sldId="2147483831"/>
              <ac:spMk id="2"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2664131826" sldId="2147483831"/>
              <ac:spMk id="3" creationId="{00000000-0000-0000-0000-000000000000}"/>
            </ac:spMkLst>
          </pc:spChg>
        </pc:sldLayoutChg>
        <pc:sldLayoutChg chg="modSp">
          <pc:chgData name="Jayarathna, Sampath" userId="10951a6d-3610-4a87-8b75-8e5b3ed3f097" providerId="ADAL" clId="{F770C64E-E737-4F14-96D1-A1EB9E271C2C}" dt="2021-11-23T18:43:43.685" v="0"/>
          <pc:sldLayoutMkLst>
            <pc:docMk/>
            <pc:sldMasterMk cId="2069273455" sldId="2147483828"/>
            <pc:sldLayoutMk cId="2650597333" sldId="2147483832"/>
          </pc:sldLayoutMkLst>
          <pc:spChg chg="mod">
            <ac:chgData name="Jayarathna, Sampath" userId="10951a6d-3610-4a87-8b75-8e5b3ed3f097" providerId="ADAL" clId="{F770C64E-E737-4F14-96D1-A1EB9E271C2C}" dt="2021-11-23T18:43:43.685" v="0"/>
            <ac:spMkLst>
              <pc:docMk/>
              <pc:sldMasterMk cId="2069273455" sldId="2147483828"/>
              <pc:sldLayoutMk cId="2650597333" sldId="2147483832"/>
              <ac:spMk id="3"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2650597333" sldId="2147483832"/>
              <ac:spMk id="4" creationId="{00000000-0000-0000-0000-000000000000}"/>
            </ac:spMkLst>
          </pc:spChg>
        </pc:sldLayoutChg>
        <pc:sldLayoutChg chg="modSp">
          <pc:chgData name="Jayarathna, Sampath" userId="10951a6d-3610-4a87-8b75-8e5b3ed3f097" providerId="ADAL" clId="{F770C64E-E737-4F14-96D1-A1EB9E271C2C}" dt="2021-11-23T18:43:43.685" v="0"/>
          <pc:sldLayoutMkLst>
            <pc:docMk/>
            <pc:sldMasterMk cId="2069273455" sldId="2147483828"/>
            <pc:sldLayoutMk cId="769485569" sldId="2147483833"/>
          </pc:sldLayoutMkLst>
          <pc:spChg chg="mod">
            <ac:chgData name="Jayarathna, Sampath" userId="10951a6d-3610-4a87-8b75-8e5b3ed3f097" providerId="ADAL" clId="{F770C64E-E737-4F14-96D1-A1EB9E271C2C}" dt="2021-11-23T18:43:43.685" v="0"/>
            <ac:spMkLst>
              <pc:docMk/>
              <pc:sldMasterMk cId="2069273455" sldId="2147483828"/>
              <pc:sldLayoutMk cId="769485569" sldId="2147483833"/>
              <ac:spMk id="2"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769485569" sldId="2147483833"/>
              <ac:spMk id="3"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769485569" sldId="2147483833"/>
              <ac:spMk id="4"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769485569" sldId="2147483833"/>
              <ac:spMk id="5"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769485569" sldId="2147483833"/>
              <ac:spMk id="6" creationId="{00000000-0000-0000-0000-000000000000}"/>
            </ac:spMkLst>
          </pc:spChg>
        </pc:sldLayoutChg>
        <pc:sldLayoutChg chg="modSp">
          <pc:chgData name="Jayarathna, Sampath" userId="10951a6d-3610-4a87-8b75-8e5b3ed3f097" providerId="ADAL" clId="{F770C64E-E737-4F14-96D1-A1EB9E271C2C}" dt="2021-11-23T18:43:43.685" v="0"/>
          <pc:sldLayoutMkLst>
            <pc:docMk/>
            <pc:sldMasterMk cId="2069273455" sldId="2147483828"/>
            <pc:sldLayoutMk cId="950812625" sldId="2147483836"/>
          </pc:sldLayoutMkLst>
          <pc:spChg chg="mod">
            <ac:chgData name="Jayarathna, Sampath" userId="10951a6d-3610-4a87-8b75-8e5b3ed3f097" providerId="ADAL" clId="{F770C64E-E737-4F14-96D1-A1EB9E271C2C}" dt="2021-11-23T18:43:43.685" v="0"/>
            <ac:spMkLst>
              <pc:docMk/>
              <pc:sldMasterMk cId="2069273455" sldId="2147483828"/>
              <pc:sldLayoutMk cId="950812625" sldId="2147483836"/>
              <ac:spMk id="2"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950812625" sldId="2147483836"/>
              <ac:spMk id="3"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950812625" sldId="2147483836"/>
              <ac:spMk id="4" creationId="{00000000-0000-0000-0000-000000000000}"/>
            </ac:spMkLst>
          </pc:spChg>
        </pc:sldLayoutChg>
        <pc:sldLayoutChg chg="modSp">
          <pc:chgData name="Jayarathna, Sampath" userId="10951a6d-3610-4a87-8b75-8e5b3ed3f097" providerId="ADAL" clId="{F770C64E-E737-4F14-96D1-A1EB9E271C2C}" dt="2021-11-23T18:43:43.685" v="0"/>
          <pc:sldLayoutMkLst>
            <pc:docMk/>
            <pc:sldMasterMk cId="2069273455" sldId="2147483828"/>
            <pc:sldLayoutMk cId="2014582595" sldId="2147483837"/>
          </pc:sldLayoutMkLst>
          <pc:spChg chg="mod">
            <ac:chgData name="Jayarathna, Sampath" userId="10951a6d-3610-4a87-8b75-8e5b3ed3f097" providerId="ADAL" clId="{F770C64E-E737-4F14-96D1-A1EB9E271C2C}" dt="2021-11-23T18:43:43.685" v="0"/>
            <ac:spMkLst>
              <pc:docMk/>
              <pc:sldMasterMk cId="2069273455" sldId="2147483828"/>
              <pc:sldLayoutMk cId="2014582595" sldId="2147483837"/>
              <ac:spMk id="2"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2014582595" sldId="2147483837"/>
              <ac:spMk id="3"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2014582595" sldId="2147483837"/>
              <ac:spMk id="4" creationId="{00000000-0000-0000-0000-000000000000}"/>
            </ac:spMkLst>
          </pc:spChg>
        </pc:sldLayoutChg>
        <pc:sldLayoutChg chg="modSp">
          <pc:chgData name="Jayarathna, Sampath" userId="10951a6d-3610-4a87-8b75-8e5b3ed3f097" providerId="ADAL" clId="{F770C64E-E737-4F14-96D1-A1EB9E271C2C}" dt="2021-11-23T18:43:43.685" v="0"/>
          <pc:sldLayoutMkLst>
            <pc:docMk/>
            <pc:sldMasterMk cId="2069273455" sldId="2147483828"/>
            <pc:sldLayoutMk cId="820685412" sldId="2147483839"/>
          </pc:sldLayoutMkLst>
          <pc:spChg chg="mod">
            <ac:chgData name="Jayarathna, Sampath" userId="10951a6d-3610-4a87-8b75-8e5b3ed3f097" providerId="ADAL" clId="{F770C64E-E737-4F14-96D1-A1EB9E271C2C}" dt="2021-11-23T18:43:43.685" v="0"/>
            <ac:spMkLst>
              <pc:docMk/>
              <pc:sldMasterMk cId="2069273455" sldId="2147483828"/>
              <pc:sldLayoutMk cId="820685412" sldId="2147483839"/>
              <ac:spMk id="2" creationId="{00000000-0000-0000-0000-000000000000}"/>
            </ac:spMkLst>
          </pc:spChg>
          <pc:spChg chg="mod">
            <ac:chgData name="Jayarathna, Sampath" userId="10951a6d-3610-4a87-8b75-8e5b3ed3f097" providerId="ADAL" clId="{F770C64E-E737-4F14-96D1-A1EB9E271C2C}" dt="2021-11-23T18:43:43.685" v="0"/>
            <ac:spMkLst>
              <pc:docMk/>
              <pc:sldMasterMk cId="2069273455" sldId="2147483828"/>
              <pc:sldLayoutMk cId="820685412" sldId="2147483839"/>
              <ac:spMk id="3" creationId="{00000000-0000-0000-0000-000000000000}"/>
            </ac:spMkLst>
          </pc:spChg>
        </pc:sldLayoutChg>
      </pc:sldMasterChg>
      <pc:sldMasterChg chg="addSp">
        <pc:chgData name="Jayarathna, Sampath" userId="10951a6d-3610-4a87-8b75-8e5b3ed3f097" providerId="ADAL" clId="{F770C64E-E737-4F14-96D1-A1EB9E271C2C}" dt="2021-11-23T18:43:43.685" v="0"/>
        <pc:sldMasterMkLst>
          <pc:docMk/>
          <pc:sldMasterMk cId="2920126201" sldId="2147483840"/>
        </pc:sldMasterMkLst>
        <pc:cxnChg chg="add">
          <ac:chgData name="Jayarathna, Sampath" userId="10951a6d-3610-4a87-8b75-8e5b3ed3f097" providerId="ADAL" clId="{F770C64E-E737-4F14-96D1-A1EB9E271C2C}" dt="2021-11-23T18:43:43.685" v="0"/>
          <ac:cxnSpMkLst>
            <pc:docMk/>
            <pc:sldMasterMk cId="2920126201" sldId="2147483840"/>
            <ac:cxnSpMk id="7" creationId="{0113CB6C-135A-466C-BBE9-7C815B5F6767}"/>
          </ac:cxnSpMkLst>
        </pc:cxnChg>
      </pc:sldMasterChg>
    </pc:docChg>
  </pc:docChgLst>
  <pc:docChgLst>
    <pc:chgData name="Jayarathna, Sampath" userId="10951a6d-3610-4a87-8b75-8e5b3ed3f097" providerId="ADAL" clId="{7B585031-37B5-4390-8D43-A48524098C15}"/>
    <pc:docChg chg="custSel modSld">
      <pc:chgData name="Jayarathna, Sampath" userId="10951a6d-3610-4a87-8b75-8e5b3ed3f097" providerId="ADAL" clId="{7B585031-37B5-4390-8D43-A48524098C15}" dt="2022-11-10T23:59:37.696" v="27" actId="1076"/>
      <pc:docMkLst>
        <pc:docMk/>
      </pc:docMkLst>
      <pc:sldChg chg="modSp mod">
        <pc:chgData name="Jayarathna, Sampath" userId="10951a6d-3610-4a87-8b75-8e5b3ed3f097" providerId="ADAL" clId="{7B585031-37B5-4390-8D43-A48524098C15}" dt="2022-11-10T23:59:37.696" v="27" actId="1076"/>
        <pc:sldMkLst>
          <pc:docMk/>
          <pc:sldMk cId="4239888964" sldId="333"/>
        </pc:sldMkLst>
        <pc:picChg chg="mod">
          <ac:chgData name="Jayarathna, Sampath" userId="10951a6d-3610-4a87-8b75-8e5b3ed3f097" providerId="ADAL" clId="{7B585031-37B5-4390-8D43-A48524098C15}" dt="2022-11-10T23:59:37.696" v="27" actId="1076"/>
          <ac:picMkLst>
            <pc:docMk/>
            <pc:sldMk cId="4239888964" sldId="333"/>
            <ac:picMk id="9" creationId="{00000000-0000-0000-0000-000000000000}"/>
          </ac:picMkLst>
        </pc:picChg>
      </pc:sldChg>
      <pc:sldChg chg="addSp delSp modSp mod">
        <pc:chgData name="Jayarathna, Sampath" userId="10951a6d-3610-4a87-8b75-8e5b3ed3f097" providerId="ADAL" clId="{7B585031-37B5-4390-8D43-A48524098C15}" dt="2022-11-10T21:34:11.735" v="25" actId="14100"/>
        <pc:sldMkLst>
          <pc:docMk/>
          <pc:sldMk cId="4232902492" sldId="339"/>
        </pc:sldMkLst>
        <pc:spChg chg="mod">
          <ac:chgData name="Jayarathna, Sampath" userId="10951a6d-3610-4a87-8b75-8e5b3ed3f097" providerId="ADAL" clId="{7B585031-37B5-4390-8D43-A48524098C15}" dt="2022-11-10T21:33:46.715" v="18" actId="20577"/>
          <ac:spMkLst>
            <pc:docMk/>
            <pc:sldMk cId="4232902492" sldId="339"/>
            <ac:spMk id="84995" creationId="{00000000-0000-0000-0000-000000000000}"/>
          </ac:spMkLst>
        </pc:spChg>
        <pc:spChg chg="mod">
          <ac:chgData name="Jayarathna, Sampath" userId="10951a6d-3610-4a87-8b75-8e5b3ed3f097" providerId="ADAL" clId="{7B585031-37B5-4390-8D43-A48524098C15}" dt="2022-11-10T21:34:11.735" v="25" actId="14100"/>
          <ac:spMkLst>
            <pc:docMk/>
            <pc:sldMk cId="4232902492" sldId="339"/>
            <ac:spMk id="84996" creationId="{00000000-0000-0000-0000-000000000000}"/>
          </ac:spMkLst>
        </pc:spChg>
        <pc:picChg chg="add mod">
          <ac:chgData name="Jayarathna, Sampath" userId="10951a6d-3610-4a87-8b75-8e5b3ed3f097" providerId="ADAL" clId="{7B585031-37B5-4390-8D43-A48524098C15}" dt="2022-11-10T21:34:06.111" v="24" actId="1076"/>
          <ac:picMkLst>
            <pc:docMk/>
            <pc:sldMk cId="4232902492" sldId="339"/>
            <ac:picMk id="2" creationId="{EE352A69-147E-148F-7EB3-E8B623CB1948}"/>
          </ac:picMkLst>
        </pc:picChg>
        <pc:picChg chg="del">
          <ac:chgData name="Jayarathna, Sampath" userId="10951a6d-3610-4a87-8b75-8e5b3ed3f097" providerId="ADAL" clId="{7B585031-37B5-4390-8D43-A48524098C15}" dt="2022-11-10T21:33:59.913" v="21" actId="478"/>
          <ac:picMkLst>
            <pc:docMk/>
            <pc:sldMk cId="4232902492" sldId="339"/>
            <ac:picMk id="8" creationId="{00000000-0000-0000-0000-000000000000}"/>
          </ac:picMkLst>
        </pc:picChg>
      </pc:sldChg>
      <pc:sldChg chg="addSp delSp modSp mod">
        <pc:chgData name="Jayarathna, Sampath" userId="10951a6d-3610-4a87-8b75-8e5b3ed3f097" providerId="ADAL" clId="{7B585031-37B5-4390-8D43-A48524098C15}" dt="2022-11-10T21:33:05.161" v="16" actId="20577"/>
        <pc:sldMkLst>
          <pc:docMk/>
          <pc:sldMk cId="4026321437" sldId="343"/>
        </pc:sldMkLst>
        <pc:spChg chg="mod">
          <ac:chgData name="Jayarathna, Sampath" userId="10951a6d-3610-4a87-8b75-8e5b3ed3f097" providerId="ADAL" clId="{7B585031-37B5-4390-8D43-A48524098C15}" dt="2022-11-10T21:30:30.968" v="1" actId="20577"/>
          <ac:spMkLst>
            <pc:docMk/>
            <pc:sldMk cId="4026321437" sldId="343"/>
            <ac:spMk id="2" creationId="{00000000-0000-0000-0000-000000000000}"/>
          </ac:spMkLst>
        </pc:spChg>
        <pc:spChg chg="mod">
          <ac:chgData name="Jayarathna, Sampath" userId="10951a6d-3610-4a87-8b75-8e5b3ed3f097" providerId="ADAL" clId="{7B585031-37B5-4390-8D43-A48524098C15}" dt="2022-11-10T21:33:05.161" v="16" actId="20577"/>
          <ac:spMkLst>
            <pc:docMk/>
            <pc:sldMk cId="4026321437" sldId="343"/>
            <ac:spMk id="3" creationId="{00000000-0000-0000-0000-000000000000}"/>
          </ac:spMkLst>
        </pc:spChg>
        <pc:spChg chg="add del">
          <ac:chgData name="Jayarathna, Sampath" userId="10951a6d-3610-4a87-8b75-8e5b3ed3f097" providerId="ADAL" clId="{7B585031-37B5-4390-8D43-A48524098C15}" dt="2022-11-10T21:31:51.543" v="3"/>
          <ac:spMkLst>
            <pc:docMk/>
            <pc:sldMk cId="4026321437" sldId="343"/>
            <ac:spMk id="4" creationId="{F7263D4F-8238-BA99-A92F-164893644016}"/>
          </ac:spMkLst>
        </pc:spChg>
        <pc:spChg chg="del">
          <ac:chgData name="Jayarathna, Sampath" userId="10951a6d-3610-4a87-8b75-8e5b3ed3f097" providerId="ADAL" clId="{7B585031-37B5-4390-8D43-A48524098C15}" dt="2022-11-10T21:32:43.481" v="12" actId="478"/>
          <ac:spMkLst>
            <pc:docMk/>
            <pc:sldMk cId="4026321437" sldId="343"/>
            <ac:spMk id="5" creationId="{00000000-0000-0000-0000-000000000000}"/>
          </ac:spMkLst>
        </pc:spChg>
        <pc:spChg chg="add del">
          <ac:chgData name="Jayarathna, Sampath" userId="10951a6d-3610-4a87-8b75-8e5b3ed3f097" providerId="ADAL" clId="{7B585031-37B5-4390-8D43-A48524098C15}" dt="2022-11-10T21:31:56.633" v="5"/>
          <ac:spMkLst>
            <pc:docMk/>
            <pc:sldMk cId="4026321437" sldId="343"/>
            <ac:spMk id="6" creationId="{AF43E359-99BA-3119-0F58-40B571A45678}"/>
          </ac:spMkLst>
        </pc:spChg>
      </pc:sldChg>
    </pc:docChg>
  </pc:docChgLst>
  <pc:docChgLst>
    <pc:chgData name="Jayarathna, Sampath" userId="10951a6d-3610-4a87-8b75-8e5b3ed3f097" providerId="ADAL" clId="{AE882FDF-966D-4BFF-AA65-894587753706}"/>
    <pc:docChg chg="modSld">
      <pc:chgData name="Jayarathna, Sampath" userId="10951a6d-3610-4a87-8b75-8e5b3ed3f097" providerId="ADAL" clId="{AE882FDF-966D-4BFF-AA65-894587753706}" dt="2022-11-17T22:56:46.245" v="1" actId="1076"/>
      <pc:docMkLst>
        <pc:docMk/>
      </pc:docMkLst>
      <pc:sldChg chg="modSp mod">
        <pc:chgData name="Jayarathna, Sampath" userId="10951a6d-3610-4a87-8b75-8e5b3ed3f097" providerId="ADAL" clId="{AE882FDF-966D-4BFF-AA65-894587753706}" dt="2022-11-17T22:56:46.245" v="1" actId="1076"/>
        <pc:sldMkLst>
          <pc:docMk/>
          <pc:sldMk cId="4239888964" sldId="333"/>
        </pc:sldMkLst>
        <pc:picChg chg="mod">
          <ac:chgData name="Jayarathna, Sampath" userId="10951a6d-3610-4a87-8b75-8e5b3ed3f097" providerId="ADAL" clId="{AE882FDF-966D-4BFF-AA65-894587753706}" dt="2022-11-17T22:56:46.245" v="1" actId="1076"/>
          <ac:picMkLst>
            <pc:docMk/>
            <pc:sldMk cId="4239888964" sldId="333"/>
            <ac:picMk id="2" creationId="{703405B8-1FE9-45BA-A0B6-9501868B59C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11/17/2022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11/17/2022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eople.revoledu.com/kardi/tutorial/kMean/NumericalExample.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dummies.com/education/math/business-statistics/find-the-error-sum-of-squares-when-constructing-the-test-statistic-for-anova/"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227805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de-DE" dirty="0"/>
              <a:t>Google numerical example: </a:t>
            </a:r>
            <a:r>
              <a:rPr lang="en-US" dirty="0">
                <a:hlinkClick r:id="rId3"/>
              </a:rPr>
              <a:t>https://people.revoledu.com/kardi/tutorial/kMean/NumericalExample.htm</a:t>
            </a:r>
            <a:endParaRPr lang="de-DE" dirty="0"/>
          </a:p>
        </p:txBody>
      </p:sp>
    </p:spTree>
    <p:extLst>
      <p:ext uri="{BB962C8B-B14F-4D97-AF65-F5344CB8AC3E}">
        <p14:creationId xmlns:p14="http://schemas.microsoft.com/office/powerpoint/2010/main" val="3426545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26</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12574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27</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205263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28</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de-DE" dirty="0"/>
              <a:t>SSE: </a:t>
            </a:r>
            <a:r>
              <a:rPr lang="en-US" b="0" i="0" dirty="0">
                <a:solidFill>
                  <a:srgbClr val="000000"/>
                </a:solidFill>
                <a:effectLst/>
                <a:latin typeface="Arial" panose="020B0604020202020204" pitchFamily="34" charset="0"/>
              </a:rPr>
              <a:t>sum of the squared differences between each observation and its group's mean/centroid. </a:t>
            </a:r>
          </a:p>
          <a:p>
            <a:r>
              <a:rPr lang="en-US" dirty="0">
                <a:hlinkClick r:id="rId3"/>
              </a:rPr>
              <a:t>https://www.dummies.com/education/math/business-statistics/find-the-error-sum-of-squares-when-constructing-the-test-statistic-for-anova/</a:t>
            </a:r>
            <a:endParaRPr lang="de-DE" dirty="0"/>
          </a:p>
        </p:txBody>
      </p:sp>
    </p:spTree>
    <p:extLst>
      <p:ext uri="{BB962C8B-B14F-4D97-AF65-F5344CB8AC3E}">
        <p14:creationId xmlns:p14="http://schemas.microsoft.com/office/powerpoint/2010/main" val="2074893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29</a:t>
            </a:fld>
            <a:endParaRPr lang="en-US"/>
          </a:p>
        </p:txBody>
      </p:sp>
    </p:spTree>
    <p:extLst>
      <p:ext uri="{BB962C8B-B14F-4D97-AF65-F5344CB8AC3E}">
        <p14:creationId xmlns:p14="http://schemas.microsoft.com/office/powerpoint/2010/main" val="1623934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34</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00383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35</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04094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36</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82035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37</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211578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38</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1418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6</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62158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39</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80561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40</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49025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41</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38690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ED678F-CC56-4FB3-8798-A0575928AF11}" type="slidenum">
              <a:rPr lang="en-US" smtClean="0"/>
              <a:t>45</a:t>
            </a:fld>
            <a:endParaRPr lang="en-US"/>
          </a:p>
        </p:txBody>
      </p:sp>
    </p:spTree>
    <p:extLst>
      <p:ext uri="{BB962C8B-B14F-4D97-AF65-F5344CB8AC3E}">
        <p14:creationId xmlns:p14="http://schemas.microsoft.com/office/powerpoint/2010/main" val="3718731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ED678F-CC56-4FB3-8798-A0575928AF11}" type="slidenum">
              <a:rPr lang="en-US" smtClean="0"/>
              <a:t>46</a:t>
            </a:fld>
            <a:endParaRPr lang="en-US"/>
          </a:p>
        </p:txBody>
      </p:sp>
    </p:spTree>
    <p:extLst>
      <p:ext uri="{BB962C8B-B14F-4D97-AF65-F5344CB8AC3E}">
        <p14:creationId xmlns:p14="http://schemas.microsoft.com/office/powerpoint/2010/main" val="292442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7</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3695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8</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345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9</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6727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12</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27777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13</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4700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15</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22933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16</a:t>
            </a:fld>
            <a:endParaRPr lang="en-US">
              <a:ea typeface="ＭＳ Ｐゴシック" charset="-128"/>
            </a:endParaRPr>
          </a:p>
        </p:txBody>
      </p:sp>
      <p:sp>
        <p:nvSpPr>
          <p:cNvPr id="291843" name="Rectangle 1"/>
          <p:cNvSpPr>
            <a:spLocks noGrp="1" noRot="1" noChangeAspect="1" noChangeArrowheads="1" noTextEdit="1"/>
          </p:cNvSpPr>
          <p:nvPr>
            <p:ph type="sldImg"/>
          </p:nvPr>
        </p:nvSpPr>
        <p:spPr>
          <a:xfrm>
            <a:off x="457200" y="720725"/>
            <a:ext cx="64008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3443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7572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269769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147527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8187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24163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92086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36686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2890447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103524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16098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82951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0113CB6C-135A-466C-BBE9-7C815B5F6767}"/>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12620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people.revoledu.com/kardi/tutorial/kMean/NumericalExample.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883598" y="2877271"/>
            <a:ext cx="8581203" cy="2387600"/>
          </a:xfrm>
        </p:spPr>
        <p:txBody>
          <a:bodyPr/>
          <a:lstStyle/>
          <a:p>
            <a:r>
              <a:rPr lang="en-US" dirty="0"/>
              <a:t>Module 12 – ML Clustering</a:t>
            </a:r>
            <a:endParaRPr lang="en-US" sz="3200" dirty="0"/>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
        <p:nvSpPr>
          <p:cNvPr id="9" name="Rectangle 3">
            <a:extLst>
              <a:ext uri="{FF2B5EF4-FFF2-40B4-BE49-F238E27FC236}">
                <a16:creationId xmlns:a16="http://schemas.microsoft.com/office/drawing/2014/main" id="{8E7FE60A-2118-45CE-86CC-216A529AD7F7}"/>
              </a:ext>
            </a:extLst>
          </p:cNvPr>
          <p:cNvSpPr txBox="1">
            <a:spLocks noChangeArrowheads="1"/>
          </p:cNvSpPr>
          <p:nvPr/>
        </p:nvSpPr>
        <p:spPr>
          <a:xfrm>
            <a:off x="2004271" y="5297810"/>
            <a:ext cx="7605346" cy="859723"/>
          </a:xfrm>
          <a:prstGeom prst="rect">
            <a:avLst/>
          </a:prstGeom>
          <a:noFill/>
        </p:spPr>
        <p:txBody>
          <a:bodyPr vert="horz" wrap="squar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fontAlgn="auto">
              <a:spcAft>
                <a:spcPts val="0"/>
              </a:spcAft>
            </a:pPr>
            <a:r>
              <a:rPr lang="en-US" altLang="en-US" sz="2400" dirty="0">
                <a:latin typeface="Times New Roman" panose="02020603050405020304" pitchFamily="18" charset="0"/>
                <a:cs typeface="Times New Roman" panose="02020603050405020304" pitchFamily="18" charset="0"/>
              </a:rPr>
              <a:t>Dr. Sampath Jayarathna</a:t>
            </a:r>
          </a:p>
          <a:p>
            <a:pPr fontAlgn="auto">
              <a:spcAft>
                <a:spcPts val="0"/>
              </a:spcAft>
            </a:pPr>
            <a:r>
              <a:rPr lang="en-US" altLang="en-US" sz="2400" dirty="0">
                <a:latin typeface="Times New Roman" panose="02020603050405020304" pitchFamily="18" charset="0"/>
                <a:cs typeface="Times New Roman" panose="02020603050405020304" pitchFamily="18" charset="0"/>
              </a:rPr>
              <a:t>Old Dominion University</a:t>
            </a:r>
          </a:p>
        </p:txBody>
      </p:sp>
      <p:sp>
        <p:nvSpPr>
          <p:cNvPr id="11" name="TextBox 10">
            <a:extLst>
              <a:ext uri="{FF2B5EF4-FFF2-40B4-BE49-F238E27FC236}">
                <a16:creationId xmlns:a16="http://schemas.microsoft.com/office/drawing/2014/main" id="{042A1D8F-7983-4064-977B-6D4FC09D171A}"/>
              </a:ext>
            </a:extLst>
          </p:cNvPr>
          <p:cNvSpPr txBox="1"/>
          <p:nvPr/>
        </p:nvSpPr>
        <p:spPr>
          <a:xfrm>
            <a:off x="2916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spTree>
    <p:extLst>
      <p:ext uri="{BB962C8B-B14F-4D97-AF65-F5344CB8AC3E}">
        <p14:creationId xmlns:p14="http://schemas.microsoft.com/office/powerpoint/2010/main" val="3026196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For improving search recall</a:t>
            </a:r>
          </a:p>
        </p:txBody>
      </p:sp>
      <p:sp>
        <p:nvSpPr>
          <p:cNvPr id="26627" name="Rectangle 3"/>
          <p:cNvSpPr>
            <a:spLocks noGrp="1" noChangeArrowheads="1"/>
          </p:cNvSpPr>
          <p:nvPr>
            <p:ph idx="1"/>
          </p:nvPr>
        </p:nvSpPr>
        <p:spPr/>
        <p:txBody>
          <a:bodyPr/>
          <a:lstStyle/>
          <a:p>
            <a:pPr eaLnBrk="1" hangingPunct="1"/>
            <a:r>
              <a:rPr lang="en-US" altLang="en-US" sz="2200" i="1" dirty="0">
                <a:ea typeface="ＭＳ Ｐゴシック" panose="020B0600070205080204" pitchFamily="34" charset="-128"/>
              </a:rPr>
              <a:t>Cluster hypothesis</a:t>
            </a:r>
            <a:r>
              <a:rPr lang="en-US" altLang="en-US" sz="2200" dirty="0">
                <a:ea typeface="ＭＳ Ｐゴシック" panose="020B0600070205080204" pitchFamily="34" charset="-128"/>
              </a:rPr>
              <a:t> - Documents in the same cluster behave similarly with respect to relevance to information needs</a:t>
            </a:r>
          </a:p>
          <a:p>
            <a:pPr eaLnBrk="1" hangingPunct="1"/>
            <a:r>
              <a:rPr lang="en-US" altLang="en-US" sz="2200" dirty="0">
                <a:ea typeface="ＭＳ Ｐゴシック" panose="020B0600070205080204" pitchFamily="34" charset="-128"/>
              </a:rPr>
              <a:t>Therefore, to improve search recall:</a:t>
            </a:r>
          </a:p>
          <a:p>
            <a:pPr lvl="1" eaLnBrk="1" hangingPunct="1"/>
            <a:r>
              <a:rPr lang="en-US" altLang="en-US" sz="2200" dirty="0">
                <a:ea typeface="ＭＳ Ｐゴシック" panose="020B0600070205080204" pitchFamily="34" charset="-128"/>
              </a:rPr>
              <a:t>When a query matches a doc </a:t>
            </a:r>
            <a:r>
              <a:rPr lang="en-US" altLang="en-US" sz="2200" i="1" dirty="0">
                <a:ea typeface="ＭＳ Ｐゴシック" panose="020B0600070205080204" pitchFamily="34" charset="-128"/>
              </a:rPr>
              <a:t>D</a:t>
            </a:r>
            <a:r>
              <a:rPr lang="en-US" altLang="en-US" sz="2200" dirty="0">
                <a:ea typeface="ＭＳ Ｐゴシック" panose="020B0600070205080204" pitchFamily="34" charset="-128"/>
              </a:rPr>
              <a:t>, also return other docs in the cluster containing </a:t>
            </a:r>
            <a:r>
              <a:rPr lang="en-US" altLang="en-US" sz="2200" i="1" dirty="0">
                <a:ea typeface="ＭＳ Ｐゴシック" panose="020B0600070205080204" pitchFamily="34" charset="-128"/>
              </a:rPr>
              <a:t>D</a:t>
            </a:r>
          </a:p>
          <a:p>
            <a:pPr eaLnBrk="1" hangingPunct="1"/>
            <a:r>
              <a:rPr lang="en-US" altLang="en-US" sz="2200" dirty="0">
                <a:ea typeface="ＭＳ Ｐゴシック" panose="020B0600070205080204" pitchFamily="34" charset="-128"/>
              </a:rPr>
              <a:t>Hope if we do this: The query “car” will also return docs containing </a:t>
            </a:r>
            <a:r>
              <a:rPr lang="en-US" altLang="en-US" sz="2200" i="1" dirty="0">
                <a:ea typeface="ＭＳ Ｐゴシック" panose="020B0600070205080204" pitchFamily="34" charset="-128"/>
              </a:rPr>
              <a:t>automobile</a:t>
            </a:r>
            <a:endParaRPr lang="en-US" altLang="en-US" sz="2200" dirty="0">
              <a:ea typeface="ＭＳ Ｐゴシック" panose="020B0600070205080204" pitchFamily="34" charset="-128"/>
            </a:endParaRPr>
          </a:p>
          <a:p>
            <a:pPr lvl="1" eaLnBrk="1" hangingPunct="1"/>
            <a:r>
              <a:rPr lang="en-US" altLang="en-US" sz="2200" dirty="0">
                <a:ea typeface="ＭＳ Ｐゴシック" panose="020B0600070205080204" pitchFamily="34" charset="-128"/>
              </a:rPr>
              <a:t>Because clustering grouped together docs containing </a:t>
            </a:r>
            <a:r>
              <a:rPr lang="en-US" altLang="en-US" sz="2200" i="1" dirty="0">
                <a:ea typeface="ＭＳ Ｐゴシック" panose="020B0600070205080204" pitchFamily="34" charset="-128"/>
              </a:rPr>
              <a:t>car</a:t>
            </a:r>
            <a:r>
              <a:rPr lang="en-US" altLang="en-US" sz="2200" dirty="0">
                <a:ea typeface="ＭＳ Ｐゴシック" panose="020B0600070205080204" pitchFamily="34" charset="-128"/>
              </a:rPr>
              <a:t> with those containing </a:t>
            </a:r>
            <a:r>
              <a:rPr lang="en-US" altLang="en-US" sz="2200" i="1" dirty="0">
                <a:ea typeface="ＭＳ Ｐゴシック" panose="020B0600070205080204" pitchFamily="34" charset="-128"/>
              </a:rPr>
              <a:t>automobile.</a:t>
            </a:r>
          </a:p>
        </p:txBody>
      </p:sp>
      <p:sp>
        <p:nvSpPr>
          <p:cNvPr id="26628" name="TextBox 4"/>
          <p:cNvSpPr txBox="1">
            <a:spLocks noChangeArrowheads="1"/>
          </p:cNvSpPr>
          <p:nvPr/>
        </p:nvSpPr>
        <p:spPr bwMode="auto">
          <a:xfrm>
            <a:off x="9144001"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panose="020B0604020202020204" pitchFamily="34" charset="-128"/>
              </a:defRPr>
            </a:lvl1pPr>
            <a:lvl2pPr marL="37931725" indent="-37474525" eaLnBrk="0" hangingPunct="0">
              <a:defRPr sz="2400">
                <a:solidFill>
                  <a:schemeClr val="tx1"/>
                </a:solidFill>
                <a:latin typeface="Lucida Sans" panose="020B0602030504020204" pitchFamily="34" charset="0"/>
                <a:cs typeface="Arial Unicode MS" panose="020B0604020202020204" pitchFamily="34" charset="-128"/>
              </a:defRPr>
            </a:lvl2pPr>
            <a:lvl3pPr eaLnBrk="0" hangingPunct="0">
              <a:defRPr sz="2400">
                <a:solidFill>
                  <a:schemeClr val="tx1"/>
                </a:solidFill>
                <a:latin typeface="Lucida Sans" panose="020B0602030504020204" pitchFamily="34" charset="0"/>
                <a:cs typeface="Arial Unicode MS" panose="020B0604020202020204" pitchFamily="34" charset="-128"/>
              </a:defRPr>
            </a:lvl3pPr>
            <a:lvl4pPr eaLnBrk="0" hangingPunct="0">
              <a:defRPr sz="2400">
                <a:solidFill>
                  <a:schemeClr val="tx1"/>
                </a:solidFill>
                <a:latin typeface="Lucida Sans" panose="020B0602030504020204" pitchFamily="34" charset="0"/>
                <a:cs typeface="Arial Unicode MS" panose="020B0604020202020204" pitchFamily="34" charset="-128"/>
              </a:defRPr>
            </a:lvl4pPr>
            <a:lvl5pPr eaLnBrk="0" hangingPunct="0">
              <a:defRPr sz="2400">
                <a:solidFill>
                  <a:schemeClr val="tx1"/>
                </a:solidFill>
                <a:latin typeface="Lucida Sans" panose="020B0602030504020204" pitchFamily="34" charset="0"/>
                <a:cs typeface="Arial Unicode MS" panose="020B0604020202020204" pitchFamily="34" charset="-128"/>
              </a:defRPr>
            </a:lvl5pPr>
            <a:lvl6pPr marL="4572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6pPr>
            <a:lvl7pPr marL="9144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7pPr>
            <a:lvl8pPr marL="13716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8pPr>
            <a:lvl9pPr marL="18288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9pPr>
          </a:lstStyle>
          <a:p>
            <a:pPr eaLnBrk="1" hangingPunct="1"/>
            <a:r>
              <a:rPr lang="en-US" altLang="en-US" sz="1600">
                <a:solidFill>
                  <a:srgbClr val="FBFCFF"/>
                </a:solidFill>
              </a:rPr>
              <a:t>Sec. 16.1</a:t>
            </a:r>
          </a:p>
        </p:txBody>
      </p:sp>
    </p:spTree>
    <p:extLst>
      <p:ext uri="{BB962C8B-B14F-4D97-AF65-F5344CB8AC3E}">
        <p14:creationId xmlns:p14="http://schemas.microsoft.com/office/powerpoint/2010/main" val="206207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de-DE" sz="3200" dirty="0"/>
              <a:t>12.1.5 </a:t>
            </a:r>
            <a:r>
              <a:rPr lang="en-US" altLang="en-US" dirty="0">
                <a:ea typeface="ＭＳ Ｐゴシック" panose="020B0600070205080204" pitchFamily="34" charset="-128"/>
              </a:rPr>
              <a:t>Issues for Clustering</a:t>
            </a:r>
          </a:p>
        </p:txBody>
      </p:sp>
      <p:sp>
        <p:nvSpPr>
          <p:cNvPr id="26627" name="Rectangle 3"/>
          <p:cNvSpPr>
            <a:spLocks noGrp="1" noChangeArrowheads="1"/>
          </p:cNvSpPr>
          <p:nvPr>
            <p:ph idx="1"/>
          </p:nvPr>
        </p:nvSpPr>
        <p:spPr/>
        <p:txBody>
          <a:bodyPr>
            <a:noAutofit/>
          </a:bodyPr>
          <a:lstStyle/>
          <a:p>
            <a:r>
              <a:rPr lang="en-US" dirty="0"/>
              <a:t>Representation for clustering</a:t>
            </a:r>
          </a:p>
          <a:p>
            <a:pPr lvl="1"/>
            <a:r>
              <a:rPr lang="en-US" sz="2400" b="1" dirty="0"/>
              <a:t>Document representation</a:t>
            </a:r>
          </a:p>
          <a:p>
            <a:pPr lvl="2"/>
            <a:r>
              <a:rPr lang="en-US" sz="2400" dirty="0"/>
              <a:t>Vector space? Normalization?</a:t>
            </a:r>
          </a:p>
          <a:p>
            <a:pPr lvl="2"/>
            <a:r>
              <a:rPr lang="en-US" sz="2400" dirty="0"/>
              <a:t>Need a notion of </a:t>
            </a:r>
            <a:r>
              <a:rPr lang="en-US" sz="2400" b="1" dirty="0"/>
              <a:t>similarity/distance</a:t>
            </a:r>
          </a:p>
          <a:p>
            <a:r>
              <a:rPr lang="en-US" b="1" dirty="0"/>
              <a:t>How many clusters?</a:t>
            </a:r>
          </a:p>
          <a:p>
            <a:r>
              <a:rPr lang="en-US" dirty="0"/>
              <a:t>Completely data driven?</a:t>
            </a:r>
          </a:p>
          <a:p>
            <a:pPr lvl="1"/>
            <a:r>
              <a:rPr lang="en-US" sz="2400" dirty="0"/>
              <a:t>Avoid “trivial” clusters - too large or small</a:t>
            </a:r>
          </a:p>
          <a:p>
            <a:pPr lvl="1"/>
            <a:r>
              <a:rPr lang="en-US" sz="2400" dirty="0"/>
              <a:t>In an application, if a cluster's too large, then for navigation purposes you've wasted an extra user click without whittling down the set of documents much.</a:t>
            </a:r>
            <a:endParaRPr lang="en-US" altLang="en-US" sz="2400" i="1" dirty="0">
              <a:ea typeface="ＭＳ Ｐゴシック" panose="020B0600070205080204" pitchFamily="34" charset="-128"/>
            </a:endParaRPr>
          </a:p>
        </p:txBody>
      </p:sp>
      <p:sp>
        <p:nvSpPr>
          <p:cNvPr id="26628" name="TextBox 4"/>
          <p:cNvSpPr txBox="1">
            <a:spLocks noChangeArrowheads="1"/>
          </p:cNvSpPr>
          <p:nvPr/>
        </p:nvSpPr>
        <p:spPr bwMode="auto">
          <a:xfrm>
            <a:off x="9144001"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panose="020B0604020202020204" pitchFamily="34" charset="-128"/>
              </a:defRPr>
            </a:lvl1pPr>
            <a:lvl2pPr marL="37931725" indent="-37474525" eaLnBrk="0" hangingPunct="0">
              <a:defRPr sz="2400">
                <a:solidFill>
                  <a:schemeClr val="tx1"/>
                </a:solidFill>
                <a:latin typeface="Lucida Sans" panose="020B0602030504020204" pitchFamily="34" charset="0"/>
                <a:cs typeface="Arial Unicode MS" panose="020B0604020202020204" pitchFamily="34" charset="-128"/>
              </a:defRPr>
            </a:lvl2pPr>
            <a:lvl3pPr eaLnBrk="0" hangingPunct="0">
              <a:defRPr sz="2400">
                <a:solidFill>
                  <a:schemeClr val="tx1"/>
                </a:solidFill>
                <a:latin typeface="Lucida Sans" panose="020B0602030504020204" pitchFamily="34" charset="0"/>
                <a:cs typeface="Arial Unicode MS" panose="020B0604020202020204" pitchFamily="34" charset="-128"/>
              </a:defRPr>
            </a:lvl3pPr>
            <a:lvl4pPr eaLnBrk="0" hangingPunct="0">
              <a:defRPr sz="2400">
                <a:solidFill>
                  <a:schemeClr val="tx1"/>
                </a:solidFill>
                <a:latin typeface="Lucida Sans" panose="020B0602030504020204" pitchFamily="34" charset="0"/>
                <a:cs typeface="Arial Unicode MS" panose="020B0604020202020204" pitchFamily="34" charset="-128"/>
              </a:defRPr>
            </a:lvl4pPr>
            <a:lvl5pPr eaLnBrk="0" hangingPunct="0">
              <a:defRPr sz="2400">
                <a:solidFill>
                  <a:schemeClr val="tx1"/>
                </a:solidFill>
                <a:latin typeface="Lucida Sans" panose="020B0602030504020204" pitchFamily="34" charset="0"/>
                <a:cs typeface="Arial Unicode MS" panose="020B0604020202020204" pitchFamily="34" charset="-128"/>
              </a:defRPr>
            </a:lvl5pPr>
            <a:lvl6pPr marL="4572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6pPr>
            <a:lvl7pPr marL="9144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7pPr>
            <a:lvl8pPr marL="13716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8pPr>
            <a:lvl9pPr marL="18288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9pPr>
          </a:lstStyle>
          <a:p>
            <a:pPr eaLnBrk="1" hangingPunct="1"/>
            <a:r>
              <a:rPr lang="en-US" altLang="en-US" sz="1600">
                <a:solidFill>
                  <a:srgbClr val="FBFCFF"/>
                </a:solidFill>
              </a:rPr>
              <a:t>Sec. 16.1</a:t>
            </a:r>
          </a:p>
        </p:txBody>
      </p:sp>
    </p:spTree>
    <p:extLst>
      <p:ext uri="{BB962C8B-B14F-4D97-AF65-F5344CB8AC3E}">
        <p14:creationId xmlns:p14="http://schemas.microsoft.com/office/powerpoint/2010/main" val="42124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a:solidFill>
                <a:srgbClr val="898989"/>
              </a:solidFill>
              <a:latin typeface="Calibri" charset="0"/>
            </a:endParaRPr>
          </a:p>
        </p:txBody>
      </p:sp>
      <p:sp>
        <p:nvSpPr>
          <p:cNvPr id="84995" name="Text Box 2"/>
          <p:cNvSpPr txBox="1">
            <a:spLocks noChangeArrowheads="1"/>
          </p:cNvSpPr>
          <p:nvPr/>
        </p:nvSpPr>
        <p:spPr bwMode="auto">
          <a:xfrm>
            <a:off x="1738314" y="850232"/>
            <a:ext cx="8929718" cy="565818"/>
          </a:xfrm>
          <a:prstGeom prst="rect">
            <a:avLst/>
          </a:prstGeom>
          <a:noFill/>
          <a:ln w="9525">
            <a:noFill/>
            <a:round/>
            <a:headEnd/>
            <a:tailEnd/>
          </a:ln>
        </p:spPr>
        <p:txBody>
          <a:bodyPr anchor="b"/>
          <a:lstStyle/>
          <a:p>
            <a:r>
              <a:rPr lang="de-DE" sz="3600" dirty="0">
                <a:latin typeface="Times New Roman" panose="02020603050405020304" pitchFamily="18" charset="0"/>
                <a:cs typeface="Times New Roman" panose="02020603050405020304" pitchFamily="18" charset="0"/>
              </a:rPr>
              <a:t>12.1.6 Flat vs. </a:t>
            </a:r>
            <a:r>
              <a:rPr lang="de-DE" sz="3600" dirty="0" err="1">
                <a:latin typeface="Times New Roman" panose="02020603050405020304" pitchFamily="18" charset="0"/>
                <a:cs typeface="Times New Roman" panose="02020603050405020304" pitchFamily="18" charset="0"/>
              </a:rPr>
              <a:t>Hierarchical</a:t>
            </a:r>
            <a:r>
              <a:rPr lang="de-DE" sz="3600" dirty="0">
                <a:latin typeface="Times New Roman" panose="02020603050405020304" pitchFamily="18" charset="0"/>
                <a:cs typeface="Times New Roman" panose="02020603050405020304" pitchFamily="18" charset="0"/>
              </a:rPr>
              <a:t> </a:t>
            </a:r>
            <a:r>
              <a:rPr lang="de-DE" sz="3600" dirty="0" err="1">
                <a:latin typeface="Times New Roman" panose="02020603050405020304" pitchFamily="18" charset="0"/>
                <a:cs typeface="Times New Roman" panose="02020603050405020304" pitchFamily="18" charset="0"/>
              </a:rPr>
              <a:t>clustering</a:t>
            </a:r>
            <a:endParaRPr lang="de-DE" sz="3600" dirty="0">
              <a:latin typeface="Times New Roman" panose="02020603050405020304" pitchFamily="18" charset="0"/>
              <a:cs typeface="Times New Roman" panose="02020603050405020304" pitchFamily="18" charset="0"/>
            </a:endParaRPr>
          </a:p>
        </p:txBody>
      </p:sp>
      <p:sp>
        <p:nvSpPr>
          <p:cNvPr id="84996" name="Text Box 3"/>
          <p:cNvSpPr txBox="1">
            <a:spLocks noChangeArrowheads="1"/>
          </p:cNvSpPr>
          <p:nvPr/>
        </p:nvSpPr>
        <p:spPr bwMode="auto">
          <a:xfrm>
            <a:off x="1875000" y="1690654"/>
            <a:ext cx="7289638"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de-DE" sz="2800" b="1" dirty="0">
                <a:latin typeface="Times New Roman" panose="02020603050405020304" pitchFamily="18" charset="0"/>
                <a:cs typeface="Times New Roman" panose="02020603050405020304" pitchFamily="18" charset="0"/>
              </a:rPr>
              <a:t>Flat algorithms</a:t>
            </a:r>
          </a:p>
          <a:p>
            <a:pPr lvl="2">
              <a:spcBef>
                <a:spcPts val="700"/>
              </a:spcBef>
              <a:buClr>
                <a:srgbClr val="336699"/>
              </a:buClr>
              <a:buFont typeface="Wingdings" pitchFamily="2" charset="2"/>
              <a:buChar char="§"/>
            </a:pPr>
            <a:r>
              <a:rPr lang="en-US" sz="2800" dirty="0">
                <a:latin typeface="Times New Roman" panose="02020603050405020304" pitchFamily="18" charset="0"/>
                <a:cs typeface="Times New Roman" panose="02020603050405020304" pitchFamily="18" charset="0"/>
              </a:rPr>
              <a:t>Usually start with a random (partial) partitioning of docs into </a:t>
            </a:r>
            <a:r>
              <a:rPr lang="de-DE" sz="2800" dirty="0" err="1">
                <a:latin typeface="Times New Roman" panose="02020603050405020304" pitchFamily="18" charset="0"/>
                <a:cs typeface="Times New Roman" panose="02020603050405020304" pitchFamily="18" charset="0"/>
              </a:rPr>
              <a:t>groups</a:t>
            </a:r>
            <a:endParaRPr lang="de-DE" sz="2800" dirty="0">
              <a:latin typeface="Times New Roman" panose="02020603050405020304" pitchFamily="18" charset="0"/>
              <a:cs typeface="Times New Roman" panose="02020603050405020304" pitchFamily="18" charset="0"/>
            </a:endParaRPr>
          </a:p>
          <a:p>
            <a:pPr lvl="2">
              <a:spcBef>
                <a:spcPts val="700"/>
              </a:spcBef>
              <a:buClr>
                <a:srgbClr val="336699"/>
              </a:buClr>
              <a:buFont typeface="Wingdings" pitchFamily="2" charset="2"/>
              <a:buChar char="§"/>
            </a:pPr>
            <a:r>
              <a:rPr lang="de-DE" sz="2800" dirty="0" err="1">
                <a:latin typeface="Times New Roman" panose="02020603050405020304" pitchFamily="18" charset="0"/>
                <a:cs typeface="Times New Roman" panose="02020603050405020304" pitchFamily="18" charset="0"/>
              </a:rPr>
              <a:t>Refine</a:t>
            </a:r>
            <a:r>
              <a:rPr lang="de-DE" sz="2800" dirty="0">
                <a:latin typeface="Times New Roman" panose="02020603050405020304" pitchFamily="18" charset="0"/>
                <a:cs typeface="Times New Roman" panose="02020603050405020304" pitchFamily="18" charset="0"/>
              </a:rPr>
              <a:t> </a:t>
            </a:r>
            <a:r>
              <a:rPr lang="de-DE" sz="2800" dirty="0" err="1">
                <a:latin typeface="Times New Roman" panose="02020603050405020304" pitchFamily="18" charset="0"/>
                <a:cs typeface="Times New Roman" panose="02020603050405020304" pitchFamily="18" charset="0"/>
              </a:rPr>
              <a:t>iteratively</a:t>
            </a:r>
            <a:endParaRPr lang="de-DE" sz="2800" dirty="0">
              <a:latin typeface="Times New Roman" panose="02020603050405020304" pitchFamily="18" charset="0"/>
              <a:cs typeface="Times New Roman" panose="02020603050405020304" pitchFamily="18" charset="0"/>
            </a:endParaRPr>
          </a:p>
          <a:p>
            <a:pPr lvl="2">
              <a:spcBef>
                <a:spcPts val="700"/>
              </a:spcBef>
              <a:buClr>
                <a:srgbClr val="336699"/>
              </a:buClr>
              <a:buFont typeface="Wingdings" pitchFamily="2" charset="2"/>
              <a:buChar char="§"/>
            </a:pPr>
            <a:r>
              <a:rPr lang="de-DE" sz="2800" dirty="0">
                <a:latin typeface="Times New Roman" panose="02020603050405020304" pitchFamily="18" charset="0"/>
                <a:cs typeface="Times New Roman" panose="02020603050405020304" pitchFamily="18" charset="0"/>
              </a:rPr>
              <a:t>Main algorithm: </a:t>
            </a:r>
            <a:r>
              <a:rPr lang="de-DE" sz="2800" i="1" dirty="0">
                <a:latin typeface="Times New Roman" panose="02020603050405020304" pitchFamily="18" charset="0"/>
                <a:cs typeface="Times New Roman" panose="02020603050405020304" pitchFamily="18" charset="0"/>
              </a:rPr>
              <a:t>K</a:t>
            </a:r>
            <a:r>
              <a:rPr lang="de-DE" sz="2800" dirty="0">
                <a:latin typeface="Times New Roman" panose="02020603050405020304" pitchFamily="18" charset="0"/>
                <a:cs typeface="Times New Roman" panose="02020603050405020304" pitchFamily="18" charset="0"/>
              </a:rPr>
              <a:t>-means clustering</a:t>
            </a:r>
          </a:p>
          <a:p>
            <a:pPr lvl="1">
              <a:spcBef>
                <a:spcPts val="700"/>
              </a:spcBef>
              <a:buClr>
                <a:srgbClr val="336699"/>
              </a:buClr>
              <a:buFont typeface="Wingdings" pitchFamily="2" charset="2"/>
              <a:buChar char="§"/>
            </a:pPr>
            <a:r>
              <a:rPr lang="de-DE" sz="2800" b="1" dirty="0" err="1">
                <a:latin typeface="Times New Roman" panose="02020603050405020304" pitchFamily="18" charset="0"/>
                <a:cs typeface="Times New Roman" panose="02020603050405020304" pitchFamily="18" charset="0"/>
              </a:rPr>
              <a:t>Hierarchical</a:t>
            </a:r>
            <a:r>
              <a:rPr lang="de-DE" sz="2800" b="1" dirty="0">
                <a:latin typeface="Times New Roman" panose="02020603050405020304" pitchFamily="18" charset="0"/>
                <a:cs typeface="Times New Roman" panose="02020603050405020304" pitchFamily="18" charset="0"/>
              </a:rPr>
              <a:t> </a:t>
            </a:r>
            <a:r>
              <a:rPr lang="de-DE" sz="2800" b="1" dirty="0" err="1">
                <a:latin typeface="Times New Roman" panose="02020603050405020304" pitchFamily="18" charset="0"/>
                <a:cs typeface="Times New Roman" panose="02020603050405020304" pitchFamily="18" charset="0"/>
              </a:rPr>
              <a:t>algorithms</a:t>
            </a:r>
            <a:endParaRPr lang="de-DE" sz="2800" b="1" dirty="0">
              <a:latin typeface="Times New Roman" panose="02020603050405020304" pitchFamily="18" charset="0"/>
              <a:cs typeface="Times New Roman" panose="02020603050405020304" pitchFamily="18" charset="0"/>
            </a:endParaRPr>
          </a:p>
          <a:p>
            <a:pPr lvl="2">
              <a:spcBef>
                <a:spcPts val="700"/>
              </a:spcBef>
              <a:buClr>
                <a:srgbClr val="336699"/>
              </a:buClr>
              <a:buFont typeface="Wingdings" pitchFamily="2" charset="2"/>
              <a:buChar char="§"/>
            </a:pPr>
            <a:r>
              <a:rPr lang="de-DE" sz="2800" dirty="0">
                <a:latin typeface="Times New Roman" panose="02020603050405020304" pitchFamily="18" charset="0"/>
                <a:cs typeface="Times New Roman" panose="02020603050405020304" pitchFamily="18" charset="0"/>
              </a:rPr>
              <a:t>Create a </a:t>
            </a:r>
            <a:r>
              <a:rPr lang="de-DE" sz="2800" dirty="0" err="1">
                <a:latin typeface="Times New Roman" panose="02020603050405020304" pitchFamily="18" charset="0"/>
                <a:cs typeface="Times New Roman" panose="02020603050405020304" pitchFamily="18" charset="0"/>
              </a:rPr>
              <a:t>hierarchy</a:t>
            </a:r>
            <a:endParaRPr lang="de-DE" sz="2800" dirty="0">
              <a:latin typeface="Times New Roman" panose="02020603050405020304" pitchFamily="18" charset="0"/>
              <a:cs typeface="Times New Roman" panose="02020603050405020304" pitchFamily="18" charset="0"/>
            </a:endParaRPr>
          </a:p>
          <a:p>
            <a:pPr lvl="2">
              <a:spcBef>
                <a:spcPts val="700"/>
              </a:spcBef>
              <a:buClr>
                <a:srgbClr val="336699"/>
              </a:buClr>
              <a:buFont typeface="Wingdings" pitchFamily="2" charset="2"/>
              <a:buChar char="§"/>
            </a:pPr>
            <a:r>
              <a:rPr lang="de-DE" sz="2800" dirty="0">
                <a:latin typeface="Times New Roman" panose="02020603050405020304" pitchFamily="18" charset="0"/>
                <a:cs typeface="Times New Roman" panose="02020603050405020304" pitchFamily="18" charset="0"/>
              </a:rPr>
              <a:t>Bottom-up, agglomerative  </a:t>
            </a:r>
          </a:p>
          <a:p>
            <a:pPr lvl="2">
              <a:spcBef>
                <a:spcPts val="700"/>
              </a:spcBef>
              <a:buClr>
                <a:srgbClr val="336699"/>
              </a:buClr>
              <a:buFont typeface="Wingdings" pitchFamily="2" charset="2"/>
              <a:buChar char="§"/>
            </a:pPr>
            <a:r>
              <a:rPr lang="de-DE" sz="2800" dirty="0">
                <a:latin typeface="Times New Roman" panose="02020603050405020304" pitchFamily="18" charset="0"/>
                <a:cs typeface="Times New Roman" panose="02020603050405020304" pitchFamily="18" charset="0"/>
              </a:rPr>
              <a:t>Top-down, </a:t>
            </a:r>
            <a:r>
              <a:rPr lang="de-DE" sz="2800" dirty="0" err="1">
                <a:latin typeface="Times New Roman" panose="02020603050405020304" pitchFamily="18" charset="0"/>
                <a:cs typeface="Times New Roman" panose="02020603050405020304" pitchFamily="18" charset="0"/>
              </a:rPr>
              <a:t>divisive</a:t>
            </a:r>
            <a:endParaRPr lang="de-DE" sz="2800" dirty="0">
              <a:latin typeface="Times New Roman" panose="02020603050405020304" pitchFamily="18" charset="0"/>
              <a:cs typeface="Times New Roman" panose="02020603050405020304" pitchFamily="18" charset="0"/>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Tree>
    <p:extLst>
      <p:ext uri="{BB962C8B-B14F-4D97-AF65-F5344CB8AC3E}">
        <p14:creationId xmlns:p14="http://schemas.microsoft.com/office/powerpoint/2010/main" val="32061304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9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a:solidFill>
                <a:srgbClr val="898989"/>
              </a:solidFill>
              <a:latin typeface="Calibri" charset="0"/>
            </a:endParaRPr>
          </a:p>
        </p:txBody>
      </p:sp>
      <p:sp>
        <p:nvSpPr>
          <p:cNvPr id="84995" name="Text Box 2"/>
          <p:cNvSpPr txBox="1">
            <a:spLocks noChangeArrowheads="1"/>
          </p:cNvSpPr>
          <p:nvPr/>
        </p:nvSpPr>
        <p:spPr bwMode="auto">
          <a:xfrm>
            <a:off x="1738314" y="791570"/>
            <a:ext cx="8929718" cy="624480"/>
          </a:xfrm>
          <a:prstGeom prst="rect">
            <a:avLst/>
          </a:prstGeom>
          <a:noFill/>
          <a:ln w="9525">
            <a:noFill/>
            <a:round/>
            <a:headEnd/>
            <a:tailEnd/>
          </a:ln>
        </p:spPr>
        <p:txBody>
          <a:bodyPr anchor="b"/>
          <a:lstStyle/>
          <a:p>
            <a:r>
              <a:rPr lang="de-DE" sz="3600" dirty="0">
                <a:latin typeface="Times New Roman" panose="02020603050405020304" pitchFamily="18" charset="0"/>
                <a:cs typeface="Times New Roman" panose="02020603050405020304" pitchFamily="18" charset="0"/>
              </a:rPr>
              <a:t>12.1.7 Hard vs. Soft </a:t>
            </a:r>
            <a:r>
              <a:rPr lang="de-DE" sz="3600" dirty="0" err="1">
                <a:latin typeface="Times New Roman" panose="02020603050405020304" pitchFamily="18" charset="0"/>
                <a:cs typeface="Times New Roman" panose="02020603050405020304" pitchFamily="18" charset="0"/>
              </a:rPr>
              <a:t>clustering</a:t>
            </a:r>
            <a:endParaRPr lang="de-DE" sz="3600" dirty="0">
              <a:latin typeface="Times New Roman" panose="02020603050405020304" pitchFamily="18" charset="0"/>
              <a:cs typeface="Times New Roman" panose="02020603050405020304" pitchFamily="18" charset="0"/>
            </a:endParaRPr>
          </a:p>
        </p:txBody>
      </p:sp>
      <p:sp>
        <p:nvSpPr>
          <p:cNvPr id="84996" name="Text Box 3"/>
          <p:cNvSpPr txBox="1">
            <a:spLocks noChangeArrowheads="1"/>
          </p:cNvSpPr>
          <p:nvPr/>
        </p:nvSpPr>
        <p:spPr bwMode="auto">
          <a:xfrm>
            <a:off x="1738314" y="1742791"/>
            <a:ext cx="8588492" cy="4713572"/>
          </a:xfrm>
          <a:prstGeom prst="rect">
            <a:avLst/>
          </a:prstGeom>
          <a:noFill/>
          <a:ln w="9525">
            <a:noFill/>
            <a:round/>
            <a:headEnd/>
            <a:tailEnd/>
          </a:ln>
        </p:spPr>
        <p:txBody>
          <a:bodyPr/>
          <a:lstStyle/>
          <a:p>
            <a:pPr lvl="1">
              <a:buClr>
                <a:srgbClr val="336699"/>
              </a:buClr>
              <a:buFont typeface="Wingdings" pitchFamily="2" charset="2"/>
              <a:buChar char="§"/>
            </a:pPr>
            <a:r>
              <a:rPr lang="en-US" sz="2800" noProof="1">
                <a:latin typeface="Times New Roman" panose="02020603050405020304" pitchFamily="18" charset="0"/>
                <a:cs typeface="Times New Roman" panose="02020603050405020304" pitchFamily="18" charset="0"/>
              </a:rPr>
              <a:t>Hard clustering: Each document belongs to </a:t>
            </a:r>
            <a:r>
              <a:rPr lang="en-US" sz="2800" noProof="1">
                <a:solidFill>
                  <a:srgbClr val="0070C0"/>
                </a:solidFill>
                <a:latin typeface="Times New Roman" panose="02020603050405020304" pitchFamily="18" charset="0"/>
                <a:cs typeface="Times New Roman" panose="02020603050405020304" pitchFamily="18" charset="0"/>
              </a:rPr>
              <a:t>exactly one </a:t>
            </a:r>
            <a:r>
              <a:rPr lang="en-US" sz="2800" noProof="1">
                <a:latin typeface="Times New Roman" panose="02020603050405020304" pitchFamily="18" charset="0"/>
                <a:cs typeface="Times New Roman" panose="02020603050405020304" pitchFamily="18" charset="0"/>
              </a:rPr>
              <a:t>cluster.</a:t>
            </a:r>
          </a:p>
          <a:p>
            <a:pPr lvl="2">
              <a:buClr>
                <a:srgbClr val="336699"/>
              </a:buClr>
              <a:buFont typeface="Wingdings" pitchFamily="2" charset="2"/>
              <a:buChar char="§"/>
            </a:pPr>
            <a:r>
              <a:rPr lang="en-US" sz="2400" noProof="1">
                <a:latin typeface="Times New Roman" panose="02020603050405020304" pitchFamily="18" charset="0"/>
                <a:cs typeface="Times New Roman" panose="02020603050405020304" pitchFamily="18" charset="0"/>
              </a:rPr>
              <a:t>More common and easier to do</a:t>
            </a:r>
          </a:p>
          <a:p>
            <a:pPr lvl="1">
              <a:buClr>
                <a:srgbClr val="336699"/>
              </a:buClr>
              <a:buFont typeface="Wingdings" pitchFamily="2" charset="2"/>
              <a:buChar char="§"/>
            </a:pPr>
            <a:r>
              <a:rPr lang="en-US" sz="2800" noProof="1">
                <a:latin typeface="Times New Roman" panose="02020603050405020304" pitchFamily="18" charset="0"/>
                <a:cs typeface="Times New Roman" panose="02020603050405020304" pitchFamily="18" charset="0"/>
              </a:rPr>
              <a:t>Soft clustering: A document can belong to </a:t>
            </a:r>
            <a:r>
              <a:rPr lang="en-US" sz="2800" noProof="1">
                <a:solidFill>
                  <a:srgbClr val="0070C0"/>
                </a:solidFill>
                <a:latin typeface="Times New Roman" panose="02020603050405020304" pitchFamily="18" charset="0"/>
                <a:cs typeface="Times New Roman" panose="02020603050405020304" pitchFamily="18" charset="0"/>
              </a:rPr>
              <a:t>more than one </a:t>
            </a:r>
            <a:r>
              <a:rPr lang="en-US" sz="2800" noProof="1">
                <a:latin typeface="Times New Roman" panose="02020603050405020304" pitchFamily="18" charset="0"/>
                <a:cs typeface="Times New Roman" panose="02020603050405020304" pitchFamily="18" charset="0"/>
              </a:rPr>
              <a:t>cluster.</a:t>
            </a:r>
          </a:p>
          <a:p>
            <a:pPr lvl="2">
              <a:buClr>
                <a:srgbClr val="336699"/>
              </a:buClr>
              <a:buFont typeface="Wingdings" pitchFamily="2" charset="2"/>
              <a:buChar char="§"/>
            </a:pPr>
            <a:r>
              <a:rPr lang="en-US" sz="2400" noProof="1">
                <a:latin typeface="Times New Roman" panose="02020603050405020304" pitchFamily="18" charset="0"/>
                <a:cs typeface="Times New Roman" panose="02020603050405020304" pitchFamily="18" charset="0"/>
              </a:rPr>
              <a:t>Makes more sense for applications like creating browsable hierarchies</a:t>
            </a:r>
          </a:p>
          <a:p>
            <a:pPr lvl="2">
              <a:buClr>
                <a:srgbClr val="336699"/>
              </a:buClr>
              <a:buFont typeface="Wingdings" pitchFamily="2" charset="2"/>
              <a:buChar char="§"/>
            </a:pPr>
            <a:r>
              <a:rPr lang="en-US" sz="2400" noProof="1">
                <a:latin typeface="Times New Roman" panose="02020603050405020304" pitchFamily="18" charset="0"/>
                <a:cs typeface="Times New Roman" panose="02020603050405020304" pitchFamily="18" charset="0"/>
              </a:rPr>
              <a:t>You may want to put sneakers in two clusters:</a:t>
            </a:r>
          </a:p>
          <a:p>
            <a:pPr lvl="3">
              <a:buClr>
                <a:srgbClr val="336699"/>
              </a:buClr>
              <a:buFont typeface="Wingdings" pitchFamily="2" charset="2"/>
              <a:buChar char="§"/>
            </a:pPr>
            <a:r>
              <a:rPr lang="en-US" sz="2400" noProof="1">
                <a:latin typeface="Times New Roman" panose="02020603050405020304" pitchFamily="18" charset="0"/>
                <a:cs typeface="Times New Roman" panose="02020603050405020304" pitchFamily="18" charset="0"/>
              </a:rPr>
              <a:t>sports apparel</a:t>
            </a:r>
          </a:p>
          <a:p>
            <a:pPr lvl="3">
              <a:buClr>
                <a:srgbClr val="336699"/>
              </a:buClr>
              <a:buFont typeface="Wingdings" pitchFamily="2" charset="2"/>
              <a:buChar char="§"/>
            </a:pPr>
            <a:r>
              <a:rPr lang="en-US" sz="2400" noProof="1">
                <a:latin typeface="Times New Roman" panose="02020603050405020304" pitchFamily="18" charset="0"/>
                <a:cs typeface="Times New Roman" panose="02020603050405020304" pitchFamily="18" charset="0"/>
              </a:rPr>
              <a:t>shoes</a:t>
            </a: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Tree>
    <p:extLst>
      <p:ext uri="{BB962C8B-B14F-4D97-AF65-F5344CB8AC3E}">
        <p14:creationId xmlns:p14="http://schemas.microsoft.com/office/powerpoint/2010/main" val="36162708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12.2 K-means Clustering</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14</a:t>
            </a:fld>
            <a:endParaRPr lang="en-GB" dirty="0"/>
          </a:p>
        </p:txBody>
      </p:sp>
    </p:spTree>
    <p:extLst>
      <p:ext uri="{BB962C8B-B14F-4D97-AF65-F5344CB8AC3E}">
        <p14:creationId xmlns:p14="http://schemas.microsoft.com/office/powerpoint/2010/main" val="296019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a:solidFill>
                <a:srgbClr val="898989"/>
              </a:solidFill>
              <a:latin typeface="Calibri" charset="0"/>
            </a:endParaRPr>
          </a:p>
        </p:txBody>
      </p:sp>
      <p:sp>
        <p:nvSpPr>
          <p:cNvPr id="84995" name="Text Box 2"/>
          <p:cNvSpPr txBox="1">
            <a:spLocks noChangeArrowheads="1"/>
          </p:cNvSpPr>
          <p:nvPr/>
        </p:nvSpPr>
        <p:spPr bwMode="auto">
          <a:xfrm>
            <a:off x="1960728" y="636569"/>
            <a:ext cx="8707304" cy="779481"/>
          </a:xfrm>
          <a:prstGeom prst="rect">
            <a:avLst/>
          </a:prstGeom>
          <a:noFill/>
          <a:ln w="9525">
            <a:noFill/>
            <a:round/>
            <a:headEnd/>
            <a:tailEnd/>
          </a:ln>
        </p:spPr>
        <p:txBody>
          <a:bodyPr anchor="b"/>
          <a:lstStyle/>
          <a:p>
            <a:r>
              <a:rPr lang="de-DE" sz="3600" dirty="0">
                <a:latin typeface="Times New Roman" panose="02020603050405020304" pitchFamily="18" charset="0"/>
                <a:cs typeface="Times New Roman" panose="02020603050405020304" pitchFamily="18" charset="0"/>
              </a:rPr>
              <a:t>12.2.1 Flat algorithms</a:t>
            </a:r>
          </a:p>
        </p:txBody>
      </p:sp>
      <p:sp>
        <p:nvSpPr>
          <p:cNvPr id="84996" name="Text Box 3"/>
          <p:cNvSpPr txBox="1">
            <a:spLocks noChangeArrowheads="1"/>
          </p:cNvSpPr>
          <p:nvPr/>
        </p:nvSpPr>
        <p:spPr bwMode="auto">
          <a:xfrm>
            <a:off x="2095472" y="1733266"/>
            <a:ext cx="8286808" cy="44103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Flat algorithms compute a partition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documents into a </a:t>
            </a:r>
            <a:r>
              <a:rPr lang="de-DE" sz="2400" dirty="0" err="1">
                <a:latin typeface="Times New Roman" panose="02020603050405020304" pitchFamily="18" charset="0"/>
                <a:cs typeface="Times New Roman" panose="02020603050405020304" pitchFamily="18" charset="0"/>
              </a:rPr>
              <a:t>set</a:t>
            </a:r>
            <a:r>
              <a:rPr lang="de-DE" sz="2400" dirty="0">
                <a:latin typeface="Times New Roman" panose="02020603050405020304" pitchFamily="18" charset="0"/>
                <a:cs typeface="Times New Roman" panose="02020603050405020304" pitchFamily="18" charset="0"/>
              </a:rPr>
              <a:t> </a:t>
            </a:r>
            <a:r>
              <a:rPr lang="de-DE" sz="2400" dirty="0" err="1">
                <a:latin typeface="Times New Roman" panose="02020603050405020304" pitchFamily="18" charset="0"/>
                <a:cs typeface="Times New Roman" panose="02020603050405020304" pitchFamily="18" charset="0"/>
              </a:rPr>
              <a:t>of</a:t>
            </a:r>
            <a:r>
              <a:rPr lang="de-DE" sz="2400" i="1" dirty="0">
                <a:latin typeface="Times New Roman" panose="02020603050405020304" pitchFamily="18" charset="0"/>
                <a:cs typeface="Times New Roman" panose="02020603050405020304" pitchFamily="18" charset="0"/>
              </a:rPr>
              <a:t> K </a:t>
            </a:r>
            <a:r>
              <a:rPr lang="de-DE" sz="2400" dirty="0" err="1">
                <a:latin typeface="Times New Roman" panose="02020603050405020304" pitchFamily="18" charset="0"/>
                <a:cs typeface="Times New Roman" panose="02020603050405020304" pitchFamily="18" charset="0"/>
              </a:rPr>
              <a:t>clusters</a:t>
            </a:r>
            <a:r>
              <a:rPr lang="de-DE" sz="2400" dirty="0">
                <a:latin typeface="Times New Roman" panose="02020603050405020304" pitchFamily="18" charset="0"/>
                <a:cs typeface="Times New Roman" panose="02020603050405020304" pitchFamily="18" charset="0"/>
              </a:rPr>
              <a:t>.</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Given: a set of documents and the number</a:t>
            </a:r>
            <a:r>
              <a:rPr lang="en-US" sz="2400" i="1" dirty="0">
                <a:latin typeface="Times New Roman" panose="02020603050405020304" pitchFamily="18" charset="0"/>
                <a:cs typeface="Times New Roman" panose="02020603050405020304" pitchFamily="18" charset="0"/>
              </a:rPr>
              <a:t> K</a:t>
            </a:r>
          </a:p>
          <a:p>
            <a:pPr lvl="1">
              <a:spcBef>
                <a:spcPts val="700"/>
              </a:spcBef>
              <a:buClr>
                <a:srgbClr val="336699"/>
              </a:buClr>
              <a:buFont typeface="Wingdings" pitchFamily="2" charset="2"/>
              <a:buChar char="§"/>
            </a:pPr>
            <a:r>
              <a:rPr lang="en-US" sz="2400" dirty="0">
                <a:solidFill>
                  <a:srgbClr val="0070C0"/>
                </a:solidFill>
                <a:latin typeface="Times New Roman" panose="02020603050405020304" pitchFamily="18" charset="0"/>
                <a:cs typeface="Times New Roman" panose="02020603050405020304" pitchFamily="18" charset="0"/>
              </a:rPr>
              <a:t>Find: a partition into</a:t>
            </a:r>
            <a:r>
              <a:rPr lang="en-US" sz="2400" i="1" dirty="0">
                <a:solidFill>
                  <a:srgbClr val="0070C0"/>
                </a:solidFill>
                <a:latin typeface="Times New Roman" panose="02020603050405020304" pitchFamily="18" charset="0"/>
                <a:cs typeface="Times New Roman" panose="02020603050405020304" pitchFamily="18" charset="0"/>
              </a:rPr>
              <a:t> K </a:t>
            </a:r>
            <a:r>
              <a:rPr lang="en-US" sz="2400" dirty="0">
                <a:solidFill>
                  <a:srgbClr val="0070C0"/>
                </a:solidFill>
                <a:latin typeface="Times New Roman" panose="02020603050405020304" pitchFamily="18" charset="0"/>
                <a:cs typeface="Times New Roman" panose="02020603050405020304" pitchFamily="18" charset="0"/>
              </a:rPr>
              <a:t>clusters </a:t>
            </a:r>
            <a:r>
              <a:rPr lang="en-US" sz="2400" dirty="0">
                <a:latin typeface="Times New Roman" panose="02020603050405020304" pitchFamily="18" charset="0"/>
                <a:cs typeface="Times New Roman" panose="02020603050405020304" pitchFamily="18" charset="0"/>
              </a:rPr>
              <a:t>that optimizes the chosen </a:t>
            </a:r>
            <a:r>
              <a:rPr lang="de-DE" sz="2400" dirty="0" err="1">
                <a:latin typeface="Times New Roman" panose="02020603050405020304" pitchFamily="18" charset="0"/>
                <a:cs typeface="Times New Roman" panose="02020603050405020304" pitchFamily="18" charset="0"/>
              </a:rPr>
              <a:t>partitioning</a:t>
            </a:r>
            <a:r>
              <a:rPr lang="de-DE" sz="2400" dirty="0">
                <a:latin typeface="Times New Roman" panose="02020603050405020304" pitchFamily="18" charset="0"/>
                <a:cs typeface="Times New Roman" panose="02020603050405020304" pitchFamily="18" charset="0"/>
              </a:rPr>
              <a:t> </a:t>
            </a:r>
            <a:r>
              <a:rPr lang="de-DE" sz="2400" dirty="0" err="1">
                <a:latin typeface="Times New Roman" panose="02020603050405020304" pitchFamily="18" charset="0"/>
                <a:cs typeface="Times New Roman" panose="02020603050405020304" pitchFamily="18" charset="0"/>
              </a:rPr>
              <a:t>criterion</a:t>
            </a:r>
            <a:endParaRPr lang="de-DE" sz="2400" dirty="0">
              <a:latin typeface="Times New Roman" panose="02020603050405020304" pitchFamily="18" charset="0"/>
              <a:cs typeface="Times New Roman" panose="02020603050405020304" pitchFamily="18" charset="0"/>
            </a:endParaRP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Global optimization: exhaustively enumerate partitions, pick </a:t>
            </a:r>
            <a:r>
              <a:rPr lang="de-DE" sz="2400" dirty="0">
                <a:latin typeface="Times New Roman" panose="02020603050405020304" pitchFamily="18" charset="0"/>
                <a:cs typeface="Times New Roman" panose="02020603050405020304" pitchFamily="18" charset="0"/>
              </a:rPr>
              <a:t>optimal </a:t>
            </a:r>
            <a:r>
              <a:rPr lang="de-DE" sz="2400" dirty="0" err="1">
                <a:latin typeface="Times New Roman" panose="02020603050405020304" pitchFamily="18" charset="0"/>
                <a:cs typeface="Times New Roman" panose="02020603050405020304" pitchFamily="18" charset="0"/>
              </a:rPr>
              <a:t>one</a:t>
            </a:r>
            <a:endParaRPr lang="de-DE" sz="2400" dirty="0">
              <a:latin typeface="Times New Roman" panose="02020603050405020304" pitchFamily="18" charset="0"/>
              <a:cs typeface="Times New Roman" panose="02020603050405020304" pitchFamily="18" charset="0"/>
            </a:endParaRP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Effective heuristic method: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-means algorithm</a:t>
            </a: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Tree>
    <p:extLst>
      <p:ext uri="{BB962C8B-B14F-4D97-AF65-F5344CB8AC3E}">
        <p14:creationId xmlns:p14="http://schemas.microsoft.com/office/powerpoint/2010/main" val="30317829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a:solidFill>
                <a:srgbClr val="898989"/>
              </a:solidFill>
              <a:latin typeface="Calibri" charset="0"/>
            </a:endParaRPr>
          </a:p>
        </p:txBody>
      </p:sp>
      <p:sp>
        <p:nvSpPr>
          <p:cNvPr id="84995" name="Text Box 2"/>
          <p:cNvSpPr txBox="1">
            <a:spLocks noChangeArrowheads="1"/>
          </p:cNvSpPr>
          <p:nvPr/>
        </p:nvSpPr>
        <p:spPr bwMode="auto">
          <a:xfrm>
            <a:off x="1738314" y="714375"/>
            <a:ext cx="8929718" cy="701675"/>
          </a:xfrm>
          <a:prstGeom prst="rect">
            <a:avLst/>
          </a:prstGeom>
          <a:noFill/>
          <a:ln w="9525">
            <a:noFill/>
            <a:round/>
            <a:headEnd/>
            <a:tailEnd/>
          </a:ln>
        </p:spPr>
        <p:txBody>
          <a:bodyPr anchor="b"/>
          <a:lstStyle/>
          <a:p>
            <a:r>
              <a:rPr lang="de-DE" sz="3600" dirty="0">
                <a:latin typeface="Times New Roman" panose="02020603050405020304" pitchFamily="18" charset="0"/>
                <a:cs typeface="Times New Roman" panose="02020603050405020304" pitchFamily="18" charset="0"/>
              </a:rPr>
              <a:t> </a:t>
            </a:r>
            <a:r>
              <a:rPr lang="de-DE" sz="4000" dirty="0">
                <a:latin typeface="Times New Roman" panose="02020603050405020304" pitchFamily="18" charset="0"/>
                <a:cs typeface="Times New Roman" panose="02020603050405020304" pitchFamily="18" charset="0"/>
              </a:rPr>
              <a:t>12.2.2 </a:t>
            </a:r>
            <a:r>
              <a:rPr lang="de-DE" sz="4000" i="1" dirty="0">
                <a:latin typeface="Times New Roman" panose="02020603050405020304" pitchFamily="18" charset="0"/>
                <a:cs typeface="Times New Roman" panose="02020603050405020304" pitchFamily="18" charset="0"/>
              </a:rPr>
              <a:t>K</a:t>
            </a:r>
            <a:r>
              <a:rPr lang="de-DE" sz="4000" dirty="0">
                <a:latin typeface="Times New Roman" panose="02020603050405020304" pitchFamily="18" charset="0"/>
                <a:cs typeface="Times New Roman" panose="02020603050405020304" pitchFamily="18" charset="0"/>
              </a:rPr>
              <a:t>-means (Hard, flat clustering)</a:t>
            </a:r>
          </a:p>
        </p:txBody>
      </p:sp>
      <p:sp>
        <p:nvSpPr>
          <p:cNvPr id="84996" name="Text Box 3"/>
          <p:cNvSpPr txBox="1">
            <a:spLocks noChangeArrowheads="1"/>
          </p:cNvSpPr>
          <p:nvPr/>
        </p:nvSpPr>
        <p:spPr bwMode="auto">
          <a:xfrm>
            <a:off x="2095472" y="1643050"/>
            <a:ext cx="8286808" cy="4786346"/>
          </a:xfrm>
          <a:prstGeom prst="rect">
            <a:avLst/>
          </a:prstGeom>
          <a:noFill/>
          <a:ln w="9525">
            <a:noFill/>
            <a:round/>
            <a:headEnd/>
            <a:tailEnd/>
          </a:ln>
        </p:spPr>
        <p:txBody>
          <a:bodyPr/>
          <a:lstStyle/>
          <a:p>
            <a:pPr lvl="3">
              <a:spcBef>
                <a:spcPts val="700"/>
              </a:spcBef>
              <a:buClr>
                <a:srgbClr val="336699"/>
              </a:buClr>
              <a:buFont typeface="Wingdings" pitchFamily="2" charset="2"/>
              <a:buChar char="§"/>
            </a:pPr>
            <a:endParaRPr lang="de-DE" dirty="0">
              <a:solidFill>
                <a:schemeClr val="tx1"/>
              </a:solidFill>
              <a:latin typeface="+mj-lt"/>
            </a:endParaRP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Perhaps the best known clustering algorithm</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Simple, works well in many cases</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Use as default / baseline for clustering documents</a:t>
            </a:r>
          </a:p>
          <a:p>
            <a:pPr lvl="1">
              <a:spcBef>
                <a:spcPts val="700"/>
              </a:spcBef>
              <a:buClr>
                <a:srgbClr val="336699"/>
              </a:buClr>
              <a:buFont typeface="Wingdings" pitchFamily="2" charset="2"/>
              <a:buChar char="§"/>
            </a:pPr>
            <a:r>
              <a:rPr lang="de-DE" sz="2400" dirty="0">
                <a:latin typeface="Times New Roman" panose="02020603050405020304" pitchFamily="18" charset="0"/>
                <a:cs typeface="Times New Roman" panose="02020603050405020304" pitchFamily="18" charset="0"/>
              </a:rPr>
              <a:t>Vector space model</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As in vector space classification, we measure relatedness between vectors by </a:t>
            </a:r>
            <a:r>
              <a:rPr lang="en-US" sz="2400" dirty="0">
                <a:solidFill>
                  <a:srgbClr val="0070C0"/>
                </a:solidFill>
                <a:latin typeface="Times New Roman" panose="02020603050405020304" pitchFamily="18" charset="0"/>
                <a:cs typeface="Times New Roman" panose="02020603050405020304" pitchFamily="18" charset="0"/>
              </a:rPr>
              <a:t>Euclidean distance </a:t>
            </a:r>
            <a:r>
              <a:rPr lang="en-US" sz="2400" dirty="0">
                <a:latin typeface="Times New Roman" panose="02020603050405020304" pitchFamily="18" charset="0"/>
                <a:cs typeface="Times New Roman" panose="02020603050405020304" pitchFamily="18" charset="0"/>
              </a:rPr>
              <a:t>. . .</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 . .which is almost equivalent to cosine similarity.</a:t>
            </a:r>
          </a:p>
          <a:p>
            <a:pPr lvl="1">
              <a:spcBef>
                <a:spcPts val="700"/>
              </a:spcBef>
              <a:buClr>
                <a:srgbClr val="336699"/>
              </a:buClr>
            </a:pPr>
            <a:endParaRPr lang="en-US" dirty="0">
              <a:solidFill>
                <a:schemeClr val="tx1"/>
              </a:solidFill>
              <a:latin typeface="+mj-lt"/>
            </a:endParaRPr>
          </a:p>
          <a:p>
            <a:endParaRPr lang="en-US" dirty="0">
              <a:solidFill>
                <a:schemeClr val="tx1"/>
              </a:solidFill>
              <a:latin typeface="+mj-lt"/>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Tree>
    <p:extLst>
      <p:ext uri="{BB962C8B-B14F-4D97-AF65-F5344CB8AC3E}">
        <p14:creationId xmlns:p14="http://schemas.microsoft.com/office/powerpoint/2010/main" val="4054983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a:solidFill>
                <a:srgbClr val="898989"/>
              </a:solidFill>
              <a:latin typeface="Calibri" charset="0"/>
            </a:endParaRPr>
          </a:p>
        </p:txBody>
      </p:sp>
      <p:sp>
        <p:nvSpPr>
          <p:cNvPr id="84995" name="Text Box 2"/>
          <p:cNvSpPr txBox="1">
            <a:spLocks noChangeArrowheads="1"/>
          </p:cNvSpPr>
          <p:nvPr/>
        </p:nvSpPr>
        <p:spPr bwMode="auto">
          <a:xfrm>
            <a:off x="1738314" y="12700"/>
            <a:ext cx="8929718" cy="1403350"/>
          </a:xfrm>
          <a:prstGeom prst="rect">
            <a:avLst/>
          </a:prstGeom>
          <a:noFill/>
          <a:ln w="9525">
            <a:noFill/>
            <a:round/>
            <a:headEnd/>
            <a:tailEnd/>
          </a:ln>
        </p:spPr>
        <p:txBody>
          <a:bodyPr anchor="b"/>
          <a:lstStyle/>
          <a:p>
            <a:r>
              <a:rPr lang="de-DE" sz="3600" i="1" dirty="0">
                <a:latin typeface="+mj-lt"/>
              </a:rPr>
              <a:t> K</a:t>
            </a:r>
            <a:r>
              <a:rPr lang="de-DE" sz="3600" dirty="0">
                <a:latin typeface="+mj-lt"/>
              </a:rPr>
              <a:t>-</a:t>
            </a:r>
            <a:r>
              <a:rPr lang="de-DE" sz="3600" dirty="0" err="1">
                <a:latin typeface="+mj-lt"/>
              </a:rPr>
              <a:t>means</a:t>
            </a:r>
            <a:endParaRPr lang="de-DE" sz="3600" dirty="0">
              <a:latin typeface="+mj-lt"/>
            </a:endParaRPr>
          </a:p>
        </p:txBody>
      </p:sp>
      <p:sp>
        <p:nvSpPr>
          <p:cNvPr id="84996" name="Text Box 3"/>
          <p:cNvSpPr txBox="1">
            <a:spLocks noChangeArrowheads="1"/>
          </p:cNvSpPr>
          <p:nvPr/>
        </p:nvSpPr>
        <p:spPr bwMode="auto">
          <a:xfrm>
            <a:off x="1738314" y="1502804"/>
            <a:ext cx="8286808" cy="4693281"/>
          </a:xfrm>
          <a:prstGeom prst="rect">
            <a:avLst/>
          </a:prstGeom>
          <a:noFill/>
          <a:ln w="9525">
            <a:noFill/>
            <a:round/>
            <a:headEnd/>
            <a:tailEnd/>
          </a:ln>
        </p:spPr>
        <p:txBody>
          <a:bodyPr/>
          <a:lstStyle/>
          <a:p>
            <a:pPr marL="800100" lvl="1" indent="-342900">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Each cluster in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-means is defined by a</a:t>
            </a:r>
            <a:r>
              <a:rPr lang="en-US" sz="2400" dirty="0">
                <a:solidFill>
                  <a:srgbClr val="0070C0"/>
                </a:solidFill>
                <a:latin typeface="Times New Roman" panose="02020603050405020304" pitchFamily="18" charset="0"/>
                <a:cs typeface="Times New Roman" panose="02020603050405020304" pitchFamily="18" charset="0"/>
              </a:rPr>
              <a:t> centroid</a:t>
            </a:r>
            <a:r>
              <a:rPr lang="en-US" sz="2400" dirty="0">
                <a:latin typeface="Times New Roman" panose="02020603050405020304" pitchFamily="18" charset="0"/>
                <a:cs typeface="Times New Roman" panose="02020603050405020304" pitchFamily="18" charset="0"/>
              </a:rPr>
              <a:t>.</a:t>
            </a:r>
          </a:p>
          <a:p>
            <a:pPr marL="800100" lvl="1" indent="-342900">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Objective/partitioning criterion: </a:t>
            </a:r>
            <a:r>
              <a:rPr lang="en-US" sz="2400" dirty="0">
                <a:solidFill>
                  <a:srgbClr val="0070C0"/>
                </a:solidFill>
                <a:latin typeface="Times New Roman" panose="02020603050405020304" pitchFamily="18" charset="0"/>
                <a:cs typeface="Times New Roman" panose="02020603050405020304" pitchFamily="18" charset="0"/>
              </a:rPr>
              <a:t>minimize the average squared </a:t>
            </a:r>
            <a:r>
              <a:rPr lang="de-DE" sz="2400" dirty="0" err="1">
                <a:solidFill>
                  <a:srgbClr val="0070C0"/>
                </a:solidFill>
                <a:latin typeface="Times New Roman" panose="02020603050405020304" pitchFamily="18" charset="0"/>
                <a:cs typeface="Times New Roman" panose="02020603050405020304" pitchFamily="18" charset="0"/>
              </a:rPr>
              <a:t>difference</a:t>
            </a:r>
            <a:r>
              <a:rPr lang="de-DE" sz="2400" dirty="0">
                <a:solidFill>
                  <a:srgbClr val="0070C0"/>
                </a:solidFill>
                <a:latin typeface="Times New Roman" panose="02020603050405020304" pitchFamily="18" charset="0"/>
                <a:cs typeface="Times New Roman" panose="02020603050405020304" pitchFamily="18" charset="0"/>
              </a:rPr>
              <a:t> </a:t>
            </a:r>
            <a:r>
              <a:rPr lang="de-DE" sz="2400" dirty="0" err="1">
                <a:solidFill>
                  <a:srgbClr val="0070C0"/>
                </a:solidFill>
                <a:latin typeface="Times New Roman" panose="02020603050405020304" pitchFamily="18" charset="0"/>
                <a:cs typeface="Times New Roman" panose="02020603050405020304" pitchFamily="18" charset="0"/>
              </a:rPr>
              <a:t>from</a:t>
            </a:r>
            <a:r>
              <a:rPr lang="de-DE" sz="2400" dirty="0">
                <a:solidFill>
                  <a:srgbClr val="0070C0"/>
                </a:solidFill>
                <a:latin typeface="Times New Roman" panose="02020603050405020304" pitchFamily="18" charset="0"/>
                <a:cs typeface="Times New Roman" panose="02020603050405020304" pitchFamily="18" charset="0"/>
              </a:rPr>
              <a:t> </a:t>
            </a:r>
            <a:r>
              <a:rPr lang="de-DE" sz="2400" dirty="0" err="1">
                <a:solidFill>
                  <a:srgbClr val="0070C0"/>
                </a:solidFill>
                <a:latin typeface="Times New Roman" panose="02020603050405020304" pitchFamily="18" charset="0"/>
                <a:cs typeface="Times New Roman" panose="02020603050405020304" pitchFamily="18" charset="0"/>
              </a:rPr>
              <a:t>the</a:t>
            </a:r>
            <a:r>
              <a:rPr lang="de-DE" sz="2400" dirty="0">
                <a:solidFill>
                  <a:srgbClr val="0070C0"/>
                </a:solidFill>
                <a:latin typeface="Times New Roman" panose="02020603050405020304" pitchFamily="18" charset="0"/>
                <a:cs typeface="Times New Roman" panose="02020603050405020304" pitchFamily="18" charset="0"/>
              </a:rPr>
              <a:t> </a:t>
            </a:r>
            <a:r>
              <a:rPr lang="de-DE" sz="2400" dirty="0" err="1">
                <a:solidFill>
                  <a:srgbClr val="0070C0"/>
                </a:solidFill>
                <a:latin typeface="Times New Roman" panose="02020603050405020304" pitchFamily="18" charset="0"/>
                <a:cs typeface="Times New Roman" panose="02020603050405020304" pitchFamily="18" charset="0"/>
              </a:rPr>
              <a:t>centroid</a:t>
            </a:r>
            <a:endParaRPr lang="de-DE" sz="2400" dirty="0">
              <a:solidFill>
                <a:srgbClr val="0070C0"/>
              </a:solidFill>
              <a:latin typeface="Times New Roman" panose="02020603050405020304" pitchFamily="18" charset="0"/>
              <a:cs typeface="Times New Roman" panose="02020603050405020304" pitchFamily="18" charset="0"/>
            </a:endParaRPr>
          </a:p>
          <a:p>
            <a:pPr marL="800100" lvl="1" indent="-342900">
              <a:buClr>
                <a:srgbClr val="336699"/>
              </a:buClr>
              <a:buFont typeface="Wingdings" pitchFamily="2" charset="2"/>
              <a:buChar char="§"/>
            </a:pPr>
            <a:r>
              <a:rPr lang="de-DE" sz="2400" dirty="0">
                <a:latin typeface="Times New Roman" panose="02020603050405020304" pitchFamily="18" charset="0"/>
                <a:cs typeface="Times New Roman" panose="02020603050405020304" pitchFamily="18" charset="0"/>
              </a:rPr>
              <a:t>Definition of centroid: </a:t>
            </a:r>
          </a:p>
          <a:p>
            <a:pPr marL="800100" lvl="1" indent="-342900">
              <a:buClr>
                <a:srgbClr val="336699"/>
              </a:buClr>
              <a:buFont typeface="Wingdings" pitchFamily="2" charset="2"/>
              <a:buChar char="§"/>
            </a:pPr>
            <a:endParaRPr lang="en-US" sz="2400" dirty="0">
              <a:latin typeface="Times New Roman" panose="02020603050405020304" pitchFamily="18" charset="0"/>
              <a:cs typeface="Times New Roman" panose="02020603050405020304" pitchFamily="18" charset="0"/>
            </a:endParaRPr>
          </a:p>
          <a:p>
            <a:pPr lvl="1">
              <a:buClr>
                <a:srgbClr val="336699"/>
              </a:buClr>
            </a:pPr>
            <a:endParaRPr lang="de-DE" sz="2400" dirty="0">
              <a:latin typeface="Times New Roman" panose="02020603050405020304" pitchFamily="18" charset="0"/>
              <a:cs typeface="Times New Roman" panose="02020603050405020304" pitchFamily="18" charset="0"/>
            </a:endParaRPr>
          </a:p>
          <a:p>
            <a:pPr marL="800100" lvl="1" indent="-342900">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where we use </a:t>
            </a:r>
            <a:r>
              <a:rPr lang="en-US" sz="2400" i="1" dirty="0">
                <a:latin typeface="Times New Roman" panose="02020603050405020304" pitchFamily="18" charset="0"/>
                <a:cs typeface="Times New Roman" panose="02020603050405020304" pitchFamily="18" charset="0"/>
              </a:rPr>
              <a:t>ω</a:t>
            </a:r>
            <a:r>
              <a:rPr lang="en-US" sz="2400" dirty="0">
                <a:latin typeface="Times New Roman" panose="02020603050405020304" pitchFamily="18" charset="0"/>
                <a:cs typeface="Times New Roman" panose="02020603050405020304" pitchFamily="18" charset="0"/>
              </a:rPr>
              <a:t> to denote a cluster.</a:t>
            </a:r>
          </a:p>
          <a:p>
            <a:pPr marL="800100" lvl="1" indent="-342900">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We try to find the minimum average squared difference by </a:t>
            </a:r>
            <a:r>
              <a:rPr lang="de-DE" sz="2400" dirty="0" err="1">
                <a:latin typeface="Times New Roman" panose="02020603050405020304" pitchFamily="18" charset="0"/>
                <a:cs typeface="Times New Roman" panose="02020603050405020304" pitchFamily="18" charset="0"/>
              </a:rPr>
              <a:t>iterating</a:t>
            </a:r>
            <a:r>
              <a:rPr lang="de-DE" sz="2400" dirty="0">
                <a:latin typeface="Times New Roman" panose="02020603050405020304" pitchFamily="18" charset="0"/>
                <a:cs typeface="Times New Roman" panose="02020603050405020304" pitchFamily="18" charset="0"/>
              </a:rPr>
              <a:t> </a:t>
            </a:r>
            <a:r>
              <a:rPr lang="de-DE" sz="2400" dirty="0" err="1">
                <a:latin typeface="Times New Roman" panose="02020603050405020304" pitchFamily="18" charset="0"/>
                <a:cs typeface="Times New Roman" panose="02020603050405020304" pitchFamily="18" charset="0"/>
              </a:rPr>
              <a:t>two</a:t>
            </a:r>
            <a:r>
              <a:rPr lang="de-DE" sz="2400" dirty="0">
                <a:latin typeface="Times New Roman" panose="02020603050405020304" pitchFamily="18" charset="0"/>
                <a:cs typeface="Times New Roman" panose="02020603050405020304" pitchFamily="18" charset="0"/>
              </a:rPr>
              <a:t> </a:t>
            </a:r>
            <a:r>
              <a:rPr lang="de-DE" sz="2400" dirty="0" err="1">
                <a:latin typeface="Times New Roman" panose="02020603050405020304" pitchFamily="18" charset="0"/>
                <a:cs typeface="Times New Roman" panose="02020603050405020304" pitchFamily="18" charset="0"/>
              </a:rPr>
              <a:t>steps</a:t>
            </a:r>
            <a:r>
              <a:rPr lang="de-DE" sz="2400" dirty="0">
                <a:latin typeface="Times New Roman" panose="02020603050405020304" pitchFamily="18" charset="0"/>
                <a:cs typeface="Times New Roman" panose="02020603050405020304" pitchFamily="18" charset="0"/>
              </a:rPr>
              <a:t>:</a:t>
            </a:r>
          </a:p>
          <a:p>
            <a:pPr marL="1257300" lvl="2" indent="-342900">
              <a:buClr>
                <a:srgbClr val="336699"/>
              </a:buClr>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reassignment</a:t>
            </a:r>
            <a:r>
              <a:rPr lang="en-US" sz="2000" dirty="0">
                <a:latin typeface="Times New Roman" panose="02020603050405020304" pitchFamily="18" charset="0"/>
                <a:cs typeface="Times New Roman" panose="02020603050405020304" pitchFamily="18" charset="0"/>
              </a:rPr>
              <a:t>: assign each vector to its closest </a:t>
            </a:r>
            <a:r>
              <a:rPr lang="en-US" sz="2000" dirty="0" err="1">
                <a:latin typeface="Times New Roman" panose="02020603050405020304" pitchFamily="18" charset="0"/>
                <a:cs typeface="Times New Roman" panose="02020603050405020304" pitchFamily="18" charset="0"/>
              </a:rPr>
              <a:t>centroid</a:t>
            </a:r>
            <a:endParaRPr lang="en-US" sz="2000" dirty="0">
              <a:latin typeface="Times New Roman" panose="02020603050405020304" pitchFamily="18" charset="0"/>
              <a:cs typeface="Times New Roman" panose="02020603050405020304" pitchFamily="18" charset="0"/>
            </a:endParaRPr>
          </a:p>
          <a:p>
            <a:pPr marL="1257300" lvl="2" indent="-342900">
              <a:buClr>
                <a:srgbClr val="336699"/>
              </a:buClr>
              <a:buFont typeface="Arial" panose="020B0604020202020204" pitchFamily="34" charset="0"/>
              <a:buChar char="•"/>
            </a:pPr>
            <a:r>
              <a:rPr lang="en-US" sz="2000" dirty="0" err="1">
                <a:solidFill>
                  <a:srgbClr val="0070C0"/>
                </a:solidFill>
                <a:latin typeface="Times New Roman" panose="02020603050405020304" pitchFamily="18" charset="0"/>
                <a:cs typeface="Times New Roman" panose="02020603050405020304" pitchFamily="18" charset="0"/>
              </a:rPr>
              <a:t>recomputation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recompute</a:t>
            </a:r>
            <a:r>
              <a:rPr lang="en-US" sz="2000" dirty="0">
                <a:latin typeface="Times New Roman" panose="02020603050405020304" pitchFamily="18" charset="0"/>
                <a:cs typeface="Times New Roman" panose="02020603050405020304" pitchFamily="18" charset="0"/>
              </a:rPr>
              <a:t> each </a:t>
            </a:r>
            <a:r>
              <a:rPr lang="en-US" sz="2000" dirty="0" err="1">
                <a:latin typeface="Times New Roman" panose="02020603050405020304" pitchFamily="18" charset="0"/>
                <a:cs typeface="Times New Roman" panose="02020603050405020304" pitchFamily="18" charset="0"/>
              </a:rPr>
              <a:t>centroid</a:t>
            </a:r>
            <a:r>
              <a:rPr lang="en-US" sz="2000" dirty="0">
                <a:latin typeface="Times New Roman" panose="02020603050405020304" pitchFamily="18" charset="0"/>
                <a:cs typeface="Times New Roman" panose="02020603050405020304" pitchFamily="18" charset="0"/>
              </a:rPr>
              <a:t> as the average of the vectors that were assigned to it in reassignment</a:t>
            </a: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38.png"/>
          <p:cNvPicPr>
            <a:picLocks noChangeAspect="1"/>
          </p:cNvPicPr>
          <p:nvPr/>
        </p:nvPicPr>
        <p:blipFill>
          <a:blip r:embed="rId3"/>
          <a:stretch>
            <a:fillRect/>
          </a:stretch>
        </p:blipFill>
        <p:spPr>
          <a:xfrm>
            <a:off x="6465538" y="2862511"/>
            <a:ext cx="2332560" cy="834950"/>
          </a:xfrm>
          <a:prstGeom prst="rect">
            <a:avLst/>
          </a:prstGeom>
        </p:spPr>
      </p:pic>
    </p:spTree>
    <p:extLst>
      <p:ext uri="{BB962C8B-B14F-4D97-AF65-F5344CB8AC3E}">
        <p14:creationId xmlns:p14="http://schemas.microsoft.com/office/powerpoint/2010/main" val="14009543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de-DE" sz="3200" dirty="0"/>
              <a:t>12.2.3 </a:t>
            </a:r>
            <a:r>
              <a:rPr lang="en-US" altLang="zh-CN" dirty="0">
                <a:ea typeface="SimSun" panose="02010600030101010101" pitchFamily="2" charset="-122"/>
              </a:rPr>
              <a:t>Example of k-means</a:t>
            </a:r>
          </a:p>
        </p:txBody>
      </p:sp>
      <p:sp>
        <p:nvSpPr>
          <p:cNvPr id="26627" name="Rectangle 3"/>
          <p:cNvSpPr>
            <a:spLocks noGrp="1" noChangeArrowheads="1"/>
          </p:cNvSpPr>
          <p:nvPr>
            <p:ph idx="1"/>
          </p:nvPr>
        </p:nvSpPr>
        <p:spPr>
          <a:xfrm>
            <a:off x="1752600" y="1946276"/>
            <a:ext cx="4648200" cy="1406525"/>
          </a:xfrm>
        </p:spPr>
        <p:txBody>
          <a:bodyPr/>
          <a:lstStyle/>
          <a:p>
            <a:pPr eaLnBrk="1" hangingPunct="1"/>
            <a:r>
              <a:rPr lang="en-US" altLang="zh-CN" sz="2800">
                <a:ea typeface="SimSun" panose="02010600030101010101" pitchFamily="2" charset="-122"/>
              </a:rPr>
              <a:t>Start with random cluster centers C1 than to C2</a:t>
            </a:r>
          </a:p>
        </p:txBody>
      </p:sp>
      <p:sp>
        <p:nvSpPr>
          <p:cNvPr id="26628" name="Oval 33"/>
          <p:cNvSpPr>
            <a:spLocks noChangeArrowheads="1"/>
          </p:cNvSpPr>
          <p:nvPr/>
        </p:nvSpPr>
        <p:spPr bwMode="auto">
          <a:xfrm>
            <a:off x="7543800" y="2362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6629" name="TextBox 34"/>
          <p:cNvSpPr txBox="1">
            <a:spLocks noChangeArrowheads="1"/>
          </p:cNvSpPr>
          <p:nvPr/>
        </p:nvSpPr>
        <p:spPr bwMode="auto">
          <a:xfrm>
            <a:off x="7162800" y="2144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x1</a:t>
            </a:r>
          </a:p>
        </p:txBody>
      </p:sp>
      <p:sp>
        <p:nvSpPr>
          <p:cNvPr id="26630" name="Oval 35"/>
          <p:cNvSpPr>
            <a:spLocks noChangeArrowheads="1"/>
          </p:cNvSpPr>
          <p:nvPr/>
        </p:nvSpPr>
        <p:spPr bwMode="auto">
          <a:xfrm>
            <a:off x="8001000" y="22748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6631" name="TextBox 36"/>
          <p:cNvSpPr txBox="1">
            <a:spLocks noChangeArrowheads="1"/>
          </p:cNvSpPr>
          <p:nvPr/>
        </p:nvSpPr>
        <p:spPr bwMode="auto">
          <a:xfrm>
            <a:off x="8001000" y="1981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x2</a:t>
            </a:r>
          </a:p>
        </p:txBody>
      </p:sp>
      <p:sp>
        <p:nvSpPr>
          <p:cNvPr id="26632" name="Oval 49"/>
          <p:cNvSpPr>
            <a:spLocks noChangeArrowheads="1"/>
          </p:cNvSpPr>
          <p:nvPr/>
        </p:nvSpPr>
        <p:spPr bwMode="auto">
          <a:xfrm>
            <a:off x="7696200" y="2819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6633" name="TextBox 50"/>
          <p:cNvSpPr txBox="1">
            <a:spLocks noChangeArrowheads="1"/>
          </p:cNvSpPr>
          <p:nvPr/>
        </p:nvSpPr>
        <p:spPr bwMode="auto">
          <a:xfrm>
            <a:off x="7315200" y="2743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x3</a:t>
            </a:r>
          </a:p>
        </p:txBody>
      </p:sp>
      <p:sp>
        <p:nvSpPr>
          <p:cNvPr id="26634" name="Oval 51"/>
          <p:cNvSpPr>
            <a:spLocks noChangeArrowheads="1"/>
          </p:cNvSpPr>
          <p:nvPr/>
        </p:nvSpPr>
        <p:spPr bwMode="auto">
          <a:xfrm>
            <a:off x="8305800" y="2743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6635" name="TextBox 52"/>
          <p:cNvSpPr txBox="1">
            <a:spLocks noChangeArrowheads="1"/>
          </p:cNvSpPr>
          <p:nvPr/>
        </p:nvSpPr>
        <p:spPr bwMode="auto">
          <a:xfrm>
            <a:off x="8305800" y="24495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x4</a:t>
            </a:r>
          </a:p>
        </p:txBody>
      </p:sp>
      <p:sp>
        <p:nvSpPr>
          <p:cNvPr id="26636" name="Oval 53"/>
          <p:cNvSpPr>
            <a:spLocks noChangeArrowheads="1"/>
          </p:cNvSpPr>
          <p:nvPr/>
        </p:nvSpPr>
        <p:spPr bwMode="auto">
          <a:xfrm>
            <a:off x="7543800" y="44196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6637" name="TextBox 54"/>
          <p:cNvSpPr txBox="1">
            <a:spLocks noChangeArrowheads="1"/>
          </p:cNvSpPr>
          <p:nvPr/>
        </p:nvSpPr>
        <p:spPr bwMode="auto">
          <a:xfrm>
            <a:off x="7543800" y="4125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x5</a:t>
            </a:r>
          </a:p>
        </p:txBody>
      </p:sp>
      <p:sp>
        <p:nvSpPr>
          <p:cNvPr id="26638" name="Oval 56"/>
          <p:cNvSpPr>
            <a:spLocks noChangeArrowheads="1"/>
          </p:cNvSpPr>
          <p:nvPr/>
        </p:nvSpPr>
        <p:spPr bwMode="auto">
          <a:xfrm>
            <a:off x="7696200" y="5105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6639" name="TextBox 57"/>
          <p:cNvSpPr txBox="1">
            <a:spLocks noChangeArrowheads="1"/>
          </p:cNvSpPr>
          <p:nvPr/>
        </p:nvSpPr>
        <p:spPr bwMode="auto">
          <a:xfrm>
            <a:off x="7772400" y="49641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x7</a:t>
            </a:r>
          </a:p>
        </p:txBody>
      </p:sp>
      <p:sp>
        <p:nvSpPr>
          <p:cNvPr id="26640" name="Oval 58"/>
          <p:cNvSpPr>
            <a:spLocks noChangeArrowheads="1"/>
          </p:cNvSpPr>
          <p:nvPr/>
        </p:nvSpPr>
        <p:spPr bwMode="auto">
          <a:xfrm>
            <a:off x="8458200" y="44846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6641" name="TextBox 59"/>
          <p:cNvSpPr txBox="1">
            <a:spLocks noChangeArrowheads="1"/>
          </p:cNvSpPr>
          <p:nvPr/>
        </p:nvSpPr>
        <p:spPr bwMode="auto">
          <a:xfrm>
            <a:off x="8458200" y="4191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x6</a:t>
            </a:r>
          </a:p>
        </p:txBody>
      </p:sp>
      <p:cxnSp>
        <p:nvCxnSpPr>
          <p:cNvPr id="26642" name="Straight Arrow Connector 61"/>
          <p:cNvCxnSpPr>
            <a:cxnSpLocks noChangeShapeType="1"/>
          </p:cNvCxnSpPr>
          <p:nvPr/>
        </p:nvCxnSpPr>
        <p:spPr bwMode="auto">
          <a:xfrm>
            <a:off x="6705600" y="5486400"/>
            <a:ext cx="3276600" cy="0"/>
          </a:xfrm>
          <a:prstGeom prst="straightConnector1">
            <a:avLst/>
          </a:prstGeom>
          <a:noFill/>
          <a:ln w="9525" algn="ctr">
            <a:solidFill>
              <a:schemeClr val="tx1"/>
            </a:solidFill>
            <a:round/>
            <a:headEnd/>
            <a:tailEnd type="arrow" w="med" len="med"/>
          </a:ln>
        </p:spPr>
      </p:cxnSp>
      <p:cxnSp>
        <p:nvCxnSpPr>
          <p:cNvPr id="26643" name="Straight Arrow Connector 63"/>
          <p:cNvCxnSpPr>
            <a:cxnSpLocks noChangeShapeType="1"/>
          </p:cNvCxnSpPr>
          <p:nvPr/>
        </p:nvCxnSpPr>
        <p:spPr bwMode="auto">
          <a:xfrm flipV="1">
            <a:off x="6934200" y="1905000"/>
            <a:ext cx="0" cy="3733800"/>
          </a:xfrm>
          <a:prstGeom prst="straightConnector1">
            <a:avLst/>
          </a:prstGeom>
          <a:noFill/>
          <a:ln w="9525" algn="ctr">
            <a:solidFill>
              <a:schemeClr val="tx1"/>
            </a:solidFill>
            <a:round/>
            <a:headEnd/>
            <a:tailEnd type="arrow" w="med" len="med"/>
          </a:ln>
        </p:spPr>
      </p:cxnSp>
      <p:sp>
        <p:nvSpPr>
          <p:cNvPr id="26644" name="Oval 66"/>
          <p:cNvSpPr>
            <a:spLocks noChangeArrowheads="1"/>
          </p:cNvSpPr>
          <p:nvPr/>
        </p:nvSpPr>
        <p:spPr bwMode="auto">
          <a:xfrm>
            <a:off x="8382000" y="33528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6645" name="TextBox 67"/>
          <p:cNvSpPr txBox="1">
            <a:spLocks noChangeArrowheads="1"/>
          </p:cNvSpPr>
          <p:nvPr/>
        </p:nvSpPr>
        <p:spPr bwMode="auto">
          <a:xfrm>
            <a:off x="8458200" y="3124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C1</a:t>
            </a:r>
          </a:p>
        </p:txBody>
      </p:sp>
      <p:sp>
        <p:nvSpPr>
          <p:cNvPr id="26646" name="Oval 68"/>
          <p:cNvSpPr>
            <a:spLocks noChangeArrowheads="1"/>
          </p:cNvSpPr>
          <p:nvPr/>
        </p:nvSpPr>
        <p:spPr bwMode="auto">
          <a:xfrm>
            <a:off x="7315200" y="3744913"/>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6647" name="TextBox 69"/>
          <p:cNvSpPr txBox="1">
            <a:spLocks noChangeArrowheads="1"/>
          </p:cNvSpPr>
          <p:nvPr/>
        </p:nvSpPr>
        <p:spPr bwMode="auto">
          <a:xfrm>
            <a:off x="7391400" y="3668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C2</a:t>
            </a:r>
          </a:p>
        </p:txBody>
      </p:sp>
    </p:spTree>
    <p:extLst>
      <p:ext uri="{BB962C8B-B14F-4D97-AF65-F5344CB8AC3E}">
        <p14:creationId xmlns:p14="http://schemas.microsoft.com/office/powerpoint/2010/main" val="7383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ea typeface="SimSun" panose="02010600030101010101" pitchFamily="2" charset="-122"/>
              </a:rPr>
              <a:t>Example of k-means</a:t>
            </a:r>
          </a:p>
        </p:txBody>
      </p:sp>
      <p:sp>
        <p:nvSpPr>
          <p:cNvPr id="27651" name="Oval 33"/>
          <p:cNvSpPr>
            <a:spLocks noChangeArrowheads="1"/>
          </p:cNvSpPr>
          <p:nvPr/>
        </p:nvSpPr>
        <p:spPr bwMode="auto">
          <a:xfrm>
            <a:off x="7543800" y="2362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7652" name="TextBox 34"/>
          <p:cNvSpPr txBox="1">
            <a:spLocks noChangeArrowheads="1"/>
          </p:cNvSpPr>
          <p:nvPr/>
        </p:nvSpPr>
        <p:spPr bwMode="auto">
          <a:xfrm>
            <a:off x="7162800" y="2144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x1</a:t>
            </a:r>
          </a:p>
        </p:txBody>
      </p:sp>
      <p:sp>
        <p:nvSpPr>
          <p:cNvPr id="27653" name="Oval 35"/>
          <p:cNvSpPr>
            <a:spLocks noChangeArrowheads="1"/>
          </p:cNvSpPr>
          <p:nvPr/>
        </p:nvSpPr>
        <p:spPr bwMode="auto">
          <a:xfrm>
            <a:off x="8001000" y="22748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7654" name="TextBox 36"/>
          <p:cNvSpPr txBox="1">
            <a:spLocks noChangeArrowheads="1"/>
          </p:cNvSpPr>
          <p:nvPr/>
        </p:nvSpPr>
        <p:spPr bwMode="auto">
          <a:xfrm>
            <a:off x="8001000" y="1981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x2</a:t>
            </a:r>
          </a:p>
        </p:txBody>
      </p:sp>
      <p:sp>
        <p:nvSpPr>
          <p:cNvPr id="27655" name="Oval 49"/>
          <p:cNvSpPr>
            <a:spLocks noChangeArrowheads="1"/>
          </p:cNvSpPr>
          <p:nvPr/>
        </p:nvSpPr>
        <p:spPr bwMode="auto">
          <a:xfrm>
            <a:off x="7696200" y="2819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7656" name="TextBox 50"/>
          <p:cNvSpPr txBox="1">
            <a:spLocks noChangeArrowheads="1"/>
          </p:cNvSpPr>
          <p:nvPr/>
        </p:nvSpPr>
        <p:spPr bwMode="auto">
          <a:xfrm>
            <a:off x="7315200" y="2743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x3</a:t>
            </a:r>
          </a:p>
        </p:txBody>
      </p:sp>
      <p:sp>
        <p:nvSpPr>
          <p:cNvPr id="27657" name="Oval 51"/>
          <p:cNvSpPr>
            <a:spLocks noChangeArrowheads="1"/>
          </p:cNvSpPr>
          <p:nvPr/>
        </p:nvSpPr>
        <p:spPr bwMode="auto">
          <a:xfrm>
            <a:off x="8305800" y="2743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7658" name="TextBox 52"/>
          <p:cNvSpPr txBox="1">
            <a:spLocks noChangeArrowheads="1"/>
          </p:cNvSpPr>
          <p:nvPr/>
        </p:nvSpPr>
        <p:spPr bwMode="auto">
          <a:xfrm>
            <a:off x="8305800" y="24495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x4</a:t>
            </a:r>
          </a:p>
        </p:txBody>
      </p:sp>
      <p:sp>
        <p:nvSpPr>
          <p:cNvPr id="27659" name="Oval 53"/>
          <p:cNvSpPr>
            <a:spLocks noChangeArrowheads="1"/>
          </p:cNvSpPr>
          <p:nvPr/>
        </p:nvSpPr>
        <p:spPr bwMode="auto">
          <a:xfrm>
            <a:off x="7543800" y="44196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7660" name="TextBox 54"/>
          <p:cNvSpPr txBox="1">
            <a:spLocks noChangeArrowheads="1"/>
          </p:cNvSpPr>
          <p:nvPr/>
        </p:nvSpPr>
        <p:spPr bwMode="auto">
          <a:xfrm>
            <a:off x="7543800" y="4125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x5</a:t>
            </a:r>
          </a:p>
        </p:txBody>
      </p:sp>
      <p:sp>
        <p:nvSpPr>
          <p:cNvPr id="27661" name="Oval 56"/>
          <p:cNvSpPr>
            <a:spLocks noChangeArrowheads="1"/>
          </p:cNvSpPr>
          <p:nvPr/>
        </p:nvSpPr>
        <p:spPr bwMode="auto">
          <a:xfrm>
            <a:off x="7696200" y="5105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7662" name="TextBox 57"/>
          <p:cNvSpPr txBox="1">
            <a:spLocks noChangeArrowheads="1"/>
          </p:cNvSpPr>
          <p:nvPr/>
        </p:nvSpPr>
        <p:spPr bwMode="auto">
          <a:xfrm>
            <a:off x="7772400" y="49641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x7</a:t>
            </a:r>
          </a:p>
        </p:txBody>
      </p:sp>
      <p:sp>
        <p:nvSpPr>
          <p:cNvPr id="27663" name="Oval 58"/>
          <p:cNvSpPr>
            <a:spLocks noChangeArrowheads="1"/>
          </p:cNvSpPr>
          <p:nvPr/>
        </p:nvSpPr>
        <p:spPr bwMode="auto">
          <a:xfrm>
            <a:off x="8458200" y="44846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7664" name="TextBox 59"/>
          <p:cNvSpPr txBox="1">
            <a:spLocks noChangeArrowheads="1"/>
          </p:cNvSpPr>
          <p:nvPr/>
        </p:nvSpPr>
        <p:spPr bwMode="auto">
          <a:xfrm>
            <a:off x="8458200" y="4191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x6</a:t>
            </a:r>
          </a:p>
        </p:txBody>
      </p:sp>
      <p:cxnSp>
        <p:nvCxnSpPr>
          <p:cNvPr id="27665" name="Straight Arrow Connector 61"/>
          <p:cNvCxnSpPr>
            <a:cxnSpLocks noChangeShapeType="1"/>
          </p:cNvCxnSpPr>
          <p:nvPr/>
        </p:nvCxnSpPr>
        <p:spPr bwMode="auto">
          <a:xfrm>
            <a:off x="6705600" y="5486400"/>
            <a:ext cx="3276600" cy="0"/>
          </a:xfrm>
          <a:prstGeom prst="straightConnector1">
            <a:avLst/>
          </a:prstGeom>
          <a:noFill/>
          <a:ln w="9525" algn="ctr">
            <a:solidFill>
              <a:schemeClr val="tx1"/>
            </a:solidFill>
            <a:round/>
            <a:headEnd/>
            <a:tailEnd type="arrow" w="med" len="med"/>
          </a:ln>
        </p:spPr>
      </p:cxnSp>
      <p:cxnSp>
        <p:nvCxnSpPr>
          <p:cNvPr id="27666" name="Straight Arrow Connector 63"/>
          <p:cNvCxnSpPr>
            <a:cxnSpLocks noChangeShapeType="1"/>
          </p:cNvCxnSpPr>
          <p:nvPr/>
        </p:nvCxnSpPr>
        <p:spPr bwMode="auto">
          <a:xfrm flipV="1">
            <a:off x="6934200" y="1905000"/>
            <a:ext cx="0" cy="3733800"/>
          </a:xfrm>
          <a:prstGeom prst="straightConnector1">
            <a:avLst/>
          </a:prstGeom>
          <a:noFill/>
          <a:ln w="9525" algn="ctr">
            <a:solidFill>
              <a:schemeClr val="tx1"/>
            </a:solidFill>
            <a:round/>
            <a:headEnd/>
            <a:tailEnd type="arrow" w="med" len="med"/>
          </a:ln>
        </p:spPr>
      </p:cxnSp>
      <p:sp>
        <p:nvSpPr>
          <p:cNvPr id="27667" name="Oval 66"/>
          <p:cNvSpPr>
            <a:spLocks noChangeArrowheads="1"/>
          </p:cNvSpPr>
          <p:nvPr/>
        </p:nvSpPr>
        <p:spPr bwMode="auto">
          <a:xfrm>
            <a:off x="8382000" y="33528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7668" name="TextBox 67"/>
          <p:cNvSpPr txBox="1">
            <a:spLocks noChangeArrowheads="1"/>
          </p:cNvSpPr>
          <p:nvPr/>
        </p:nvSpPr>
        <p:spPr bwMode="auto">
          <a:xfrm>
            <a:off x="8458200" y="3124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C1</a:t>
            </a:r>
          </a:p>
        </p:txBody>
      </p:sp>
      <p:sp>
        <p:nvSpPr>
          <p:cNvPr id="27669" name="Oval 68"/>
          <p:cNvSpPr>
            <a:spLocks noChangeArrowheads="1"/>
          </p:cNvSpPr>
          <p:nvPr/>
        </p:nvSpPr>
        <p:spPr bwMode="auto">
          <a:xfrm>
            <a:off x="7315200" y="3744913"/>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7670" name="TextBox 69"/>
          <p:cNvSpPr txBox="1">
            <a:spLocks noChangeArrowheads="1"/>
          </p:cNvSpPr>
          <p:nvPr/>
        </p:nvSpPr>
        <p:spPr bwMode="auto">
          <a:xfrm>
            <a:off x="7391400" y="3668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C2</a:t>
            </a:r>
          </a:p>
        </p:txBody>
      </p:sp>
      <p:cxnSp>
        <p:nvCxnSpPr>
          <p:cNvPr id="27671" name="Straight Connector 40"/>
          <p:cNvCxnSpPr>
            <a:cxnSpLocks noChangeShapeType="1"/>
            <a:endCxn id="27667" idx="1"/>
          </p:cNvCxnSpPr>
          <p:nvPr/>
        </p:nvCxnSpPr>
        <p:spPr bwMode="auto">
          <a:xfrm>
            <a:off x="7696200" y="2895601"/>
            <a:ext cx="692150" cy="468313"/>
          </a:xfrm>
          <a:prstGeom prst="line">
            <a:avLst/>
          </a:prstGeom>
          <a:noFill/>
          <a:ln w="9525" algn="ctr">
            <a:solidFill>
              <a:schemeClr val="tx1"/>
            </a:solidFill>
            <a:round/>
            <a:headEnd/>
            <a:tailEnd/>
          </a:ln>
        </p:spPr>
      </p:cxnSp>
      <p:cxnSp>
        <p:nvCxnSpPr>
          <p:cNvPr id="27672" name="Straight Connector 42"/>
          <p:cNvCxnSpPr>
            <a:cxnSpLocks noChangeShapeType="1"/>
            <a:endCxn id="27667" idx="6"/>
          </p:cNvCxnSpPr>
          <p:nvPr/>
        </p:nvCxnSpPr>
        <p:spPr bwMode="auto">
          <a:xfrm>
            <a:off x="8305800" y="2819400"/>
            <a:ext cx="122238" cy="571500"/>
          </a:xfrm>
          <a:prstGeom prst="line">
            <a:avLst/>
          </a:prstGeom>
          <a:noFill/>
          <a:ln w="9525" algn="ctr">
            <a:solidFill>
              <a:schemeClr val="tx1"/>
            </a:solidFill>
            <a:round/>
            <a:headEnd/>
            <a:tailEnd/>
          </a:ln>
        </p:spPr>
      </p:cxnSp>
      <p:cxnSp>
        <p:nvCxnSpPr>
          <p:cNvPr id="27673" name="Straight Connector 44"/>
          <p:cNvCxnSpPr>
            <a:cxnSpLocks noChangeShapeType="1"/>
            <a:stCxn id="27667" idx="5"/>
          </p:cNvCxnSpPr>
          <p:nvPr/>
        </p:nvCxnSpPr>
        <p:spPr bwMode="auto">
          <a:xfrm flipH="1" flipV="1">
            <a:off x="8077200" y="2362200"/>
            <a:ext cx="344488" cy="1055688"/>
          </a:xfrm>
          <a:prstGeom prst="line">
            <a:avLst/>
          </a:prstGeom>
          <a:noFill/>
          <a:ln w="9525" algn="ctr">
            <a:solidFill>
              <a:schemeClr val="tx1"/>
            </a:solidFill>
            <a:round/>
            <a:headEnd/>
            <a:tailEnd/>
          </a:ln>
        </p:spPr>
      </p:cxnSp>
      <p:cxnSp>
        <p:nvCxnSpPr>
          <p:cNvPr id="27674" name="Straight Connector 46"/>
          <p:cNvCxnSpPr>
            <a:cxnSpLocks noChangeShapeType="1"/>
            <a:stCxn id="27667" idx="7"/>
          </p:cNvCxnSpPr>
          <p:nvPr/>
        </p:nvCxnSpPr>
        <p:spPr bwMode="auto">
          <a:xfrm flipH="1" flipV="1">
            <a:off x="7620000" y="2438401"/>
            <a:ext cx="801688" cy="925513"/>
          </a:xfrm>
          <a:prstGeom prst="line">
            <a:avLst/>
          </a:prstGeom>
          <a:noFill/>
          <a:ln w="9525" algn="ctr">
            <a:solidFill>
              <a:schemeClr val="tx1"/>
            </a:solidFill>
            <a:round/>
            <a:headEnd/>
            <a:tailEnd/>
          </a:ln>
        </p:spPr>
      </p:cxnSp>
      <p:cxnSp>
        <p:nvCxnSpPr>
          <p:cNvPr id="27675" name="Straight Connector 48"/>
          <p:cNvCxnSpPr>
            <a:cxnSpLocks noChangeShapeType="1"/>
            <a:stCxn id="27667" idx="3"/>
          </p:cNvCxnSpPr>
          <p:nvPr/>
        </p:nvCxnSpPr>
        <p:spPr bwMode="auto">
          <a:xfrm>
            <a:off x="8388350" y="3417888"/>
            <a:ext cx="146050" cy="1077912"/>
          </a:xfrm>
          <a:prstGeom prst="line">
            <a:avLst/>
          </a:prstGeom>
          <a:noFill/>
          <a:ln w="9525" algn="ctr">
            <a:solidFill>
              <a:schemeClr val="tx1"/>
            </a:solidFill>
            <a:round/>
            <a:headEnd/>
            <a:tailEnd/>
          </a:ln>
        </p:spPr>
      </p:cxnSp>
      <p:sp>
        <p:nvSpPr>
          <p:cNvPr id="61" name="Rectangle 3"/>
          <p:cNvSpPr txBox="1">
            <a:spLocks noChangeArrowheads="1"/>
          </p:cNvSpPr>
          <p:nvPr/>
        </p:nvSpPr>
        <p:spPr bwMode="auto">
          <a:xfrm>
            <a:off x="1752600" y="1946276"/>
            <a:ext cx="4648200" cy="1406525"/>
          </a:xfrm>
          <a:prstGeom prst="rect">
            <a:avLst/>
          </a:prstGeom>
          <a:noFill/>
          <a:ln w="9525">
            <a:noFill/>
            <a:miter lim="800000"/>
            <a:headEnd/>
            <a:tailEnd/>
          </a:ln>
        </p:spPr>
        <p:txBody>
          <a:bodyPr/>
          <a:lstStyle/>
          <a:p>
            <a:pPr marL="469900" indent="-469900">
              <a:spcBef>
                <a:spcPct val="20000"/>
              </a:spcBef>
              <a:buClr>
                <a:schemeClr val="bg2"/>
              </a:buClr>
              <a:buSzPct val="70000"/>
              <a:buFont typeface="Wingdings" pitchFamily="2" charset="2"/>
              <a:buChar char="o"/>
              <a:defRPr/>
            </a:pPr>
            <a:r>
              <a:rPr lang="en-US" altLang="zh-CN" sz="2800" kern="0">
                <a:latin typeface="+mn-lt"/>
                <a:ea typeface="宋体" pitchFamily="2" charset="-122"/>
              </a:rPr>
              <a:t>Identify the points that are closer to C1 than to C2</a:t>
            </a:r>
            <a:endParaRPr lang="en-US" altLang="zh-CN" sz="2800" kern="0" dirty="0">
              <a:latin typeface="+mn-lt"/>
              <a:ea typeface="宋体" pitchFamily="2" charset="-122"/>
            </a:endParaRPr>
          </a:p>
        </p:txBody>
      </p:sp>
    </p:spTree>
    <p:extLst>
      <p:ext uri="{BB962C8B-B14F-4D97-AF65-F5344CB8AC3E}">
        <p14:creationId xmlns:p14="http://schemas.microsoft.com/office/powerpoint/2010/main" val="301626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pPr marL="0" indent="0">
              <a:buNone/>
            </a:pPr>
            <a:r>
              <a:rPr lang="en-US" dirty="0"/>
              <a:t>The algorithms we have described in the previous module (classification) are examples of a general approach referred to as supervised machine learning or classification. The name comes from the fact that we use the outcomes in a training set to supervise the creation of our prediction algorithm. </a:t>
            </a:r>
          </a:p>
          <a:p>
            <a:pPr marL="0" indent="0">
              <a:buNone/>
            </a:pPr>
            <a:r>
              <a:rPr lang="en-US" dirty="0"/>
              <a:t>In this module, we will learn another subset of machine learning referred to as unsupervised. In this subset we do not necessarily know the outcomes and instead are interested in discovering groups. These algorithms are also referred to as clustering algorithms since predictors are used to define clusters.</a:t>
            </a:r>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2692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ea typeface="SimSun" panose="02010600030101010101" pitchFamily="2" charset="-122"/>
              </a:rPr>
              <a:t>Example of k-means</a:t>
            </a:r>
          </a:p>
        </p:txBody>
      </p:sp>
      <p:sp>
        <p:nvSpPr>
          <p:cNvPr id="28675" name="Rectangle 3"/>
          <p:cNvSpPr>
            <a:spLocks noGrp="1" noChangeArrowheads="1"/>
          </p:cNvSpPr>
          <p:nvPr>
            <p:ph idx="1"/>
          </p:nvPr>
        </p:nvSpPr>
        <p:spPr>
          <a:xfrm>
            <a:off x="1752600" y="1946276"/>
            <a:ext cx="4648200" cy="1406525"/>
          </a:xfrm>
        </p:spPr>
        <p:txBody>
          <a:bodyPr/>
          <a:lstStyle/>
          <a:p>
            <a:pPr eaLnBrk="1" hangingPunct="1"/>
            <a:r>
              <a:rPr lang="en-US" altLang="zh-CN" sz="2800">
                <a:ea typeface="SimSun" panose="02010600030101010101" pitchFamily="2" charset="-122"/>
              </a:rPr>
              <a:t>Update C1</a:t>
            </a:r>
          </a:p>
        </p:txBody>
      </p:sp>
      <p:sp>
        <p:nvSpPr>
          <p:cNvPr id="28676" name="Oval 33"/>
          <p:cNvSpPr>
            <a:spLocks noChangeArrowheads="1"/>
          </p:cNvSpPr>
          <p:nvPr/>
        </p:nvSpPr>
        <p:spPr bwMode="auto">
          <a:xfrm>
            <a:off x="7543800" y="2362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77" name="TextBox 34"/>
          <p:cNvSpPr txBox="1">
            <a:spLocks noChangeArrowheads="1"/>
          </p:cNvSpPr>
          <p:nvPr/>
        </p:nvSpPr>
        <p:spPr bwMode="auto">
          <a:xfrm>
            <a:off x="7162800" y="2144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x1</a:t>
            </a:r>
          </a:p>
        </p:txBody>
      </p:sp>
      <p:sp>
        <p:nvSpPr>
          <p:cNvPr id="28678" name="Oval 35"/>
          <p:cNvSpPr>
            <a:spLocks noChangeArrowheads="1"/>
          </p:cNvSpPr>
          <p:nvPr/>
        </p:nvSpPr>
        <p:spPr bwMode="auto">
          <a:xfrm>
            <a:off x="8001000" y="22748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79" name="TextBox 36"/>
          <p:cNvSpPr txBox="1">
            <a:spLocks noChangeArrowheads="1"/>
          </p:cNvSpPr>
          <p:nvPr/>
        </p:nvSpPr>
        <p:spPr bwMode="auto">
          <a:xfrm>
            <a:off x="8001000" y="1981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x2</a:t>
            </a:r>
          </a:p>
        </p:txBody>
      </p:sp>
      <p:sp>
        <p:nvSpPr>
          <p:cNvPr id="28680" name="Oval 49"/>
          <p:cNvSpPr>
            <a:spLocks noChangeArrowheads="1"/>
          </p:cNvSpPr>
          <p:nvPr/>
        </p:nvSpPr>
        <p:spPr bwMode="auto">
          <a:xfrm>
            <a:off x="7696200" y="2819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81" name="TextBox 50"/>
          <p:cNvSpPr txBox="1">
            <a:spLocks noChangeArrowheads="1"/>
          </p:cNvSpPr>
          <p:nvPr/>
        </p:nvSpPr>
        <p:spPr bwMode="auto">
          <a:xfrm>
            <a:off x="7315200" y="2743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x3</a:t>
            </a:r>
          </a:p>
        </p:txBody>
      </p:sp>
      <p:sp>
        <p:nvSpPr>
          <p:cNvPr id="28682" name="Oval 51"/>
          <p:cNvSpPr>
            <a:spLocks noChangeArrowheads="1"/>
          </p:cNvSpPr>
          <p:nvPr/>
        </p:nvSpPr>
        <p:spPr bwMode="auto">
          <a:xfrm>
            <a:off x="8305800" y="2743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83" name="TextBox 52"/>
          <p:cNvSpPr txBox="1">
            <a:spLocks noChangeArrowheads="1"/>
          </p:cNvSpPr>
          <p:nvPr/>
        </p:nvSpPr>
        <p:spPr bwMode="auto">
          <a:xfrm>
            <a:off x="8305800" y="24495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x4</a:t>
            </a:r>
          </a:p>
        </p:txBody>
      </p:sp>
      <p:sp>
        <p:nvSpPr>
          <p:cNvPr id="28684" name="Oval 53"/>
          <p:cNvSpPr>
            <a:spLocks noChangeArrowheads="1"/>
          </p:cNvSpPr>
          <p:nvPr/>
        </p:nvSpPr>
        <p:spPr bwMode="auto">
          <a:xfrm>
            <a:off x="7543800" y="44196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85" name="TextBox 54"/>
          <p:cNvSpPr txBox="1">
            <a:spLocks noChangeArrowheads="1"/>
          </p:cNvSpPr>
          <p:nvPr/>
        </p:nvSpPr>
        <p:spPr bwMode="auto">
          <a:xfrm>
            <a:off x="7543800" y="4125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x5</a:t>
            </a:r>
          </a:p>
        </p:txBody>
      </p:sp>
      <p:sp>
        <p:nvSpPr>
          <p:cNvPr id="28686" name="Oval 56"/>
          <p:cNvSpPr>
            <a:spLocks noChangeArrowheads="1"/>
          </p:cNvSpPr>
          <p:nvPr/>
        </p:nvSpPr>
        <p:spPr bwMode="auto">
          <a:xfrm>
            <a:off x="7696200" y="5105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87" name="TextBox 57"/>
          <p:cNvSpPr txBox="1">
            <a:spLocks noChangeArrowheads="1"/>
          </p:cNvSpPr>
          <p:nvPr/>
        </p:nvSpPr>
        <p:spPr bwMode="auto">
          <a:xfrm>
            <a:off x="7772400" y="49641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x7</a:t>
            </a:r>
          </a:p>
        </p:txBody>
      </p:sp>
      <p:sp>
        <p:nvSpPr>
          <p:cNvPr id="28688" name="Oval 58"/>
          <p:cNvSpPr>
            <a:spLocks noChangeArrowheads="1"/>
          </p:cNvSpPr>
          <p:nvPr/>
        </p:nvSpPr>
        <p:spPr bwMode="auto">
          <a:xfrm>
            <a:off x="8458200" y="44846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89" name="TextBox 59"/>
          <p:cNvSpPr txBox="1">
            <a:spLocks noChangeArrowheads="1"/>
          </p:cNvSpPr>
          <p:nvPr/>
        </p:nvSpPr>
        <p:spPr bwMode="auto">
          <a:xfrm>
            <a:off x="8458200" y="4191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x6</a:t>
            </a:r>
          </a:p>
        </p:txBody>
      </p:sp>
      <p:cxnSp>
        <p:nvCxnSpPr>
          <p:cNvPr id="28690" name="Straight Arrow Connector 61"/>
          <p:cNvCxnSpPr>
            <a:cxnSpLocks noChangeShapeType="1"/>
          </p:cNvCxnSpPr>
          <p:nvPr/>
        </p:nvCxnSpPr>
        <p:spPr bwMode="auto">
          <a:xfrm>
            <a:off x="6705600" y="5486400"/>
            <a:ext cx="3276600" cy="0"/>
          </a:xfrm>
          <a:prstGeom prst="straightConnector1">
            <a:avLst/>
          </a:prstGeom>
          <a:noFill/>
          <a:ln w="9525" algn="ctr">
            <a:solidFill>
              <a:schemeClr val="tx1"/>
            </a:solidFill>
            <a:round/>
            <a:headEnd/>
            <a:tailEnd type="arrow" w="med" len="med"/>
          </a:ln>
        </p:spPr>
      </p:cxnSp>
      <p:cxnSp>
        <p:nvCxnSpPr>
          <p:cNvPr id="28691" name="Straight Arrow Connector 63"/>
          <p:cNvCxnSpPr>
            <a:cxnSpLocks noChangeShapeType="1"/>
          </p:cNvCxnSpPr>
          <p:nvPr/>
        </p:nvCxnSpPr>
        <p:spPr bwMode="auto">
          <a:xfrm flipV="1">
            <a:off x="6934200" y="1905000"/>
            <a:ext cx="0" cy="3733800"/>
          </a:xfrm>
          <a:prstGeom prst="straightConnector1">
            <a:avLst/>
          </a:prstGeom>
          <a:noFill/>
          <a:ln w="9525" algn="ctr">
            <a:solidFill>
              <a:schemeClr val="tx1"/>
            </a:solidFill>
            <a:round/>
            <a:headEnd/>
            <a:tailEnd type="arrow" w="med" len="med"/>
          </a:ln>
        </p:spPr>
      </p:cxnSp>
      <p:sp>
        <p:nvSpPr>
          <p:cNvPr id="28692" name="Oval 66"/>
          <p:cNvSpPr>
            <a:spLocks noChangeArrowheads="1"/>
          </p:cNvSpPr>
          <p:nvPr/>
        </p:nvSpPr>
        <p:spPr bwMode="auto">
          <a:xfrm>
            <a:off x="8153400" y="29718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93" name="TextBox 67"/>
          <p:cNvSpPr txBox="1">
            <a:spLocks noChangeArrowheads="1"/>
          </p:cNvSpPr>
          <p:nvPr/>
        </p:nvSpPr>
        <p:spPr bwMode="auto">
          <a:xfrm>
            <a:off x="8229600" y="2982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C1</a:t>
            </a:r>
          </a:p>
        </p:txBody>
      </p:sp>
      <p:sp>
        <p:nvSpPr>
          <p:cNvPr id="28694" name="Oval 68"/>
          <p:cNvSpPr>
            <a:spLocks noChangeArrowheads="1"/>
          </p:cNvSpPr>
          <p:nvPr/>
        </p:nvSpPr>
        <p:spPr bwMode="auto">
          <a:xfrm>
            <a:off x="7315200" y="3744913"/>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95" name="TextBox 69"/>
          <p:cNvSpPr txBox="1">
            <a:spLocks noChangeArrowheads="1"/>
          </p:cNvSpPr>
          <p:nvPr/>
        </p:nvSpPr>
        <p:spPr bwMode="auto">
          <a:xfrm>
            <a:off x="7391400" y="3668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C2</a:t>
            </a:r>
          </a:p>
        </p:txBody>
      </p:sp>
      <p:pic>
        <p:nvPicPr>
          <p:cNvPr id="28696" name="Picture 29" descr="addin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209801" y="2819400"/>
            <a:ext cx="4143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576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ea typeface="SimSun" panose="02010600030101010101" pitchFamily="2" charset="-122"/>
              </a:rPr>
              <a:t>Example of k-means</a:t>
            </a:r>
          </a:p>
        </p:txBody>
      </p:sp>
      <p:sp>
        <p:nvSpPr>
          <p:cNvPr id="29699" name="Rectangle 3"/>
          <p:cNvSpPr>
            <a:spLocks noGrp="1" noChangeArrowheads="1"/>
          </p:cNvSpPr>
          <p:nvPr>
            <p:ph idx="1"/>
          </p:nvPr>
        </p:nvSpPr>
        <p:spPr>
          <a:xfrm>
            <a:off x="1752600" y="1946276"/>
            <a:ext cx="4648200" cy="1406525"/>
          </a:xfrm>
        </p:spPr>
        <p:txBody>
          <a:bodyPr/>
          <a:lstStyle/>
          <a:p>
            <a:pPr eaLnBrk="1" hangingPunct="1"/>
            <a:r>
              <a:rPr lang="en-US" altLang="zh-CN" sz="2800">
                <a:ea typeface="SimSun" panose="02010600030101010101" pitchFamily="2" charset="-122"/>
              </a:rPr>
              <a:t>Identify the points that are closer to C2 than to C1</a:t>
            </a:r>
          </a:p>
        </p:txBody>
      </p:sp>
      <p:sp>
        <p:nvSpPr>
          <p:cNvPr id="29700" name="Oval 33"/>
          <p:cNvSpPr>
            <a:spLocks noChangeArrowheads="1"/>
          </p:cNvSpPr>
          <p:nvPr/>
        </p:nvSpPr>
        <p:spPr bwMode="auto">
          <a:xfrm>
            <a:off x="7543800" y="2362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01" name="TextBox 34"/>
          <p:cNvSpPr txBox="1">
            <a:spLocks noChangeArrowheads="1"/>
          </p:cNvSpPr>
          <p:nvPr/>
        </p:nvSpPr>
        <p:spPr bwMode="auto">
          <a:xfrm>
            <a:off x="7162800" y="2144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x1</a:t>
            </a:r>
          </a:p>
        </p:txBody>
      </p:sp>
      <p:sp>
        <p:nvSpPr>
          <p:cNvPr id="29702" name="Oval 35"/>
          <p:cNvSpPr>
            <a:spLocks noChangeArrowheads="1"/>
          </p:cNvSpPr>
          <p:nvPr/>
        </p:nvSpPr>
        <p:spPr bwMode="auto">
          <a:xfrm>
            <a:off x="8001000" y="22748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03" name="TextBox 36"/>
          <p:cNvSpPr txBox="1">
            <a:spLocks noChangeArrowheads="1"/>
          </p:cNvSpPr>
          <p:nvPr/>
        </p:nvSpPr>
        <p:spPr bwMode="auto">
          <a:xfrm>
            <a:off x="8001000" y="1981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x2</a:t>
            </a:r>
          </a:p>
        </p:txBody>
      </p:sp>
      <p:sp>
        <p:nvSpPr>
          <p:cNvPr id="29704" name="Oval 49"/>
          <p:cNvSpPr>
            <a:spLocks noChangeArrowheads="1"/>
          </p:cNvSpPr>
          <p:nvPr/>
        </p:nvSpPr>
        <p:spPr bwMode="auto">
          <a:xfrm>
            <a:off x="7696200" y="2819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05" name="TextBox 50"/>
          <p:cNvSpPr txBox="1">
            <a:spLocks noChangeArrowheads="1"/>
          </p:cNvSpPr>
          <p:nvPr/>
        </p:nvSpPr>
        <p:spPr bwMode="auto">
          <a:xfrm>
            <a:off x="7315200" y="2743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x3</a:t>
            </a:r>
          </a:p>
        </p:txBody>
      </p:sp>
      <p:sp>
        <p:nvSpPr>
          <p:cNvPr id="29706" name="Oval 51"/>
          <p:cNvSpPr>
            <a:spLocks noChangeArrowheads="1"/>
          </p:cNvSpPr>
          <p:nvPr/>
        </p:nvSpPr>
        <p:spPr bwMode="auto">
          <a:xfrm>
            <a:off x="8305800" y="2743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07" name="TextBox 52"/>
          <p:cNvSpPr txBox="1">
            <a:spLocks noChangeArrowheads="1"/>
          </p:cNvSpPr>
          <p:nvPr/>
        </p:nvSpPr>
        <p:spPr bwMode="auto">
          <a:xfrm>
            <a:off x="8305800" y="24495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x4</a:t>
            </a:r>
          </a:p>
        </p:txBody>
      </p:sp>
      <p:sp>
        <p:nvSpPr>
          <p:cNvPr id="29708" name="Oval 53"/>
          <p:cNvSpPr>
            <a:spLocks noChangeArrowheads="1"/>
          </p:cNvSpPr>
          <p:nvPr/>
        </p:nvSpPr>
        <p:spPr bwMode="auto">
          <a:xfrm>
            <a:off x="7543800" y="44196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09" name="TextBox 54"/>
          <p:cNvSpPr txBox="1">
            <a:spLocks noChangeArrowheads="1"/>
          </p:cNvSpPr>
          <p:nvPr/>
        </p:nvSpPr>
        <p:spPr bwMode="auto">
          <a:xfrm>
            <a:off x="7543800" y="4125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x5</a:t>
            </a:r>
          </a:p>
        </p:txBody>
      </p:sp>
      <p:sp>
        <p:nvSpPr>
          <p:cNvPr id="29710" name="Oval 56"/>
          <p:cNvSpPr>
            <a:spLocks noChangeArrowheads="1"/>
          </p:cNvSpPr>
          <p:nvPr/>
        </p:nvSpPr>
        <p:spPr bwMode="auto">
          <a:xfrm>
            <a:off x="7696200" y="5105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11" name="TextBox 57"/>
          <p:cNvSpPr txBox="1">
            <a:spLocks noChangeArrowheads="1"/>
          </p:cNvSpPr>
          <p:nvPr/>
        </p:nvSpPr>
        <p:spPr bwMode="auto">
          <a:xfrm>
            <a:off x="7772400" y="49641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x7</a:t>
            </a:r>
          </a:p>
        </p:txBody>
      </p:sp>
      <p:sp>
        <p:nvSpPr>
          <p:cNvPr id="29712" name="Oval 58"/>
          <p:cNvSpPr>
            <a:spLocks noChangeArrowheads="1"/>
          </p:cNvSpPr>
          <p:nvPr/>
        </p:nvSpPr>
        <p:spPr bwMode="auto">
          <a:xfrm>
            <a:off x="8458200" y="44846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13" name="TextBox 59"/>
          <p:cNvSpPr txBox="1">
            <a:spLocks noChangeArrowheads="1"/>
          </p:cNvSpPr>
          <p:nvPr/>
        </p:nvSpPr>
        <p:spPr bwMode="auto">
          <a:xfrm>
            <a:off x="8458200" y="4191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x6</a:t>
            </a:r>
          </a:p>
        </p:txBody>
      </p:sp>
      <p:cxnSp>
        <p:nvCxnSpPr>
          <p:cNvPr id="29714" name="Straight Arrow Connector 61"/>
          <p:cNvCxnSpPr>
            <a:cxnSpLocks noChangeShapeType="1"/>
          </p:cNvCxnSpPr>
          <p:nvPr/>
        </p:nvCxnSpPr>
        <p:spPr bwMode="auto">
          <a:xfrm>
            <a:off x="6705600" y="5486400"/>
            <a:ext cx="3276600" cy="0"/>
          </a:xfrm>
          <a:prstGeom prst="straightConnector1">
            <a:avLst/>
          </a:prstGeom>
          <a:noFill/>
          <a:ln w="9525" algn="ctr">
            <a:solidFill>
              <a:schemeClr val="tx1"/>
            </a:solidFill>
            <a:round/>
            <a:headEnd/>
            <a:tailEnd type="arrow" w="med" len="med"/>
          </a:ln>
        </p:spPr>
      </p:cxnSp>
      <p:cxnSp>
        <p:nvCxnSpPr>
          <p:cNvPr id="29715" name="Straight Arrow Connector 63"/>
          <p:cNvCxnSpPr>
            <a:cxnSpLocks noChangeShapeType="1"/>
          </p:cNvCxnSpPr>
          <p:nvPr/>
        </p:nvCxnSpPr>
        <p:spPr bwMode="auto">
          <a:xfrm flipV="1">
            <a:off x="6934200" y="1905000"/>
            <a:ext cx="0" cy="3733800"/>
          </a:xfrm>
          <a:prstGeom prst="straightConnector1">
            <a:avLst/>
          </a:prstGeom>
          <a:noFill/>
          <a:ln w="9525" algn="ctr">
            <a:solidFill>
              <a:schemeClr val="tx1"/>
            </a:solidFill>
            <a:round/>
            <a:headEnd/>
            <a:tailEnd type="arrow" w="med" len="med"/>
          </a:ln>
        </p:spPr>
      </p:cxnSp>
      <p:sp>
        <p:nvSpPr>
          <p:cNvPr id="29716" name="Oval 26"/>
          <p:cNvSpPr>
            <a:spLocks noChangeArrowheads="1"/>
          </p:cNvSpPr>
          <p:nvPr/>
        </p:nvSpPr>
        <p:spPr bwMode="auto">
          <a:xfrm>
            <a:off x="8153400" y="29718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17" name="TextBox 28"/>
          <p:cNvSpPr txBox="1">
            <a:spLocks noChangeArrowheads="1"/>
          </p:cNvSpPr>
          <p:nvPr/>
        </p:nvSpPr>
        <p:spPr bwMode="auto">
          <a:xfrm>
            <a:off x="8229600" y="2982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C1</a:t>
            </a:r>
          </a:p>
        </p:txBody>
      </p:sp>
      <p:sp>
        <p:nvSpPr>
          <p:cNvPr id="29718" name="Oval 29"/>
          <p:cNvSpPr>
            <a:spLocks noChangeArrowheads="1"/>
          </p:cNvSpPr>
          <p:nvPr/>
        </p:nvSpPr>
        <p:spPr bwMode="auto">
          <a:xfrm>
            <a:off x="7315200" y="3744913"/>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9719" name="TextBox 30"/>
          <p:cNvSpPr txBox="1">
            <a:spLocks noChangeArrowheads="1"/>
          </p:cNvSpPr>
          <p:nvPr/>
        </p:nvSpPr>
        <p:spPr bwMode="auto">
          <a:xfrm>
            <a:off x="7391400" y="3668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C2</a:t>
            </a:r>
          </a:p>
        </p:txBody>
      </p:sp>
      <p:cxnSp>
        <p:nvCxnSpPr>
          <p:cNvPr id="29720" name="Straight Connector 32"/>
          <p:cNvCxnSpPr>
            <a:cxnSpLocks noChangeShapeType="1"/>
            <a:stCxn id="29718" idx="3"/>
          </p:cNvCxnSpPr>
          <p:nvPr/>
        </p:nvCxnSpPr>
        <p:spPr bwMode="auto">
          <a:xfrm>
            <a:off x="7321550" y="3810000"/>
            <a:ext cx="298450" cy="685800"/>
          </a:xfrm>
          <a:prstGeom prst="line">
            <a:avLst/>
          </a:prstGeom>
          <a:noFill/>
          <a:ln w="9525" algn="ctr">
            <a:solidFill>
              <a:schemeClr val="tx1"/>
            </a:solidFill>
            <a:round/>
            <a:headEnd/>
            <a:tailEnd/>
          </a:ln>
        </p:spPr>
      </p:cxnSp>
      <p:cxnSp>
        <p:nvCxnSpPr>
          <p:cNvPr id="29721" name="Straight Arrow Connector 38"/>
          <p:cNvCxnSpPr>
            <a:cxnSpLocks noChangeShapeType="1"/>
            <a:stCxn id="29718" idx="3"/>
            <a:endCxn id="29710" idx="4"/>
          </p:cNvCxnSpPr>
          <p:nvPr/>
        </p:nvCxnSpPr>
        <p:spPr bwMode="auto">
          <a:xfrm>
            <a:off x="7321551" y="3810000"/>
            <a:ext cx="396875" cy="137160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416224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ea typeface="SimSun" panose="02010600030101010101" pitchFamily="2" charset="-122"/>
              </a:rPr>
              <a:t>Example of k-means</a:t>
            </a:r>
          </a:p>
        </p:txBody>
      </p:sp>
      <p:sp>
        <p:nvSpPr>
          <p:cNvPr id="30723" name="Rectangle 3"/>
          <p:cNvSpPr>
            <a:spLocks noGrp="1" noChangeArrowheads="1"/>
          </p:cNvSpPr>
          <p:nvPr>
            <p:ph idx="1"/>
          </p:nvPr>
        </p:nvSpPr>
        <p:spPr>
          <a:xfrm>
            <a:off x="1752600" y="1946276"/>
            <a:ext cx="4648200" cy="1406525"/>
          </a:xfrm>
        </p:spPr>
        <p:txBody>
          <a:bodyPr/>
          <a:lstStyle/>
          <a:p>
            <a:pPr eaLnBrk="1" hangingPunct="1"/>
            <a:r>
              <a:rPr lang="en-US" altLang="zh-CN" sz="2800">
                <a:ea typeface="SimSun" panose="02010600030101010101" pitchFamily="2" charset="-122"/>
              </a:rPr>
              <a:t>Identify the points that are closer to C2 than to C1</a:t>
            </a:r>
          </a:p>
        </p:txBody>
      </p:sp>
      <p:sp>
        <p:nvSpPr>
          <p:cNvPr id="30724" name="Oval 33"/>
          <p:cNvSpPr>
            <a:spLocks noChangeArrowheads="1"/>
          </p:cNvSpPr>
          <p:nvPr/>
        </p:nvSpPr>
        <p:spPr bwMode="auto">
          <a:xfrm>
            <a:off x="7543800" y="2362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0725" name="TextBox 34"/>
          <p:cNvSpPr txBox="1">
            <a:spLocks noChangeArrowheads="1"/>
          </p:cNvSpPr>
          <p:nvPr/>
        </p:nvSpPr>
        <p:spPr bwMode="auto">
          <a:xfrm>
            <a:off x="7162800" y="2144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x1</a:t>
            </a:r>
          </a:p>
        </p:txBody>
      </p:sp>
      <p:sp>
        <p:nvSpPr>
          <p:cNvPr id="30726" name="Oval 35"/>
          <p:cNvSpPr>
            <a:spLocks noChangeArrowheads="1"/>
          </p:cNvSpPr>
          <p:nvPr/>
        </p:nvSpPr>
        <p:spPr bwMode="auto">
          <a:xfrm>
            <a:off x="8001000" y="22748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0727" name="TextBox 36"/>
          <p:cNvSpPr txBox="1">
            <a:spLocks noChangeArrowheads="1"/>
          </p:cNvSpPr>
          <p:nvPr/>
        </p:nvSpPr>
        <p:spPr bwMode="auto">
          <a:xfrm>
            <a:off x="8001000" y="1981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x2</a:t>
            </a:r>
          </a:p>
        </p:txBody>
      </p:sp>
      <p:sp>
        <p:nvSpPr>
          <p:cNvPr id="30728" name="Oval 49"/>
          <p:cNvSpPr>
            <a:spLocks noChangeArrowheads="1"/>
          </p:cNvSpPr>
          <p:nvPr/>
        </p:nvSpPr>
        <p:spPr bwMode="auto">
          <a:xfrm>
            <a:off x="7696200" y="2819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0729" name="TextBox 50"/>
          <p:cNvSpPr txBox="1">
            <a:spLocks noChangeArrowheads="1"/>
          </p:cNvSpPr>
          <p:nvPr/>
        </p:nvSpPr>
        <p:spPr bwMode="auto">
          <a:xfrm>
            <a:off x="7315200" y="2743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x3</a:t>
            </a:r>
          </a:p>
        </p:txBody>
      </p:sp>
      <p:sp>
        <p:nvSpPr>
          <p:cNvPr id="30730" name="Oval 51"/>
          <p:cNvSpPr>
            <a:spLocks noChangeArrowheads="1"/>
          </p:cNvSpPr>
          <p:nvPr/>
        </p:nvSpPr>
        <p:spPr bwMode="auto">
          <a:xfrm>
            <a:off x="8305800" y="2743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0731" name="TextBox 52"/>
          <p:cNvSpPr txBox="1">
            <a:spLocks noChangeArrowheads="1"/>
          </p:cNvSpPr>
          <p:nvPr/>
        </p:nvSpPr>
        <p:spPr bwMode="auto">
          <a:xfrm>
            <a:off x="8305800" y="24495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x4</a:t>
            </a:r>
          </a:p>
        </p:txBody>
      </p:sp>
      <p:sp>
        <p:nvSpPr>
          <p:cNvPr id="30732" name="Oval 53"/>
          <p:cNvSpPr>
            <a:spLocks noChangeArrowheads="1"/>
          </p:cNvSpPr>
          <p:nvPr/>
        </p:nvSpPr>
        <p:spPr bwMode="auto">
          <a:xfrm>
            <a:off x="7543800" y="44196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0733" name="TextBox 54"/>
          <p:cNvSpPr txBox="1">
            <a:spLocks noChangeArrowheads="1"/>
          </p:cNvSpPr>
          <p:nvPr/>
        </p:nvSpPr>
        <p:spPr bwMode="auto">
          <a:xfrm>
            <a:off x="7543800" y="4125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x5</a:t>
            </a:r>
          </a:p>
        </p:txBody>
      </p:sp>
      <p:sp>
        <p:nvSpPr>
          <p:cNvPr id="30734" name="Oval 56"/>
          <p:cNvSpPr>
            <a:spLocks noChangeArrowheads="1"/>
          </p:cNvSpPr>
          <p:nvPr/>
        </p:nvSpPr>
        <p:spPr bwMode="auto">
          <a:xfrm>
            <a:off x="7696200" y="5105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0735" name="TextBox 57"/>
          <p:cNvSpPr txBox="1">
            <a:spLocks noChangeArrowheads="1"/>
          </p:cNvSpPr>
          <p:nvPr/>
        </p:nvSpPr>
        <p:spPr bwMode="auto">
          <a:xfrm>
            <a:off x="7772400" y="49641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x7</a:t>
            </a:r>
          </a:p>
        </p:txBody>
      </p:sp>
      <p:sp>
        <p:nvSpPr>
          <p:cNvPr id="30736" name="Oval 58"/>
          <p:cNvSpPr>
            <a:spLocks noChangeArrowheads="1"/>
          </p:cNvSpPr>
          <p:nvPr/>
        </p:nvSpPr>
        <p:spPr bwMode="auto">
          <a:xfrm>
            <a:off x="8458200" y="44846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0737" name="TextBox 59"/>
          <p:cNvSpPr txBox="1">
            <a:spLocks noChangeArrowheads="1"/>
          </p:cNvSpPr>
          <p:nvPr/>
        </p:nvSpPr>
        <p:spPr bwMode="auto">
          <a:xfrm>
            <a:off x="8458200" y="4191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x6</a:t>
            </a:r>
          </a:p>
        </p:txBody>
      </p:sp>
      <p:cxnSp>
        <p:nvCxnSpPr>
          <p:cNvPr id="30738" name="Straight Arrow Connector 61"/>
          <p:cNvCxnSpPr>
            <a:cxnSpLocks noChangeShapeType="1"/>
          </p:cNvCxnSpPr>
          <p:nvPr/>
        </p:nvCxnSpPr>
        <p:spPr bwMode="auto">
          <a:xfrm>
            <a:off x="6705600" y="5486400"/>
            <a:ext cx="3276600" cy="0"/>
          </a:xfrm>
          <a:prstGeom prst="straightConnector1">
            <a:avLst/>
          </a:prstGeom>
          <a:noFill/>
          <a:ln w="9525" algn="ctr">
            <a:solidFill>
              <a:schemeClr val="tx1"/>
            </a:solidFill>
            <a:round/>
            <a:headEnd/>
            <a:tailEnd type="arrow" w="med" len="med"/>
          </a:ln>
        </p:spPr>
      </p:cxnSp>
      <p:cxnSp>
        <p:nvCxnSpPr>
          <p:cNvPr id="30739" name="Straight Arrow Connector 63"/>
          <p:cNvCxnSpPr>
            <a:cxnSpLocks noChangeShapeType="1"/>
          </p:cNvCxnSpPr>
          <p:nvPr/>
        </p:nvCxnSpPr>
        <p:spPr bwMode="auto">
          <a:xfrm flipV="1">
            <a:off x="6934200" y="1905000"/>
            <a:ext cx="0" cy="3733800"/>
          </a:xfrm>
          <a:prstGeom prst="straightConnector1">
            <a:avLst/>
          </a:prstGeom>
          <a:noFill/>
          <a:ln w="9525" algn="ctr">
            <a:solidFill>
              <a:schemeClr val="tx1"/>
            </a:solidFill>
            <a:round/>
            <a:headEnd/>
            <a:tailEnd type="arrow" w="med" len="med"/>
          </a:ln>
        </p:spPr>
      </p:cxnSp>
      <p:pic>
        <p:nvPicPr>
          <p:cNvPr id="30740" name="Picture 29" descr="addin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590800" y="3124201"/>
            <a:ext cx="22098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1" name="Oval 30"/>
          <p:cNvSpPr>
            <a:spLocks noChangeArrowheads="1"/>
          </p:cNvSpPr>
          <p:nvPr/>
        </p:nvSpPr>
        <p:spPr bwMode="auto">
          <a:xfrm>
            <a:off x="8153400" y="29718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0742" name="TextBox 31"/>
          <p:cNvSpPr txBox="1">
            <a:spLocks noChangeArrowheads="1"/>
          </p:cNvSpPr>
          <p:nvPr/>
        </p:nvSpPr>
        <p:spPr bwMode="auto">
          <a:xfrm>
            <a:off x="8229600" y="2982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C1</a:t>
            </a:r>
          </a:p>
        </p:txBody>
      </p:sp>
      <p:sp>
        <p:nvSpPr>
          <p:cNvPr id="30743" name="Oval 32"/>
          <p:cNvSpPr>
            <a:spLocks noChangeArrowheads="1"/>
          </p:cNvSpPr>
          <p:nvPr/>
        </p:nvSpPr>
        <p:spPr bwMode="auto">
          <a:xfrm>
            <a:off x="7620000" y="48006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0744" name="TextBox 37"/>
          <p:cNvSpPr txBox="1">
            <a:spLocks noChangeArrowheads="1"/>
          </p:cNvSpPr>
          <p:nvPr/>
        </p:nvSpPr>
        <p:spPr bwMode="auto">
          <a:xfrm>
            <a:off x="7162800" y="4648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C2</a:t>
            </a:r>
          </a:p>
        </p:txBody>
      </p:sp>
    </p:spTree>
    <p:extLst>
      <p:ext uri="{BB962C8B-B14F-4D97-AF65-F5344CB8AC3E}">
        <p14:creationId xmlns:p14="http://schemas.microsoft.com/office/powerpoint/2010/main" val="489895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ea typeface="SimSun" panose="02010600030101010101" pitchFamily="2" charset="-122"/>
              </a:rPr>
              <a:t>Example of k-means</a:t>
            </a:r>
          </a:p>
        </p:txBody>
      </p:sp>
      <p:sp>
        <p:nvSpPr>
          <p:cNvPr id="31747" name="Rectangle 3"/>
          <p:cNvSpPr>
            <a:spLocks noGrp="1" noChangeArrowheads="1"/>
          </p:cNvSpPr>
          <p:nvPr>
            <p:ph idx="1"/>
          </p:nvPr>
        </p:nvSpPr>
        <p:spPr>
          <a:xfrm>
            <a:off x="1752600" y="1946276"/>
            <a:ext cx="4648200" cy="2397125"/>
          </a:xfrm>
        </p:spPr>
        <p:txBody>
          <a:bodyPr/>
          <a:lstStyle/>
          <a:p>
            <a:pPr eaLnBrk="1" hangingPunct="1"/>
            <a:r>
              <a:rPr lang="en-US" altLang="zh-CN" sz="2800">
                <a:ea typeface="SimSun" panose="02010600030101010101" pitchFamily="2" charset="-122"/>
              </a:rPr>
              <a:t>Identify the points that are closer to C2 than C1, and points that are closer to C1 than to C2</a:t>
            </a:r>
          </a:p>
        </p:txBody>
      </p:sp>
      <p:sp>
        <p:nvSpPr>
          <p:cNvPr id="31748" name="Oval 33"/>
          <p:cNvSpPr>
            <a:spLocks noChangeArrowheads="1"/>
          </p:cNvSpPr>
          <p:nvPr/>
        </p:nvSpPr>
        <p:spPr bwMode="auto">
          <a:xfrm>
            <a:off x="7543800" y="2362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1749" name="TextBox 34"/>
          <p:cNvSpPr txBox="1">
            <a:spLocks noChangeArrowheads="1"/>
          </p:cNvSpPr>
          <p:nvPr/>
        </p:nvSpPr>
        <p:spPr bwMode="auto">
          <a:xfrm>
            <a:off x="7162800" y="2144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x1</a:t>
            </a:r>
          </a:p>
        </p:txBody>
      </p:sp>
      <p:sp>
        <p:nvSpPr>
          <p:cNvPr id="31750" name="Oval 35"/>
          <p:cNvSpPr>
            <a:spLocks noChangeArrowheads="1"/>
          </p:cNvSpPr>
          <p:nvPr/>
        </p:nvSpPr>
        <p:spPr bwMode="auto">
          <a:xfrm>
            <a:off x="8001000" y="22748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1751" name="TextBox 36"/>
          <p:cNvSpPr txBox="1">
            <a:spLocks noChangeArrowheads="1"/>
          </p:cNvSpPr>
          <p:nvPr/>
        </p:nvSpPr>
        <p:spPr bwMode="auto">
          <a:xfrm>
            <a:off x="8001000" y="1981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x2</a:t>
            </a:r>
          </a:p>
        </p:txBody>
      </p:sp>
      <p:sp>
        <p:nvSpPr>
          <p:cNvPr id="31752" name="Oval 49"/>
          <p:cNvSpPr>
            <a:spLocks noChangeArrowheads="1"/>
          </p:cNvSpPr>
          <p:nvPr/>
        </p:nvSpPr>
        <p:spPr bwMode="auto">
          <a:xfrm>
            <a:off x="7696200" y="2819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1753" name="TextBox 50"/>
          <p:cNvSpPr txBox="1">
            <a:spLocks noChangeArrowheads="1"/>
          </p:cNvSpPr>
          <p:nvPr/>
        </p:nvSpPr>
        <p:spPr bwMode="auto">
          <a:xfrm>
            <a:off x="7315200" y="2743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x3</a:t>
            </a:r>
          </a:p>
        </p:txBody>
      </p:sp>
      <p:sp>
        <p:nvSpPr>
          <p:cNvPr id="31754" name="Oval 51"/>
          <p:cNvSpPr>
            <a:spLocks noChangeArrowheads="1"/>
          </p:cNvSpPr>
          <p:nvPr/>
        </p:nvSpPr>
        <p:spPr bwMode="auto">
          <a:xfrm>
            <a:off x="8305800" y="2743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1755" name="TextBox 52"/>
          <p:cNvSpPr txBox="1">
            <a:spLocks noChangeArrowheads="1"/>
          </p:cNvSpPr>
          <p:nvPr/>
        </p:nvSpPr>
        <p:spPr bwMode="auto">
          <a:xfrm>
            <a:off x="8305800" y="24495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x4</a:t>
            </a:r>
          </a:p>
        </p:txBody>
      </p:sp>
      <p:sp>
        <p:nvSpPr>
          <p:cNvPr id="31756" name="Oval 53"/>
          <p:cNvSpPr>
            <a:spLocks noChangeArrowheads="1"/>
          </p:cNvSpPr>
          <p:nvPr/>
        </p:nvSpPr>
        <p:spPr bwMode="auto">
          <a:xfrm>
            <a:off x="7543800" y="44196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1757" name="TextBox 54"/>
          <p:cNvSpPr txBox="1">
            <a:spLocks noChangeArrowheads="1"/>
          </p:cNvSpPr>
          <p:nvPr/>
        </p:nvSpPr>
        <p:spPr bwMode="auto">
          <a:xfrm>
            <a:off x="7543800" y="4125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x5</a:t>
            </a:r>
          </a:p>
        </p:txBody>
      </p:sp>
      <p:sp>
        <p:nvSpPr>
          <p:cNvPr id="31758" name="Oval 56"/>
          <p:cNvSpPr>
            <a:spLocks noChangeArrowheads="1"/>
          </p:cNvSpPr>
          <p:nvPr/>
        </p:nvSpPr>
        <p:spPr bwMode="auto">
          <a:xfrm>
            <a:off x="7696200" y="5105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1759" name="TextBox 57"/>
          <p:cNvSpPr txBox="1">
            <a:spLocks noChangeArrowheads="1"/>
          </p:cNvSpPr>
          <p:nvPr/>
        </p:nvSpPr>
        <p:spPr bwMode="auto">
          <a:xfrm>
            <a:off x="7772400" y="49641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x7</a:t>
            </a:r>
          </a:p>
        </p:txBody>
      </p:sp>
      <p:sp>
        <p:nvSpPr>
          <p:cNvPr id="31760" name="Oval 58"/>
          <p:cNvSpPr>
            <a:spLocks noChangeArrowheads="1"/>
          </p:cNvSpPr>
          <p:nvPr/>
        </p:nvSpPr>
        <p:spPr bwMode="auto">
          <a:xfrm>
            <a:off x="8458200" y="44846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1761" name="TextBox 59"/>
          <p:cNvSpPr txBox="1">
            <a:spLocks noChangeArrowheads="1"/>
          </p:cNvSpPr>
          <p:nvPr/>
        </p:nvSpPr>
        <p:spPr bwMode="auto">
          <a:xfrm>
            <a:off x="8458200" y="4191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x6</a:t>
            </a:r>
          </a:p>
        </p:txBody>
      </p:sp>
      <p:cxnSp>
        <p:nvCxnSpPr>
          <p:cNvPr id="31762" name="Straight Arrow Connector 61"/>
          <p:cNvCxnSpPr>
            <a:cxnSpLocks noChangeShapeType="1"/>
          </p:cNvCxnSpPr>
          <p:nvPr/>
        </p:nvCxnSpPr>
        <p:spPr bwMode="auto">
          <a:xfrm>
            <a:off x="6705600" y="5486400"/>
            <a:ext cx="3276600" cy="0"/>
          </a:xfrm>
          <a:prstGeom prst="straightConnector1">
            <a:avLst/>
          </a:prstGeom>
          <a:noFill/>
          <a:ln w="9525" algn="ctr">
            <a:solidFill>
              <a:schemeClr val="tx1"/>
            </a:solidFill>
            <a:round/>
            <a:headEnd/>
            <a:tailEnd type="arrow" w="med" len="med"/>
          </a:ln>
        </p:spPr>
      </p:cxnSp>
      <p:cxnSp>
        <p:nvCxnSpPr>
          <p:cNvPr id="31763" name="Straight Arrow Connector 63"/>
          <p:cNvCxnSpPr>
            <a:cxnSpLocks noChangeShapeType="1"/>
          </p:cNvCxnSpPr>
          <p:nvPr/>
        </p:nvCxnSpPr>
        <p:spPr bwMode="auto">
          <a:xfrm flipV="1">
            <a:off x="6934200" y="1905000"/>
            <a:ext cx="0" cy="3733800"/>
          </a:xfrm>
          <a:prstGeom prst="straightConnector1">
            <a:avLst/>
          </a:prstGeom>
          <a:noFill/>
          <a:ln w="9525" algn="ctr">
            <a:solidFill>
              <a:schemeClr val="tx1"/>
            </a:solidFill>
            <a:round/>
            <a:headEnd/>
            <a:tailEnd type="arrow" w="med" len="med"/>
          </a:ln>
        </p:spPr>
      </p:cxnSp>
      <p:sp>
        <p:nvSpPr>
          <p:cNvPr id="31764" name="Oval 30"/>
          <p:cNvSpPr>
            <a:spLocks noChangeArrowheads="1"/>
          </p:cNvSpPr>
          <p:nvPr/>
        </p:nvSpPr>
        <p:spPr bwMode="auto">
          <a:xfrm>
            <a:off x="8153400" y="29718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1765" name="TextBox 31"/>
          <p:cNvSpPr txBox="1">
            <a:spLocks noChangeArrowheads="1"/>
          </p:cNvSpPr>
          <p:nvPr/>
        </p:nvSpPr>
        <p:spPr bwMode="auto">
          <a:xfrm>
            <a:off x="8229600" y="2982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C1</a:t>
            </a:r>
          </a:p>
        </p:txBody>
      </p:sp>
      <p:cxnSp>
        <p:nvCxnSpPr>
          <p:cNvPr id="31766" name="Straight Connector 25"/>
          <p:cNvCxnSpPr>
            <a:cxnSpLocks noChangeShapeType="1"/>
          </p:cNvCxnSpPr>
          <p:nvPr/>
        </p:nvCxnSpPr>
        <p:spPr bwMode="auto">
          <a:xfrm>
            <a:off x="7696200" y="2819400"/>
            <a:ext cx="533400" cy="228600"/>
          </a:xfrm>
          <a:prstGeom prst="line">
            <a:avLst/>
          </a:prstGeom>
          <a:noFill/>
          <a:ln w="9525" algn="ctr">
            <a:solidFill>
              <a:schemeClr val="tx1"/>
            </a:solidFill>
            <a:round/>
            <a:headEnd/>
            <a:tailEnd/>
          </a:ln>
        </p:spPr>
      </p:cxnSp>
      <p:cxnSp>
        <p:nvCxnSpPr>
          <p:cNvPr id="31767" name="Straight Connector 27"/>
          <p:cNvCxnSpPr>
            <a:cxnSpLocks noChangeShapeType="1"/>
            <a:endCxn id="31764" idx="0"/>
          </p:cNvCxnSpPr>
          <p:nvPr/>
        </p:nvCxnSpPr>
        <p:spPr bwMode="auto">
          <a:xfrm>
            <a:off x="7543801" y="2438400"/>
            <a:ext cx="631825" cy="533400"/>
          </a:xfrm>
          <a:prstGeom prst="line">
            <a:avLst/>
          </a:prstGeom>
          <a:noFill/>
          <a:ln w="9525" algn="ctr">
            <a:solidFill>
              <a:schemeClr val="tx1"/>
            </a:solidFill>
            <a:round/>
            <a:headEnd/>
            <a:tailEnd/>
          </a:ln>
        </p:spPr>
      </p:cxnSp>
      <p:cxnSp>
        <p:nvCxnSpPr>
          <p:cNvPr id="31768" name="Straight Connector 32"/>
          <p:cNvCxnSpPr>
            <a:cxnSpLocks noChangeShapeType="1"/>
          </p:cNvCxnSpPr>
          <p:nvPr/>
        </p:nvCxnSpPr>
        <p:spPr bwMode="auto">
          <a:xfrm>
            <a:off x="8001000" y="2362200"/>
            <a:ext cx="228600" cy="685800"/>
          </a:xfrm>
          <a:prstGeom prst="line">
            <a:avLst/>
          </a:prstGeom>
          <a:noFill/>
          <a:ln w="9525" algn="ctr">
            <a:solidFill>
              <a:schemeClr val="tx1"/>
            </a:solidFill>
            <a:round/>
            <a:headEnd/>
            <a:tailEnd/>
          </a:ln>
        </p:spPr>
      </p:cxnSp>
      <p:cxnSp>
        <p:nvCxnSpPr>
          <p:cNvPr id="31769" name="Straight Connector 38"/>
          <p:cNvCxnSpPr>
            <a:cxnSpLocks noChangeShapeType="1"/>
          </p:cNvCxnSpPr>
          <p:nvPr/>
        </p:nvCxnSpPr>
        <p:spPr bwMode="auto">
          <a:xfrm flipH="1">
            <a:off x="8229600" y="2819400"/>
            <a:ext cx="76200" cy="228600"/>
          </a:xfrm>
          <a:prstGeom prst="line">
            <a:avLst/>
          </a:prstGeom>
          <a:noFill/>
          <a:ln w="9525" algn="ctr">
            <a:solidFill>
              <a:schemeClr val="tx1"/>
            </a:solidFill>
            <a:round/>
            <a:headEnd/>
            <a:tailEnd/>
          </a:ln>
        </p:spPr>
      </p:cxnSp>
      <p:sp>
        <p:nvSpPr>
          <p:cNvPr id="31770" name="Oval 42"/>
          <p:cNvSpPr>
            <a:spLocks noChangeArrowheads="1"/>
          </p:cNvSpPr>
          <p:nvPr/>
        </p:nvSpPr>
        <p:spPr bwMode="auto">
          <a:xfrm>
            <a:off x="7620000" y="48006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1771" name="TextBox 43"/>
          <p:cNvSpPr txBox="1">
            <a:spLocks noChangeArrowheads="1"/>
          </p:cNvSpPr>
          <p:nvPr/>
        </p:nvSpPr>
        <p:spPr bwMode="auto">
          <a:xfrm>
            <a:off x="7162800" y="4648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C2</a:t>
            </a:r>
          </a:p>
        </p:txBody>
      </p:sp>
      <p:cxnSp>
        <p:nvCxnSpPr>
          <p:cNvPr id="31772" name="Straight Connector 48"/>
          <p:cNvCxnSpPr>
            <a:cxnSpLocks noChangeShapeType="1"/>
            <a:stCxn id="31771" idx="3"/>
          </p:cNvCxnSpPr>
          <p:nvPr/>
        </p:nvCxnSpPr>
        <p:spPr bwMode="auto">
          <a:xfrm flipH="1" flipV="1">
            <a:off x="7620000" y="4495800"/>
            <a:ext cx="76200" cy="336550"/>
          </a:xfrm>
          <a:prstGeom prst="line">
            <a:avLst/>
          </a:prstGeom>
          <a:noFill/>
          <a:ln w="9525" algn="ctr">
            <a:solidFill>
              <a:schemeClr val="tx1"/>
            </a:solidFill>
            <a:round/>
            <a:headEnd/>
            <a:tailEnd/>
          </a:ln>
        </p:spPr>
      </p:cxnSp>
      <p:cxnSp>
        <p:nvCxnSpPr>
          <p:cNvPr id="31773" name="Straight Connector 60"/>
          <p:cNvCxnSpPr>
            <a:cxnSpLocks noChangeShapeType="1"/>
            <a:stCxn id="31771" idx="3"/>
          </p:cNvCxnSpPr>
          <p:nvPr/>
        </p:nvCxnSpPr>
        <p:spPr bwMode="auto">
          <a:xfrm flipV="1">
            <a:off x="7696200" y="4495800"/>
            <a:ext cx="838200" cy="336550"/>
          </a:xfrm>
          <a:prstGeom prst="line">
            <a:avLst/>
          </a:prstGeom>
          <a:noFill/>
          <a:ln w="9525" algn="ctr">
            <a:solidFill>
              <a:schemeClr val="tx1"/>
            </a:solidFill>
            <a:round/>
            <a:headEnd/>
            <a:tailEnd/>
          </a:ln>
        </p:spPr>
      </p:cxnSp>
      <p:cxnSp>
        <p:nvCxnSpPr>
          <p:cNvPr id="31774" name="Straight Connector 64"/>
          <p:cNvCxnSpPr>
            <a:cxnSpLocks noChangeShapeType="1"/>
            <a:stCxn id="31771" idx="3"/>
            <a:endCxn id="31758" idx="6"/>
          </p:cNvCxnSpPr>
          <p:nvPr/>
        </p:nvCxnSpPr>
        <p:spPr bwMode="auto">
          <a:xfrm>
            <a:off x="7696200" y="4832350"/>
            <a:ext cx="46038" cy="311150"/>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3787982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ea typeface="SimSun" panose="02010600030101010101" pitchFamily="2" charset="-122"/>
              </a:rPr>
              <a:t>Example of k-means</a:t>
            </a:r>
          </a:p>
        </p:txBody>
      </p:sp>
      <p:sp>
        <p:nvSpPr>
          <p:cNvPr id="32771" name="Oval 33"/>
          <p:cNvSpPr>
            <a:spLocks noChangeArrowheads="1"/>
          </p:cNvSpPr>
          <p:nvPr/>
        </p:nvSpPr>
        <p:spPr bwMode="auto">
          <a:xfrm>
            <a:off x="7543800" y="2362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2772" name="TextBox 34"/>
          <p:cNvSpPr txBox="1">
            <a:spLocks noChangeArrowheads="1"/>
          </p:cNvSpPr>
          <p:nvPr/>
        </p:nvSpPr>
        <p:spPr bwMode="auto">
          <a:xfrm>
            <a:off x="7162800" y="21447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x1</a:t>
            </a:r>
          </a:p>
        </p:txBody>
      </p:sp>
      <p:sp>
        <p:nvSpPr>
          <p:cNvPr id="32773" name="Oval 35"/>
          <p:cNvSpPr>
            <a:spLocks noChangeArrowheads="1"/>
          </p:cNvSpPr>
          <p:nvPr/>
        </p:nvSpPr>
        <p:spPr bwMode="auto">
          <a:xfrm>
            <a:off x="8001000" y="22748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2774" name="TextBox 36"/>
          <p:cNvSpPr txBox="1">
            <a:spLocks noChangeArrowheads="1"/>
          </p:cNvSpPr>
          <p:nvPr/>
        </p:nvSpPr>
        <p:spPr bwMode="auto">
          <a:xfrm>
            <a:off x="8001000" y="1981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x2</a:t>
            </a:r>
          </a:p>
        </p:txBody>
      </p:sp>
      <p:sp>
        <p:nvSpPr>
          <p:cNvPr id="32775" name="Oval 49"/>
          <p:cNvSpPr>
            <a:spLocks noChangeArrowheads="1"/>
          </p:cNvSpPr>
          <p:nvPr/>
        </p:nvSpPr>
        <p:spPr bwMode="auto">
          <a:xfrm>
            <a:off x="7696200" y="2819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2776" name="TextBox 50"/>
          <p:cNvSpPr txBox="1">
            <a:spLocks noChangeArrowheads="1"/>
          </p:cNvSpPr>
          <p:nvPr/>
        </p:nvSpPr>
        <p:spPr bwMode="auto">
          <a:xfrm>
            <a:off x="7315200" y="2743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x3</a:t>
            </a:r>
          </a:p>
        </p:txBody>
      </p:sp>
      <p:sp>
        <p:nvSpPr>
          <p:cNvPr id="32777" name="Oval 51"/>
          <p:cNvSpPr>
            <a:spLocks noChangeArrowheads="1"/>
          </p:cNvSpPr>
          <p:nvPr/>
        </p:nvSpPr>
        <p:spPr bwMode="auto">
          <a:xfrm>
            <a:off x="8305800" y="27432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2778" name="TextBox 52"/>
          <p:cNvSpPr txBox="1">
            <a:spLocks noChangeArrowheads="1"/>
          </p:cNvSpPr>
          <p:nvPr/>
        </p:nvSpPr>
        <p:spPr bwMode="auto">
          <a:xfrm>
            <a:off x="8305800" y="24495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x4</a:t>
            </a:r>
          </a:p>
        </p:txBody>
      </p:sp>
      <p:sp>
        <p:nvSpPr>
          <p:cNvPr id="32779" name="Oval 53"/>
          <p:cNvSpPr>
            <a:spLocks noChangeArrowheads="1"/>
          </p:cNvSpPr>
          <p:nvPr/>
        </p:nvSpPr>
        <p:spPr bwMode="auto">
          <a:xfrm>
            <a:off x="7543800" y="44196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2780" name="TextBox 54"/>
          <p:cNvSpPr txBox="1">
            <a:spLocks noChangeArrowheads="1"/>
          </p:cNvSpPr>
          <p:nvPr/>
        </p:nvSpPr>
        <p:spPr bwMode="auto">
          <a:xfrm>
            <a:off x="7543800" y="41259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x5</a:t>
            </a:r>
          </a:p>
        </p:txBody>
      </p:sp>
      <p:sp>
        <p:nvSpPr>
          <p:cNvPr id="32781" name="Oval 56"/>
          <p:cNvSpPr>
            <a:spLocks noChangeArrowheads="1"/>
          </p:cNvSpPr>
          <p:nvPr/>
        </p:nvSpPr>
        <p:spPr bwMode="auto">
          <a:xfrm>
            <a:off x="7696200" y="51054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2782" name="TextBox 57"/>
          <p:cNvSpPr txBox="1">
            <a:spLocks noChangeArrowheads="1"/>
          </p:cNvSpPr>
          <p:nvPr/>
        </p:nvSpPr>
        <p:spPr bwMode="auto">
          <a:xfrm>
            <a:off x="7772400" y="49641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x7</a:t>
            </a:r>
          </a:p>
        </p:txBody>
      </p:sp>
      <p:sp>
        <p:nvSpPr>
          <p:cNvPr id="32783" name="Oval 58"/>
          <p:cNvSpPr>
            <a:spLocks noChangeArrowheads="1"/>
          </p:cNvSpPr>
          <p:nvPr/>
        </p:nvSpPr>
        <p:spPr bwMode="auto">
          <a:xfrm>
            <a:off x="8458200" y="4484688"/>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2784" name="TextBox 59"/>
          <p:cNvSpPr txBox="1">
            <a:spLocks noChangeArrowheads="1"/>
          </p:cNvSpPr>
          <p:nvPr/>
        </p:nvSpPr>
        <p:spPr bwMode="auto">
          <a:xfrm>
            <a:off x="8458200" y="4191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x6</a:t>
            </a:r>
          </a:p>
        </p:txBody>
      </p:sp>
      <p:cxnSp>
        <p:nvCxnSpPr>
          <p:cNvPr id="32785" name="Straight Arrow Connector 61"/>
          <p:cNvCxnSpPr>
            <a:cxnSpLocks noChangeShapeType="1"/>
          </p:cNvCxnSpPr>
          <p:nvPr/>
        </p:nvCxnSpPr>
        <p:spPr bwMode="auto">
          <a:xfrm>
            <a:off x="6705600" y="5486400"/>
            <a:ext cx="3276600" cy="0"/>
          </a:xfrm>
          <a:prstGeom prst="straightConnector1">
            <a:avLst/>
          </a:prstGeom>
          <a:noFill/>
          <a:ln w="9525" algn="ctr">
            <a:solidFill>
              <a:schemeClr val="tx1"/>
            </a:solidFill>
            <a:round/>
            <a:headEnd/>
            <a:tailEnd type="arrow" w="med" len="med"/>
          </a:ln>
        </p:spPr>
      </p:cxnSp>
      <p:cxnSp>
        <p:nvCxnSpPr>
          <p:cNvPr id="32786" name="Straight Arrow Connector 63"/>
          <p:cNvCxnSpPr>
            <a:cxnSpLocks noChangeShapeType="1"/>
          </p:cNvCxnSpPr>
          <p:nvPr/>
        </p:nvCxnSpPr>
        <p:spPr bwMode="auto">
          <a:xfrm flipV="1">
            <a:off x="6934200" y="1905000"/>
            <a:ext cx="0" cy="3733800"/>
          </a:xfrm>
          <a:prstGeom prst="straightConnector1">
            <a:avLst/>
          </a:prstGeom>
          <a:noFill/>
          <a:ln w="9525" algn="ctr">
            <a:solidFill>
              <a:schemeClr val="tx1"/>
            </a:solidFill>
            <a:round/>
            <a:headEnd/>
            <a:tailEnd type="arrow" w="med" len="med"/>
          </a:ln>
        </p:spPr>
      </p:cxnSp>
      <p:sp>
        <p:nvSpPr>
          <p:cNvPr id="32787" name="Oval 66"/>
          <p:cNvSpPr>
            <a:spLocks noChangeArrowheads="1"/>
          </p:cNvSpPr>
          <p:nvPr/>
        </p:nvSpPr>
        <p:spPr bwMode="auto">
          <a:xfrm>
            <a:off x="7924800" y="2590800"/>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2788" name="TextBox 67"/>
          <p:cNvSpPr txBox="1">
            <a:spLocks noChangeArrowheads="1"/>
          </p:cNvSpPr>
          <p:nvPr/>
        </p:nvSpPr>
        <p:spPr bwMode="auto">
          <a:xfrm>
            <a:off x="8001000" y="2362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C1</a:t>
            </a:r>
          </a:p>
        </p:txBody>
      </p:sp>
      <p:sp>
        <p:nvSpPr>
          <p:cNvPr id="32789" name="Oval 68"/>
          <p:cNvSpPr>
            <a:spLocks noChangeArrowheads="1"/>
          </p:cNvSpPr>
          <p:nvPr/>
        </p:nvSpPr>
        <p:spPr bwMode="auto">
          <a:xfrm>
            <a:off x="8001000" y="4735513"/>
            <a:ext cx="46038" cy="76200"/>
          </a:xfrm>
          <a:prstGeom prst="ellipse">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2790" name="TextBox 69"/>
          <p:cNvSpPr txBox="1">
            <a:spLocks noChangeArrowheads="1"/>
          </p:cNvSpPr>
          <p:nvPr/>
        </p:nvSpPr>
        <p:spPr bwMode="auto">
          <a:xfrm>
            <a:off x="8077200" y="4659314"/>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rgbClr val="FF0000"/>
                </a:solidFill>
              </a:rPr>
              <a:t>C2</a:t>
            </a:r>
          </a:p>
        </p:txBody>
      </p:sp>
      <p:sp>
        <p:nvSpPr>
          <p:cNvPr id="40" name="Rectangle 3"/>
          <p:cNvSpPr txBox="1">
            <a:spLocks noChangeArrowheads="1"/>
          </p:cNvSpPr>
          <p:nvPr/>
        </p:nvSpPr>
        <p:spPr bwMode="auto">
          <a:xfrm>
            <a:off x="1752600" y="1946276"/>
            <a:ext cx="4648200" cy="2397125"/>
          </a:xfrm>
          <a:prstGeom prst="rect">
            <a:avLst/>
          </a:prstGeom>
          <a:noFill/>
          <a:ln w="9525">
            <a:noFill/>
            <a:miter lim="800000"/>
            <a:headEnd/>
            <a:tailEnd/>
          </a:ln>
        </p:spPr>
        <p:txBody>
          <a:bodyPr/>
          <a:lstStyle/>
          <a:p>
            <a:pPr marL="469900" indent="-469900">
              <a:spcBef>
                <a:spcPct val="20000"/>
              </a:spcBef>
              <a:buClr>
                <a:schemeClr val="bg2"/>
              </a:buClr>
              <a:buSzPct val="70000"/>
              <a:buFont typeface="Wingdings" pitchFamily="2" charset="2"/>
              <a:buChar char="o"/>
              <a:defRPr/>
            </a:pPr>
            <a:r>
              <a:rPr lang="en-US" altLang="zh-CN" sz="2800" kern="0">
                <a:latin typeface="+mn-lt"/>
                <a:ea typeface="宋体" pitchFamily="2" charset="-122"/>
              </a:rPr>
              <a:t>Identify the points that are closer to C2 than C1, and points that are closer to C1 than to C2</a:t>
            </a:r>
          </a:p>
          <a:p>
            <a:pPr marL="469900" indent="-469900">
              <a:spcBef>
                <a:spcPct val="20000"/>
              </a:spcBef>
              <a:buClr>
                <a:schemeClr val="bg2"/>
              </a:buClr>
              <a:buSzPct val="70000"/>
              <a:buFont typeface="Wingdings" pitchFamily="2" charset="2"/>
              <a:buChar char="o"/>
              <a:defRPr/>
            </a:pPr>
            <a:r>
              <a:rPr lang="en-US" altLang="zh-CN" sz="2800" kern="0">
                <a:latin typeface="+mn-lt"/>
                <a:ea typeface="宋体" pitchFamily="2" charset="-122"/>
              </a:rPr>
              <a:t>Update C1 and C2</a:t>
            </a:r>
            <a:endParaRPr lang="en-US" altLang="zh-CN" sz="2800" kern="0" dirty="0">
              <a:latin typeface="+mn-lt"/>
              <a:ea typeface="宋体" pitchFamily="2" charset="-122"/>
            </a:endParaRPr>
          </a:p>
        </p:txBody>
      </p:sp>
      <p:pic>
        <p:nvPicPr>
          <p:cNvPr id="32792" name="Picture 40" descr="addin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362201" y="4419600"/>
            <a:ext cx="384016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3" name="Picture 41" descr="addin_tmp.png"/>
          <p:cNvPicPr>
            <a:picLocks noChangeAspect="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2287588" y="5205414"/>
            <a:ext cx="3046412"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160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de-DE" sz="3200" dirty="0"/>
              <a:t>12.2.4 </a:t>
            </a:r>
            <a:r>
              <a:rPr lang="en-US" altLang="zh-CN" dirty="0">
                <a:ea typeface="SimSun" panose="02010600030101010101" pitchFamily="2" charset="-122"/>
              </a:rPr>
              <a:t>K-means for Clustering</a:t>
            </a:r>
          </a:p>
        </p:txBody>
      </p:sp>
      <p:sp>
        <p:nvSpPr>
          <p:cNvPr id="33795" name="Rectangle 3"/>
          <p:cNvSpPr>
            <a:spLocks noGrp="1" noChangeArrowheads="1"/>
          </p:cNvSpPr>
          <p:nvPr>
            <p:ph idx="1"/>
          </p:nvPr>
        </p:nvSpPr>
        <p:spPr>
          <a:xfrm>
            <a:off x="1752600" y="1946276"/>
            <a:ext cx="3733800" cy="4683125"/>
          </a:xfrm>
        </p:spPr>
        <p:txBody>
          <a:bodyPr/>
          <a:lstStyle/>
          <a:p>
            <a:pPr eaLnBrk="1" hangingPunct="1"/>
            <a:r>
              <a:rPr lang="en-US" altLang="zh-CN" sz="2800" dirty="0">
                <a:ea typeface="SimSun" panose="02010600030101010101" pitchFamily="2" charset="-122"/>
              </a:rPr>
              <a:t>K-means</a:t>
            </a:r>
          </a:p>
          <a:p>
            <a:pPr lvl="1" eaLnBrk="1" hangingPunct="1"/>
            <a:r>
              <a:rPr lang="en-US" altLang="zh-CN" sz="2400" dirty="0">
                <a:solidFill>
                  <a:srgbClr val="FF0000"/>
                </a:solidFill>
                <a:ea typeface="SimSun" panose="02010600030101010101" pitchFamily="2" charset="-122"/>
              </a:rPr>
              <a:t>Start with a random guess of cluster centers</a:t>
            </a:r>
          </a:p>
          <a:p>
            <a:pPr lvl="1" eaLnBrk="1" hangingPunct="1"/>
            <a:r>
              <a:rPr lang="en-US" altLang="zh-CN" sz="2400" dirty="0">
                <a:ea typeface="SimSun" panose="02010600030101010101" pitchFamily="2" charset="-122"/>
              </a:rPr>
              <a:t>Determine the membership of each data points</a:t>
            </a:r>
          </a:p>
          <a:p>
            <a:pPr lvl="1" eaLnBrk="1" hangingPunct="1"/>
            <a:r>
              <a:rPr lang="en-US" altLang="zh-CN" sz="2400" dirty="0">
                <a:ea typeface="SimSun" panose="02010600030101010101" pitchFamily="2" charset="-122"/>
              </a:rPr>
              <a:t>Adjust the cluster centers </a:t>
            </a:r>
          </a:p>
        </p:txBody>
      </p:sp>
      <p:pic>
        <p:nvPicPr>
          <p:cNvPr id="33796" name="Picture 4" descr="km-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676" y="1828801"/>
            <a:ext cx="4708525"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788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a:solidFill>
                <a:srgbClr val="898989"/>
              </a:solidFill>
              <a:latin typeface="Calibri" charset="0"/>
            </a:endParaRPr>
          </a:p>
        </p:txBody>
      </p:sp>
      <p:sp>
        <p:nvSpPr>
          <p:cNvPr id="84995" name="Text Box 2"/>
          <p:cNvSpPr txBox="1">
            <a:spLocks noChangeArrowheads="1"/>
          </p:cNvSpPr>
          <p:nvPr/>
        </p:nvSpPr>
        <p:spPr bwMode="auto">
          <a:xfrm>
            <a:off x="1957137" y="794084"/>
            <a:ext cx="5823285" cy="621966"/>
          </a:xfrm>
          <a:prstGeom prst="rect">
            <a:avLst/>
          </a:prstGeom>
          <a:noFill/>
          <a:ln w="9525">
            <a:noFill/>
            <a:round/>
            <a:headEnd/>
            <a:tailEnd/>
          </a:ln>
        </p:spPr>
        <p:txBody>
          <a:bodyPr anchor="b"/>
          <a:lstStyle/>
          <a:p>
            <a:r>
              <a:rPr lang="de-DE" sz="3600" dirty="0">
                <a:latin typeface="Times New Roman" panose="02020603050405020304" pitchFamily="18" charset="0"/>
                <a:cs typeface="Times New Roman" panose="02020603050405020304" pitchFamily="18" charset="0"/>
              </a:rPr>
              <a:t> 12.2.5 Optimality of </a:t>
            </a:r>
            <a:r>
              <a:rPr lang="de-DE" sz="3600" i="1" dirty="0">
                <a:latin typeface="Times New Roman" panose="02020603050405020304" pitchFamily="18" charset="0"/>
                <a:cs typeface="Times New Roman" panose="02020603050405020304" pitchFamily="18" charset="0"/>
              </a:rPr>
              <a:t>K</a:t>
            </a:r>
            <a:r>
              <a:rPr lang="de-DE" sz="3600" dirty="0">
                <a:latin typeface="Times New Roman" panose="02020603050405020304" pitchFamily="18" charset="0"/>
                <a:cs typeface="Times New Roman" panose="02020603050405020304" pitchFamily="18" charset="0"/>
              </a:rPr>
              <a:t>-means</a:t>
            </a:r>
            <a:endParaRPr lang="en-US" sz="3600" dirty="0">
              <a:latin typeface="Times New Roman" panose="02020603050405020304" pitchFamily="18" charset="0"/>
              <a:cs typeface="Times New Roman" panose="02020603050405020304" pitchFamily="18" charset="0"/>
            </a:endParaRPr>
          </a:p>
        </p:txBody>
      </p:sp>
      <p:sp>
        <p:nvSpPr>
          <p:cNvPr id="84996" name="Text Box 3"/>
          <p:cNvSpPr txBox="1">
            <a:spLocks noChangeArrowheads="1"/>
          </p:cNvSpPr>
          <p:nvPr/>
        </p:nvSpPr>
        <p:spPr bwMode="auto">
          <a:xfrm>
            <a:off x="1584326" y="1561019"/>
            <a:ext cx="8505825" cy="4786346"/>
          </a:xfrm>
          <a:prstGeom prst="rect">
            <a:avLst/>
          </a:prstGeom>
          <a:noFill/>
          <a:ln w="9525">
            <a:noFill/>
            <a:round/>
            <a:headEnd/>
            <a:tailEnd/>
          </a:ln>
        </p:spPr>
        <p:txBody>
          <a:bodyPr/>
          <a:lstStyle/>
          <a:p>
            <a:pPr marL="800100" lvl="1" indent="-342900">
              <a:spcBef>
                <a:spcPts val="700"/>
              </a:spcBef>
              <a:buClr>
                <a:srgbClr val="33669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K-means is guaranteed to converge</a:t>
            </a:r>
          </a:p>
          <a:p>
            <a:pPr marL="800100" lvl="1" indent="-342900">
              <a:spcBef>
                <a:spcPts val="700"/>
              </a:spcBef>
              <a:buClr>
                <a:srgbClr val="33669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we don’t know how long convergence will take!</a:t>
            </a:r>
          </a:p>
          <a:p>
            <a:pPr marL="800100" lvl="1" indent="-342900">
              <a:spcBef>
                <a:spcPts val="700"/>
              </a:spcBef>
              <a:buClr>
                <a:srgbClr val="33669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we don’t care about a few docs switching back and forth, then convergence is usually fast (&lt; 10-20 iterations).</a:t>
            </a:r>
          </a:p>
          <a:p>
            <a:pPr marL="800100" lvl="1" indent="-342900">
              <a:spcBef>
                <a:spcPts val="700"/>
              </a:spcBef>
              <a:buClr>
                <a:srgbClr val="33669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complete convergence can take many more </a:t>
            </a:r>
            <a:r>
              <a:rPr lang="de-DE" sz="2400" dirty="0">
                <a:latin typeface="Times New Roman" panose="02020603050405020304" pitchFamily="18" charset="0"/>
                <a:cs typeface="Times New Roman" panose="02020603050405020304" pitchFamily="18" charset="0"/>
              </a:rPr>
              <a:t>iterations.</a:t>
            </a:r>
          </a:p>
          <a:p>
            <a:pPr marL="800100" lvl="1" indent="-342900">
              <a:spcBef>
                <a:spcPts val="700"/>
              </a:spcBef>
              <a:buClr>
                <a:srgbClr val="33669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Convergence does not mean that we converge to the optimal </a:t>
            </a:r>
            <a:r>
              <a:rPr lang="de-DE" sz="2400" dirty="0">
                <a:latin typeface="Times New Roman" panose="02020603050405020304" pitchFamily="18" charset="0"/>
                <a:cs typeface="Times New Roman" panose="02020603050405020304" pitchFamily="18" charset="0"/>
              </a:rPr>
              <a:t>clustering!</a:t>
            </a:r>
          </a:p>
          <a:p>
            <a:pPr marL="1257300" lvl="2" indent="-342900">
              <a:spcBef>
                <a:spcPts val="700"/>
              </a:spcBef>
              <a:buClr>
                <a:srgbClr val="33669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the great weakness of K-means.</a:t>
            </a:r>
          </a:p>
          <a:p>
            <a:pPr marL="1257300" lvl="2" indent="-342900">
              <a:spcBef>
                <a:spcPts val="700"/>
              </a:spcBef>
              <a:buClr>
                <a:srgbClr val="33669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we start with a bad set of seeds, the resulting clustering can </a:t>
            </a:r>
            <a:r>
              <a:rPr lang="de-DE" sz="2400" dirty="0" err="1">
                <a:latin typeface="Times New Roman" panose="02020603050405020304" pitchFamily="18" charset="0"/>
                <a:cs typeface="Times New Roman" panose="02020603050405020304" pitchFamily="18" charset="0"/>
              </a:rPr>
              <a:t>be</a:t>
            </a:r>
            <a:r>
              <a:rPr lang="de-DE" sz="2400" dirty="0">
                <a:latin typeface="Times New Roman" panose="02020603050405020304" pitchFamily="18" charset="0"/>
                <a:cs typeface="Times New Roman" panose="02020603050405020304" pitchFamily="18" charset="0"/>
              </a:rPr>
              <a:t> </a:t>
            </a:r>
            <a:r>
              <a:rPr lang="de-DE" sz="2400" dirty="0" err="1">
                <a:latin typeface="Times New Roman" panose="02020603050405020304" pitchFamily="18" charset="0"/>
                <a:cs typeface="Times New Roman" panose="02020603050405020304" pitchFamily="18" charset="0"/>
              </a:rPr>
              <a:t>horrible</a:t>
            </a:r>
            <a:r>
              <a:rPr lang="de-DE" sz="2400" dirty="0">
                <a:latin typeface="Times New Roman" panose="02020603050405020304" pitchFamily="18" charset="0"/>
                <a:cs typeface="Times New Roman" panose="02020603050405020304" pitchFamily="18" charset="0"/>
              </a:rPr>
              <a:t>.</a:t>
            </a:r>
          </a:p>
          <a:p>
            <a:pPr lvl="1">
              <a:spcBef>
                <a:spcPts val="700"/>
              </a:spcBef>
              <a:buClr>
                <a:srgbClr val="336699"/>
              </a:buClr>
              <a:buFont typeface="Wingdings" pitchFamily="2" charset="2"/>
              <a:buChar char="§"/>
            </a:pPr>
            <a:endParaRPr lang="de-DE" dirty="0">
              <a:solidFill>
                <a:schemeClr val="tx1"/>
              </a:solidFill>
              <a:latin typeface="+mj-lt"/>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Tree>
    <p:extLst>
      <p:ext uri="{BB962C8B-B14F-4D97-AF65-F5344CB8AC3E}">
        <p14:creationId xmlns:p14="http://schemas.microsoft.com/office/powerpoint/2010/main" val="7543616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a:solidFill>
                <a:srgbClr val="898989"/>
              </a:solidFill>
              <a:latin typeface="Calibri" charset="0"/>
            </a:endParaRPr>
          </a:p>
        </p:txBody>
      </p:sp>
      <p:sp>
        <p:nvSpPr>
          <p:cNvPr id="84995" name="Text Box 2"/>
          <p:cNvSpPr txBox="1">
            <a:spLocks noChangeArrowheads="1"/>
          </p:cNvSpPr>
          <p:nvPr/>
        </p:nvSpPr>
        <p:spPr bwMode="auto">
          <a:xfrm>
            <a:off x="1949117" y="778042"/>
            <a:ext cx="6472989" cy="638008"/>
          </a:xfrm>
          <a:prstGeom prst="rect">
            <a:avLst/>
          </a:prstGeom>
          <a:noFill/>
          <a:ln w="9525">
            <a:noFill/>
            <a:round/>
            <a:headEnd/>
            <a:tailEnd/>
          </a:ln>
        </p:spPr>
        <p:txBody>
          <a:bodyPr anchor="b"/>
          <a:lstStyle/>
          <a:p>
            <a:r>
              <a:rPr lang="de-DE" sz="3600" dirty="0">
                <a:latin typeface="Times New Roman" panose="02020603050405020304" pitchFamily="18" charset="0"/>
                <a:cs typeface="Times New Roman" panose="02020603050405020304" pitchFamily="18" charset="0"/>
              </a:rPr>
              <a:t> 12.2.6 Initialization of </a:t>
            </a:r>
            <a:r>
              <a:rPr lang="de-DE" sz="3600" i="1" dirty="0">
                <a:latin typeface="Times New Roman" panose="02020603050405020304" pitchFamily="18" charset="0"/>
                <a:cs typeface="Times New Roman" panose="02020603050405020304" pitchFamily="18" charset="0"/>
              </a:rPr>
              <a:t>K</a:t>
            </a:r>
            <a:r>
              <a:rPr lang="de-DE" sz="3600" dirty="0">
                <a:latin typeface="Times New Roman" panose="02020603050405020304" pitchFamily="18" charset="0"/>
                <a:cs typeface="Times New Roman" panose="02020603050405020304" pitchFamily="18" charset="0"/>
              </a:rPr>
              <a:t>-means</a:t>
            </a:r>
            <a:endParaRPr lang="en-US" sz="3600" dirty="0">
              <a:latin typeface="Times New Roman" panose="02020603050405020304" pitchFamily="18" charset="0"/>
              <a:cs typeface="Times New Roman" panose="02020603050405020304" pitchFamily="18" charset="0"/>
            </a:endParaRPr>
          </a:p>
        </p:txBody>
      </p:sp>
      <p:sp>
        <p:nvSpPr>
          <p:cNvPr id="84996" name="Text Box 3"/>
          <p:cNvSpPr txBox="1">
            <a:spLocks noChangeArrowheads="1"/>
          </p:cNvSpPr>
          <p:nvPr/>
        </p:nvSpPr>
        <p:spPr bwMode="auto">
          <a:xfrm>
            <a:off x="1881159" y="1462088"/>
            <a:ext cx="8505825" cy="439580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Random seed selection is just one of many ways K-means can </a:t>
            </a:r>
            <a:r>
              <a:rPr lang="de-DE" sz="2400" dirty="0" err="1">
                <a:latin typeface="Times New Roman" panose="02020603050405020304" pitchFamily="18" charset="0"/>
                <a:cs typeface="Times New Roman" panose="02020603050405020304" pitchFamily="18" charset="0"/>
              </a:rPr>
              <a:t>be</a:t>
            </a:r>
            <a:r>
              <a:rPr lang="de-DE" sz="2400" dirty="0">
                <a:latin typeface="Times New Roman" panose="02020603050405020304" pitchFamily="18" charset="0"/>
                <a:cs typeface="Times New Roman" panose="02020603050405020304" pitchFamily="18" charset="0"/>
              </a:rPr>
              <a:t> </a:t>
            </a:r>
            <a:r>
              <a:rPr lang="de-DE" sz="2400" dirty="0" err="1">
                <a:latin typeface="Times New Roman" panose="02020603050405020304" pitchFamily="18" charset="0"/>
                <a:cs typeface="Times New Roman" panose="02020603050405020304" pitchFamily="18" charset="0"/>
              </a:rPr>
              <a:t>initialized</a:t>
            </a:r>
            <a:r>
              <a:rPr lang="de-DE" sz="2400" dirty="0">
                <a:latin typeface="Times New Roman" panose="02020603050405020304" pitchFamily="18" charset="0"/>
                <a:cs typeface="Times New Roman" panose="02020603050405020304" pitchFamily="18" charset="0"/>
              </a:rPr>
              <a:t>.</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Random seed selection is not very robust: It’s easy to get a </a:t>
            </a:r>
            <a:r>
              <a:rPr lang="de-DE" sz="2400" dirty="0">
                <a:latin typeface="Times New Roman" panose="02020603050405020304" pitchFamily="18" charset="0"/>
                <a:cs typeface="Times New Roman" panose="02020603050405020304" pitchFamily="18" charset="0"/>
              </a:rPr>
              <a:t>suboptimal </a:t>
            </a:r>
            <a:r>
              <a:rPr lang="de-DE" sz="2400" dirty="0" err="1">
                <a:latin typeface="Times New Roman" panose="02020603050405020304" pitchFamily="18" charset="0"/>
                <a:cs typeface="Times New Roman" panose="02020603050405020304" pitchFamily="18" charset="0"/>
              </a:rPr>
              <a:t>clustering</a:t>
            </a:r>
            <a:r>
              <a:rPr lang="de-DE" sz="2400" dirty="0">
                <a:latin typeface="Times New Roman" panose="02020603050405020304" pitchFamily="18" charset="0"/>
                <a:cs typeface="Times New Roman" panose="02020603050405020304" pitchFamily="18" charset="0"/>
              </a:rPr>
              <a:t>.</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Better ways of computing initial </a:t>
            </a:r>
            <a:r>
              <a:rPr lang="en-US" sz="2400" dirty="0" err="1">
                <a:latin typeface="Times New Roman" panose="02020603050405020304" pitchFamily="18" charset="0"/>
                <a:cs typeface="Times New Roman" panose="02020603050405020304" pitchFamily="18" charset="0"/>
              </a:rPr>
              <a:t>centroids</a:t>
            </a:r>
            <a:r>
              <a:rPr lang="en-US" sz="2400" dirty="0">
                <a:latin typeface="Times New Roman" panose="02020603050405020304" pitchFamily="18" charset="0"/>
                <a:cs typeface="Times New Roman" panose="02020603050405020304" pitchFamily="18" charset="0"/>
              </a:rPr>
              <a:t>:</a:t>
            </a:r>
          </a:p>
          <a:p>
            <a:pPr lvl="2">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Select seeds not randomly, but using some heuristic (e.g., document similar to any existing mean</a:t>
            </a:r>
            <a:r>
              <a:rPr lang="de-DE" sz="2400" dirty="0">
                <a:latin typeface="Times New Roman" panose="02020603050405020304" pitchFamily="18" charset="0"/>
                <a:cs typeface="Times New Roman" panose="02020603050405020304" pitchFamily="18" charset="0"/>
              </a:rPr>
              <a:t>)</a:t>
            </a:r>
          </a:p>
          <a:p>
            <a:pPr lvl="2">
              <a:spcBef>
                <a:spcPts val="700"/>
              </a:spcBef>
              <a:buClr>
                <a:srgbClr val="336699"/>
              </a:buClr>
              <a:buFont typeface="Wingdings" pitchFamily="2" charset="2"/>
              <a:buChar char="§"/>
            </a:pPr>
            <a:r>
              <a:rPr lang="de-DE" sz="2400" dirty="0">
                <a:latin typeface="Times New Roman" panose="02020603050405020304" pitchFamily="18" charset="0"/>
                <a:cs typeface="Times New Roman" panose="02020603050405020304" pitchFamily="18" charset="0"/>
              </a:rPr>
              <a:t>Try out multiple starting points</a:t>
            </a:r>
          </a:p>
          <a:p>
            <a:pPr lvl="2">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Initialize with the results of another method (Use hierarchical clustering to find good seeds)</a:t>
            </a: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Tree>
    <p:extLst>
      <p:ext uri="{BB962C8B-B14F-4D97-AF65-F5344CB8AC3E}">
        <p14:creationId xmlns:p14="http://schemas.microsoft.com/office/powerpoint/2010/main" val="38726505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a:solidFill>
                <a:srgbClr val="898989"/>
              </a:solidFill>
              <a:latin typeface="Calibri" charset="0"/>
            </a:endParaRPr>
          </a:p>
        </p:txBody>
      </p:sp>
      <p:sp>
        <p:nvSpPr>
          <p:cNvPr id="84995" name="Text Box 2"/>
          <p:cNvSpPr txBox="1">
            <a:spLocks noChangeArrowheads="1"/>
          </p:cNvSpPr>
          <p:nvPr/>
        </p:nvSpPr>
        <p:spPr bwMode="auto">
          <a:xfrm>
            <a:off x="1881158" y="802433"/>
            <a:ext cx="8501122" cy="613617"/>
          </a:xfrm>
          <a:prstGeom prst="rect">
            <a:avLst/>
          </a:prstGeom>
          <a:noFill/>
          <a:ln w="9525">
            <a:noFill/>
            <a:round/>
            <a:headEnd/>
            <a:tailEnd/>
          </a:ln>
        </p:spPr>
        <p:txBody>
          <a:bodyPr anchor="b"/>
          <a:lstStyle/>
          <a:p>
            <a:r>
              <a:rPr lang="de-DE" sz="3600" dirty="0">
                <a:latin typeface="Times New Roman" panose="02020603050405020304" pitchFamily="18" charset="0"/>
                <a:cs typeface="Times New Roman" panose="02020603050405020304" pitchFamily="18" charset="0"/>
              </a:rPr>
              <a:t> 12.2.7 How many clusters?</a:t>
            </a:r>
          </a:p>
        </p:txBody>
      </p:sp>
      <p:sp>
        <p:nvSpPr>
          <p:cNvPr id="84996" name="Text Box 3"/>
          <p:cNvSpPr txBox="1">
            <a:spLocks noChangeArrowheads="1"/>
          </p:cNvSpPr>
          <p:nvPr/>
        </p:nvSpPr>
        <p:spPr bwMode="auto">
          <a:xfrm>
            <a:off x="1962540" y="1548882"/>
            <a:ext cx="8348303" cy="4666200"/>
          </a:xfrm>
          <a:prstGeom prst="rect">
            <a:avLst/>
          </a:prstGeom>
          <a:noFill/>
          <a:ln w="9525">
            <a:noFill/>
            <a:round/>
            <a:headEnd/>
            <a:tailEnd/>
          </a:ln>
        </p:spPr>
        <p:txBody>
          <a:bodyPr/>
          <a:lstStyle/>
          <a:p>
            <a:pPr marL="914400" lvl="1" indent="-457200">
              <a:spcBef>
                <a:spcPts val="700"/>
              </a:spcBef>
              <a:buClr>
                <a:srgbClr val="336699"/>
              </a:buCl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Number of clusters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is given in many applications.</a:t>
            </a:r>
          </a:p>
          <a:p>
            <a:pPr marL="800100" lvl="1" indent="-342900">
              <a:spcBef>
                <a:spcPts val="700"/>
              </a:spcBef>
              <a:buClr>
                <a:srgbClr val="336699"/>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What if there is no external constraint? Is there a “right” </a:t>
            </a:r>
            <a:r>
              <a:rPr lang="de-DE" sz="2400" dirty="0" err="1">
                <a:latin typeface="Times New Roman" panose="02020603050405020304" pitchFamily="18" charset="0"/>
                <a:cs typeface="Times New Roman" panose="02020603050405020304" pitchFamily="18" charset="0"/>
              </a:rPr>
              <a:t>number</a:t>
            </a:r>
            <a:r>
              <a:rPr lang="de-DE" sz="2400" dirty="0">
                <a:latin typeface="Times New Roman" panose="02020603050405020304" pitchFamily="18" charset="0"/>
                <a:cs typeface="Times New Roman" panose="02020603050405020304" pitchFamily="18" charset="0"/>
              </a:rPr>
              <a:t> </a:t>
            </a:r>
            <a:r>
              <a:rPr lang="de-DE" sz="2400" dirty="0" err="1">
                <a:latin typeface="Times New Roman" panose="02020603050405020304" pitchFamily="18" charset="0"/>
                <a:cs typeface="Times New Roman" panose="02020603050405020304" pitchFamily="18" charset="0"/>
              </a:rPr>
              <a:t>of</a:t>
            </a:r>
            <a:r>
              <a:rPr lang="de-DE" sz="2400" dirty="0">
                <a:latin typeface="Times New Roman" panose="02020603050405020304" pitchFamily="18" charset="0"/>
                <a:cs typeface="Times New Roman" panose="02020603050405020304" pitchFamily="18" charset="0"/>
              </a:rPr>
              <a:t> </a:t>
            </a:r>
            <a:r>
              <a:rPr lang="de-DE" sz="2400" dirty="0" err="1">
                <a:latin typeface="Times New Roman" panose="02020603050405020304" pitchFamily="18" charset="0"/>
                <a:cs typeface="Times New Roman" panose="02020603050405020304" pitchFamily="18" charset="0"/>
              </a:rPr>
              <a:t>clusters</a:t>
            </a:r>
            <a:r>
              <a:rPr lang="de-DE" sz="2400" dirty="0">
                <a:latin typeface="Times New Roman" panose="02020603050405020304" pitchFamily="18" charset="0"/>
                <a:cs typeface="Times New Roman" panose="02020603050405020304" pitchFamily="18" charset="0"/>
              </a:rPr>
              <a:t>?</a:t>
            </a:r>
          </a:p>
          <a:p>
            <a:pPr marL="800100" lvl="1" indent="-342900">
              <a:spcBef>
                <a:spcPts val="700"/>
              </a:spcBef>
              <a:buClr>
                <a:srgbClr val="336699"/>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One way to go: define an optimization criterion. </a:t>
            </a:r>
          </a:p>
          <a:p>
            <a:pPr marL="1257300" lvl="2" indent="-342900">
              <a:spcBef>
                <a:spcPts val="700"/>
              </a:spcBef>
              <a:buClr>
                <a:srgbClr val="336699"/>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Elbow method (plotting SSE vs K)</a:t>
            </a:r>
          </a:p>
          <a:p>
            <a:pPr marL="1257300" lvl="2" indent="-342900">
              <a:spcBef>
                <a:spcPts val="700"/>
              </a:spcBef>
              <a:buClr>
                <a:srgbClr val="336699"/>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Given docs, find </a:t>
            </a: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for which the optimum is reached.</a:t>
            </a: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2" name="Picture 1"/>
          <p:cNvPicPr>
            <a:picLocks noChangeAspect="1"/>
          </p:cNvPicPr>
          <p:nvPr/>
        </p:nvPicPr>
        <p:blipFill>
          <a:blip r:embed="rId3"/>
          <a:stretch>
            <a:fillRect/>
          </a:stretch>
        </p:blipFill>
        <p:spPr>
          <a:xfrm>
            <a:off x="4056016" y="4694669"/>
            <a:ext cx="3020372" cy="2016382"/>
          </a:xfrm>
          <a:prstGeom prst="rect">
            <a:avLst/>
          </a:prstGeom>
        </p:spPr>
      </p:pic>
    </p:spTree>
    <p:extLst>
      <p:ext uri="{BB962C8B-B14F-4D97-AF65-F5344CB8AC3E}">
        <p14:creationId xmlns:p14="http://schemas.microsoft.com/office/powerpoint/2010/main" val="29099712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24</a:t>
            </a:r>
          </a:p>
        </p:txBody>
      </p:sp>
      <p:sp>
        <p:nvSpPr>
          <p:cNvPr id="3" name="Content Placeholder 2"/>
          <p:cNvSpPr>
            <a:spLocks noGrp="1"/>
          </p:cNvSpPr>
          <p:nvPr>
            <p:ph idx="1"/>
          </p:nvPr>
        </p:nvSpPr>
        <p:spPr>
          <a:xfrm>
            <a:off x="838200" y="1607274"/>
            <a:ext cx="10876935" cy="4999714"/>
          </a:xfrm>
        </p:spPr>
        <p:txBody>
          <a:bodyPr>
            <a:normAutofit fontScale="92500" lnSpcReduction="20000"/>
          </a:bodyPr>
          <a:lstStyle/>
          <a:p>
            <a:pPr marL="0" indent="0">
              <a:buNone/>
            </a:pPr>
            <a:r>
              <a:rPr lang="en-US" b="0" i="0" dirty="0">
                <a:solidFill>
                  <a:srgbClr val="050505"/>
                </a:solidFill>
                <a:effectLst/>
                <a:latin typeface="Open Sans"/>
              </a:rPr>
              <a:t>We have the following points A(2,2), B(3,2), C(1,1), D(3,1) and E(1.5,1.5). </a:t>
            </a:r>
          </a:p>
          <a:p>
            <a:pPr marL="0" indent="0">
              <a:buNone/>
            </a:pPr>
            <a:endParaRPr lang="en-US" b="0" i="0" dirty="0">
              <a:solidFill>
                <a:srgbClr val="050505"/>
              </a:solidFill>
              <a:effectLst/>
              <a:latin typeface="Open Sans"/>
            </a:endParaRPr>
          </a:p>
          <a:p>
            <a:pPr marL="0" indent="0">
              <a:buNone/>
            </a:pPr>
            <a:r>
              <a:rPr lang="en-US" b="0" i="0" dirty="0">
                <a:solidFill>
                  <a:srgbClr val="050505"/>
                </a:solidFill>
                <a:effectLst/>
                <a:latin typeface="Open Sans"/>
              </a:rPr>
              <a:t>Using K-means clustering algorithm, find the cluster assignments and new cluster centers after iteration-1. </a:t>
            </a:r>
          </a:p>
          <a:p>
            <a:pPr marL="0" indent="0">
              <a:buNone/>
            </a:pPr>
            <a:endParaRPr lang="en-US" b="0" i="0" dirty="0">
              <a:solidFill>
                <a:srgbClr val="050505"/>
              </a:solidFill>
              <a:effectLst/>
              <a:latin typeface="Open Sans"/>
            </a:endParaRPr>
          </a:p>
          <a:p>
            <a:pPr marL="0" indent="0">
              <a:buNone/>
            </a:pPr>
            <a:r>
              <a:rPr lang="en-US" b="0" i="0" dirty="0">
                <a:solidFill>
                  <a:srgbClr val="050505"/>
                </a:solidFill>
                <a:effectLst/>
                <a:latin typeface="Open Sans"/>
              </a:rPr>
              <a:t>Use Euclidian distance to calculate the distance between each point and centroid. </a:t>
            </a:r>
          </a:p>
          <a:p>
            <a:pPr marL="0" indent="0">
              <a:buNone/>
            </a:pPr>
            <a:r>
              <a:rPr lang="en-US" b="0" i="0" dirty="0">
                <a:solidFill>
                  <a:srgbClr val="050505"/>
                </a:solidFill>
                <a:effectLst/>
                <a:latin typeface="Open Sans"/>
              </a:rPr>
              <a:t>Assume 2 clusters with initial cluster centers A(2,2) and C(1,1)</a:t>
            </a:r>
          </a:p>
          <a:p>
            <a:pPr marL="0" indent="0">
              <a:buNone/>
            </a:pPr>
            <a:r>
              <a:rPr lang="en-US" b="0" i="0" dirty="0">
                <a:solidFill>
                  <a:srgbClr val="050505"/>
                </a:solidFill>
                <a:effectLst/>
                <a:latin typeface="Open Sans"/>
              </a:rPr>
              <a:t>Follow the numerical example </a:t>
            </a:r>
            <a:r>
              <a:rPr lang="en-US" b="0" i="0" dirty="0">
                <a:solidFill>
                  <a:srgbClr val="050505"/>
                </a:solidFill>
                <a:effectLst/>
                <a:latin typeface="Open Sans"/>
                <a:hlinkClick r:id="rId3"/>
              </a:rPr>
              <a:t>https://people.revoledu.com/kardi/tutorial/kMean/NumericalExample.htm</a:t>
            </a:r>
            <a:r>
              <a:rPr lang="en-US" b="0" i="0" dirty="0">
                <a:solidFill>
                  <a:srgbClr val="050505"/>
                </a:solidFill>
                <a:effectLst/>
                <a:latin typeface="Open Sans"/>
              </a:rPr>
              <a:t>   </a:t>
            </a:r>
          </a:p>
          <a:p>
            <a:pPr marL="0" indent="0">
              <a:buNone/>
            </a:pPr>
            <a:r>
              <a:rPr lang="en-US" b="0" i="0" dirty="0">
                <a:solidFill>
                  <a:srgbClr val="050505"/>
                </a:solidFill>
                <a:effectLst/>
                <a:latin typeface="Open Sans"/>
              </a:rPr>
              <a:t>Submit your solution (not a coding problem, solve it by hand) to piazza activity 24.</a:t>
            </a:r>
          </a:p>
        </p:txBody>
      </p:sp>
    </p:spTree>
    <p:extLst>
      <p:ext uri="{BB962C8B-B14F-4D97-AF65-F5344CB8AC3E}">
        <p14:creationId xmlns:p14="http://schemas.microsoft.com/office/powerpoint/2010/main" val="402632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lvl="0"/>
            <a:r>
              <a:rPr lang="en-US" dirty="0"/>
              <a:t>Describe a case where clustering is appropriate, and what insight it might extract from the data.</a:t>
            </a:r>
          </a:p>
          <a:p>
            <a:pPr lvl="0"/>
            <a:r>
              <a:rPr lang="en-US" dirty="0"/>
              <a:t>Explain the K-means clustering algorithm.</a:t>
            </a:r>
          </a:p>
          <a:p>
            <a:pPr lvl="0"/>
            <a:r>
              <a:rPr lang="en-US" dirty="0"/>
              <a:t>Use the elbow method to choose the number of clusters for K-means.</a:t>
            </a:r>
          </a:p>
          <a:p>
            <a:pPr lvl="0"/>
            <a:r>
              <a:rPr lang="en-US" dirty="0"/>
              <a:t>Interpret evaluations of cluster analysis.</a:t>
            </a:r>
          </a:p>
          <a:p>
            <a:pPr lvl="0"/>
            <a:r>
              <a:rPr lang="en-US" dirty="0"/>
              <a:t>Describe the state of the art LDA clustering algorithm.</a:t>
            </a:r>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402071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12.3 Cluster Evaluation</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30</a:t>
            </a:fld>
            <a:endParaRPr lang="en-GB" dirty="0"/>
          </a:p>
        </p:txBody>
      </p:sp>
    </p:spTree>
    <p:extLst>
      <p:ext uri="{BB962C8B-B14F-4D97-AF65-F5344CB8AC3E}">
        <p14:creationId xmlns:p14="http://schemas.microsoft.com/office/powerpoint/2010/main" val="34117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12.3.1 What Is A Good Clustering?</a:t>
            </a:r>
          </a:p>
        </p:txBody>
      </p:sp>
      <p:sp>
        <p:nvSpPr>
          <p:cNvPr id="28675" name="Rectangle 3"/>
          <p:cNvSpPr>
            <a:spLocks noGrp="1" noChangeArrowheads="1"/>
          </p:cNvSpPr>
          <p:nvPr>
            <p:ph idx="1"/>
          </p:nvPr>
        </p:nvSpPr>
        <p:spPr/>
        <p:txBody>
          <a:bodyPr/>
          <a:lstStyle/>
          <a:p>
            <a:pPr eaLnBrk="1" hangingPunct="1"/>
            <a:r>
              <a:rPr lang="en-US" altLang="en-US" sz="3000" dirty="0">
                <a:ea typeface="ＭＳ Ｐゴシック" panose="020B0600070205080204" pitchFamily="34" charset="-128"/>
              </a:rPr>
              <a:t>Internal criterion: A good clustering will produce high quality clusters in which:</a:t>
            </a:r>
          </a:p>
          <a:p>
            <a:pPr lvl="1" eaLnBrk="1" hangingPunct="1"/>
            <a:r>
              <a:rPr lang="en-US" altLang="en-US" sz="2800" dirty="0">
                <a:ea typeface="ＭＳ Ｐゴシック" panose="020B0600070205080204" pitchFamily="34" charset="-128"/>
              </a:rPr>
              <a:t>the </a:t>
            </a:r>
            <a:r>
              <a:rPr lang="en-US" altLang="en-US" sz="2800" u="sng" dirty="0">
                <a:ea typeface="ＭＳ Ｐゴシック" panose="020B0600070205080204" pitchFamily="34" charset="-128"/>
              </a:rPr>
              <a:t>intra-class</a:t>
            </a:r>
            <a:r>
              <a:rPr lang="en-US" altLang="en-US" sz="2800" dirty="0">
                <a:ea typeface="ＭＳ Ｐゴシック" panose="020B0600070205080204" pitchFamily="34" charset="-128"/>
              </a:rPr>
              <a:t> (that is, intra-cluster) similarity is high</a:t>
            </a:r>
          </a:p>
          <a:p>
            <a:pPr lvl="1" eaLnBrk="1" hangingPunct="1"/>
            <a:r>
              <a:rPr lang="en-US" altLang="en-US" sz="2800" dirty="0">
                <a:ea typeface="ＭＳ Ｐゴシック" panose="020B0600070205080204" pitchFamily="34" charset="-128"/>
              </a:rPr>
              <a:t>the </a:t>
            </a:r>
            <a:r>
              <a:rPr lang="en-US" altLang="en-US" sz="2800" u="sng" dirty="0">
                <a:ea typeface="ＭＳ Ｐゴシック" panose="020B0600070205080204" pitchFamily="34" charset="-128"/>
              </a:rPr>
              <a:t>inter-class</a:t>
            </a:r>
            <a:r>
              <a:rPr lang="en-US" altLang="en-US" sz="2800" dirty="0">
                <a:ea typeface="ＭＳ Ｐゴシック" panose="020B0600070205080204" pitchFamily="34" charset="-128"/>
              </a:rPr>
              <a:t> similarity is low</a:t>
            </a:r>
          </a:p>
          <a:p>
            <a:pPr lvl="1" eaLnBrk="1" hangingPunct="1"/>
            <a:r>
              <a:rPr lang="en-US" altLang="en-US" sz="2800" dirty="0">
                <a:ea typeface="ＭＳ Ｐゴシック" panose="020B0600070205080204" pitchFamily="34" charset="-128"/>
              </a:rPr>
              <a:t>The measured quality of a clustering depends on both the document representation and the similarity measure used</a:t>
            </a:r>
          </a:p>
        </p:txBody>
      </p:sp>
      <p:sp>
        <p:nvSpPr>
          <p:cNvPr id="28676" name="TextBox 3"/>
          <p:cNvSpPr txBox="1">
            <a:spLocks noChangeArrowheads="1"/>
          </p:cNvSpPr>
          <p:nvPr/>
        </p:nvSpPr>
        <p:spPr bwMode="auto">
          <a:xfrm>
            <a:off x="9144001" y="0"/>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panose="020B0604020202020204" pitchFamily="34" charset="-128"/>
              </a:defRPr>
            </a:lvl1pPr>
            <a:lvl2pPr marL="37931725" indent="-37474525" eaLnBrk="0" hangingPunct="0">
              <a:defRPr sz="2400">
                <a:solidFill>
                  <a:schemeClr val="tx1"/>
                </a:solidFill>
                <a:latin typeface="Lucida Sans" panose="020B0602030504020204" pitchFamily="34" charset="0"/>
                <a:cs typeface="Arial Unicode MS" panose="020B0604020202020204" pitchFamily="34" charset="-128"/>
              </a:defRPr>
            </a:lvl2pPr>
            <a:lvl3pPr eaLnBrk="0" hangingPunct="0">
              <a:defRPr sz="2400">
                <a:solidFill>
                  <a:schemeClr val="tx1"/>
                </a:solidFill>
                <a:latin typeface="Lucida Sans" panose="020B0602030504020204" pitchFamily="34" charset="0"/>
                <a:cs typeface="Arial Unicode MS" panose="020B0604020202020204" pitchFamily="34" charset="-128"/>
              </a:defRPr>
            </a:lvl3pPr>
            <a:lvl4pPr eaLnBrk="0" hangingPunct="0">
              <a:defRPr sz="2400">
                <a:solidFill>
                  <a:schemeClr val="tx1"/>
                </a:solidFill>
                <a:latin typeface="Lucida Sans" panose="020B0602030504020204" pitchFamily="34" charset="0"/>
                <a:cs typeface="Arial Unicode MS" panose="020B0604020202020204" pitchFamily="34" charset="-128"/>
              </a:defRPr>
            </a:lvl4pPr>
            <a:lvl5pPr eaLnBrk="0" hangingPunct="0">
              <a:defRPr sz="2400">
                <a:solidFill>
                  <a:schemeClr val="tx1"/>
                </a:solidFill>
                <a:latin typeface="Lucida Sans" panose="020B0602030504020204" pitchFamily="34" charset="0"/>
                <a:cs typeface="Arial Unicode MS" panose="020B0604020202020204" pitchFamily="34" charset="-128"/>
              </a:defRPr>
            </a:lvl5pPr>
            <a:lvl6pPr marL="4572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6pPr>
            <a:lvl7pPr marL="9144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7pPr>
            <a:lvl8pPr marL="13716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8pPr>
            <a:lvl9pPr marL="18288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9pPr>
          </a:lstStyle>
          <a:p>
            <a:pPr eaLnBrk="1" hangingPunct="1"/>
            <a:r>
              <a:rPr lang="en-US" altLang="en-US" sz="1600">
                <a:solidFill>
                  <a:srgbClr val="FBFCFF"/>
                </a:solidFill>
              </a:rPr>
              <a:t>Sec. 16.3</a:t>
            </a:r>
          </a:p>
        </p:txBody>
      </p:sp>
    </p:spTree>
    <p:extLst>
      <p:ext uri="{BB962C8B-B14F-4D97-AF65-F5344CB8AC3E}">
        <p14:creationId xmlns:p14="http://schemas.microsoft.com/office/powerpoint/2010/main" val="255732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3600" dirty="0">
                <a:ea typeface="ＭＳ Ｐゴシック" panose="020B0600070205080204" pitchFamily="34" charset="-128"/>
              </a:rPr>
              <a:t>12.3.2 External criteria for clustering quality</a:t>
            </a:r>
          </a:p>
        </p:txBody>
      </p:sp>
      <p:sp>
        <p:nvSpPr>
          <p:cNvPr id="29699" name="Rectangle 3"/>
          <p:cNvSpPr>
            <a:spLocks noGrp="1" noChangeArrowheads="1"/>
          </p:cNvSpPr>
          <p:nvPr>
            <p:ph idx="1"/>
          </p:nvPr>
        </p:nvSpPr>
        <p:spPr/>
        <p:txBody>
          <a:bodyPr/>
          <a:lstStyle/>
          <a:p>
            <a:pPr eaLnBrk="1" hangingPunct="1"/>
            <a:r>
              <a:rPr lang="en-US" altLang="en-US" sz="3000" dirty="0">
                <a:ea typeface="ＭＳ Ｐゴシック" panose="020B0600070205080204" pitchFamily="34" charset="-128"/>
              </a:rPr>
              <a:t>Quality measured by its ability to discover some or all of the hidden patterns or latent classes in gold standard data</a:t>
            </a:r>
          </a:p>
          <a:p>
            <a:pPr eaLnBrk="1" hangingPunct="1"/>
            <a:r>
              <a:rPr lang="en-US" altLang="en-US" sz="3000" dirty="0">
                <a:ea typeface="ＭＳ Ｐゴシック" panose="020B0600070205080204" pitchFamily="34" charset="-128"/>
                <a:cs typeface="Arial" panose="020B0604020202020204" pitchFamily="34" charset="0"/>
              </a:rPr>
              <a:t>Assesses a clustering with respect to </a:t>
            </a:r>
            <a:r>
              <a:rPr lang="en-US" altLang="en-US" sz="3000" u="sng" dirty="0">
                <a:ea typeface="ＭＳ Ｐゴシック" panose="020B0600070205080204" pitchFamily="34" charset="-128"/>
                <a:cs typeface="Arial" panose="020B0604020202020204" pitchFamily="34" charset="0"/>
              </a:rPr>
              <a:t>ground truth</a:t>
            </a:r>
            <a:r>
              <a:rPr lang="en-US" altLang="en-US" sz="3000" dirty="0">
                <a:ea typeface="ＭＳ Ｐゴシック" panose="020B0600070205080204" pitchFamily="34" charset="-128"/>
                <a:cs typeface="Arial" panose="020B0604020202020204" pitchFamily="34" charset="0"/>
              </a:rPr>
              <a:t> … requires </a:t>
            </a:r>
            <a:r>
              <a:rPr lang="en-US" altLang="en-US" sz="3000" i="1" dirty="0">
                <a:solidFill>
                  <a:srgbClr val="00A000"/>
                </a:solidFill>
                <a:ea typeface="ＭＳ Ｐゴシック" panose="020B0600070205080204" pitchFamily="34" charset="-128"/>
                <a:cs typeface="Arial" panose="020B0604020202020204" pitchFamily="34" charset="0"/>
              </a:rPr>
              <a:t>labeled data</a:t>
            </a:r>
          </a:p>
          <a:p>
            <a:pPr eaLnBrk="1" hangingPunct="1"/>
            <a:r>
              <a:rPr lang="en-US" altLang="ja-JP" sz="3000" dirty="0">
                <a:ea typeface="ＭＳ Ｐゴシック" panose="020B0600070205080204" pitchFamily="34" charset="-128"/>
                <a:cs typeface="Arial" panose="020B0604020202020204" pitchFamily="34" charset="0"/>
              </a:rPr>
              <a:t>Assume documents with </a:t>
            </a:r>
            <a:r>
              <a:rPr lang="en-US" altLang="ja-JP" sz="3000" i="1" dirty="0">
                <a:ea typeface="ＭＳ Ｐゴシック" panose="020B0600070205080204" pitchFamily="34" charset="-128"/>
                <a:cs typeface="Arial" panose="020B0604020202020204" pitchFamily="34" charset="0"/>
              </a:rPr>
              <a:t>C</a:t>
            </a:r>
            <a:r>
              <a:rPr lang="en-US" altLang="ja-JP" sz="3000" dirty="0">
                <a:ea typeface="ＭＳ Ｐゴシック" panose="020B0600070205080204" pitchFamily="34" charset="-128"/>
                <a:cs typeface="Arial" panose="020B0604020202020204" pitchFamily="34" charset="0"/>
              </a:rPr>
              <a:t> gold standard classes, while our clustering algorithms produce </a:t>
            </a:r>
            <a:r>
              <a:rPr lang="en-US" altLang="ja-JP" sz="3000" i="1" dirty="0">
                <a:ea typeface="ＭＳ Ｐゴシック" panose="020B0600070205080204" pitchFamily="34" charset="-128"/>
                <a:cs typeface="Arial" panose="020B0604020202020204" pitchFamily="34" charset="0"/>
              </a:rPr>
              <a:t>K</a:t>
            </a:r>
            <a:r>
              <a:rPr lang="en-US" altLang="ja-JP" sz="3000" dirty="0">
                <a:ea typeface="ＭＳ Ｐゴシック" panose="020B0600070205080204" pitchFamily="34" charset="-128"/>
                <a:cs typeface="Arial" panose="020B0604020202020204" pitchFamily="34" charset="0"/>
              </a:rPr>
              <a:t> clusters, </a:t>
            </a:r>
            <a:r>
              <a:rPr lang="el-GR" altLang="ja-JP" sz="3000" dirty="0">
                <a:ea typeface="ＭＳ Ｐゴシック" panose="020B0600070205080204" pitchFamily="34" charset="-128"/>
                <a:cs typeface="Arial" panose="020B0604020202020204" pitchFamily="34" charset="0"/>
              </a:rPr>
              <a:t>ω</a:t>
            </a:r>
            <a:r>
              <a:rPr lang="en-US" altLang="ja-JP" sz="3000" baseline="-25000" dirty="0">
                <a:ea typeface="ＭＳ Ｐゴシック" panose="020B0600070205080204" pitchFamily="34" charset="-128"/>
                <a:cs typeface="Arial" panose="020B0604020202020204" pitchFamily="34" charset="0"/>
              </a:rPr>
              <a:t>1</a:t>
            </a:r>
            <a:r>
              <a:rPr lang="en-US" altLang="ja-JP" sz="3000" dirty="0">
                <a:ea typeface="ＭＳ Ｐゴシック" panose="020B0600070205080204" pitchFamily="34" charset="-128"/>
                <a:cs typeface="Arial" panose="020B0604020202020204" pitchFamily="34" charset="0"/>
              </a:rPr>
              <a:t>, </a:t>
            </a:r>
            <a:r>
              <a:rPr lang="el-GR" altLang="ja-JP" sz="3000" dirty="0">
                <a:ea typeface="ＭＳ Ｐゴシック" panose="020B0600070205080204" pitchFamily="34" charset="-128"/>
                <a:cs typeface="Arial" panose="020B0604020202020204" pitchFamily="34" charset="0"/>
              </a:rPr>
              <a:t>ω</a:t>
            </a:r>
            <a:r>
              <a:rPr lang="en-US" altLang="ja-JP" sz="3000" baseline="-25000" dirty="0">
                <a:ea typeface="ＭＳ Ｐゴシック" panose="020B0600070205080204" pitchFamily="34" charset="-128"/>
                <a:cs typeface="Arial" panose="020B0604020202020204" pitchFamily="34" charset="0"/>
              </a:rPr>
              <a:t>2</a:t>
            </a:r>
            <a:r>
              <a:rPr lang="en-US" altLang="ja-JP" sz="3000" dirty="0">
                <a:ea typeface="ＭＳ Ｐゴシック" panose="020B0600070205080204" pitchFamily="34" charset="-128"/>
                <a:cs typeface="Arial" panose="020B0604020202020204" pitchFamily="34" charset="0"/>
              </a:rPr>
              <a:t>, …, </a:t>
            </a:r>
            <a:r>
              <a:rPr lang="el-GR" altLang="ja-JP" sz="3000" dirty="0">
                <a:ea typeface="ＭＳ Ｐゴシック" panose="020B0600070205080204" pitchFamily="34" charset="-128"/>
                <a:cs typeface="Arial" panose="020B0604020202020204" pitchFamily="34" charset="0"/>
              </a:rPr>
              <a:t>ω</a:t>
            </a:r>
            <a:r>
              <a:rPr lang="en-US" altLang="ja-JP" sz="3000" i="1" baseline="-25000" dirty="0">
                <a:ea typeface="ＭＳ Ｐゴシック" panose="020B0600070205080204" pitchFamily="34" charset="-128"/>
                <a:cs typeface="Arial" panose="020B0604020202020204" pitchFamily="34" charset="0"/>
              </a:rPr>
              <a:t>K </a:t>
            </a:r>
            <a:r>
              <a:rPr lang="en-US" altLang="ja-JP" sz="3000" baseline="-25000" dirty="0">
                <a:ea typeface="ＭＳ Ｐゴシック" panose="020B0600070205080204" pitchFamily="34" charset="-128"/>
                <a:cs typeface="Arial" panose="020B0604020202020204" pitchFamily="34" charset="0"/>
              </a:rPr>
              <a:t> </a:t>
            </a:r>
            <a:r>
              <a:rPr lang="en-US" altLang="ja-JP" sz="3000" dirty="0">
                <a:ea typeface="ＭＳ Ｐゴシック" panose="020B0600070205080204" pitchFamily="34" charset="-128"/>
                <a:cs typeface="Arial" panose="020B0604020202020204" pitchFamily="34" charset="0"/>
              </a:rPr>
              <a:t>with </a:t>
            </a:r>
            <a:r>
              <a:rPr lang="en-US" altLang="ja-JP" sz="3000" i="1" dirty="0" err="1">
                <a:ea typeface="ＭＳ Ｐゴシック" panose="020B0600070205080204" pitchFamily="34" charset="-128"/>
                <a:cs typeface="Arial" panose="020B0604020202020204" pitchFamily="34" charset="0"/>
              </a:rPr>
              <a:t>n</a:t>
            </a:r>
            <a:r>
              <a:rPr lang="en-US" altLang="ja-JP" sz="3000" i="1" baseline="-25000" dirty="0" err="1">
                <a:ea typeface="ＭＳ Ｐゴシック" panose="020B0600070205080204" pitchFamily="34" charset="-128"/>
                <a:cs typeface="Arial" panose="020B0604020202020204" pitchFamily="34" charset="0"/>
              </a:rPr>
              <a:t>i</a:t>
            </a:r>
            <a:r>
              <a:rPr lang="en-US" altLang="ja-JP" sz="3000" i="1" dirty="0">
                <a:ea typeface="ＭＳ Ｐゴシック" panose="020B0600070205080204" pitchFamily="34" charset="-128"/>
                <a:cs typeface="Arial" panose="020B0604020202020204" pitchFamily="34" charset="0"/>
              </a:rPr>
              <a:t> </a:t>
            </a:r>
            <a:r>
              <a:rPr lang="en-US" altLang="ja-JP" sz="3000" dirty="0">
                <a:ea typeface="ＭＳ Ｐゴシック" panose="020B0600070205080204" pitchFamily="34" charset="-128"/>
                <a:cs typeface="Arial" panose="020B0604020202020204" pitchFamily="34" charset="0"/>
              </a:rPr>
              <a:t>members.</a:t>
            </a:r>
            <a:endParaRPr lang="en-US" altLang="en-US" sz="3000" dirty="0">
              <a:ea typeface="ＭＳ Ｐゴシック" panose="020B0600070205080204" pitchFamily="34" charset="-128"/>
            </a:endParaRPr>
          </a:p>
        </p:txBody>
      </p:sp>
      <p:sp>
        <p:nvSpPr>
          <p:cNvPr id="29700" name="TextBox 3"/>
          <p:cNvSpPr txBox="1">
            <a:spLocks noChangeArrowheads="1"/>
          </p:cNvSpPr>
          <p:nvPr/>
        </p:nvSpPr>
        <p:spPr bwMode="auto">
          <a:xfrm>
            <a:off x="9144001" y="0"/>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panose="020B0604020202020204" pitchFamily="34" charset="-128"/>
              </a:defRPr>
            </a:lvl1pPr>
            <a:lvl2pPr marL="37931725" indent="-37474525" eaLnBrk="0" hangingPunct="0">
              <a:defRPr sz="2400">
                <a:solidFill>
                  <a:schemeClr val="tx1"/>
                </a:solidFill>
                <a:latin typeface="Lucida Sans" panose="020B0602030504020204" pitchFamily="34" charset="0"/>
                <a:cs typeface="Arial Unicode MS" panose="020B0604020202020204" pitchFamily="34" charset="-128"/>
              </a:defRPr>
            </a:lvl2pPr>
            <a:lvl3pPr eaLnBrk="0" hangingPunct="0">
              <a:defRPr sz="2400">
                <a:solidFill>
                  <a:schemeClr val="tx1"/>
                </a:solidFill>
                <a:latin typeface="Lucida Sans" panose="020B0602030504020204" pitchFamily="34" charset="0"/>
                <a:cs typeface="Arial Unicode MS" panose="020B0604020202020204" pitchFamily="34" charset="-128"/>
              </a:defRPr>
            </a:lvl3pPr>
            <a:lvl4pPr eaLnBrk="0" hangingPunct="0">
              <a:defRPr sz="2400">
                <a:solidFill>
                  <a:schemeClr val="tx1"/>
                </a:solidFill>
                <a:latin typeface="Lucida Sans" panose="020B0602030504020204" pitchFamily="34" charset="0"/>
                <a:cs typeface="Arial Unicode MS" panose="020B0604020202020204" pitchFamily="34" charset="-128"/>
              </a:defRPr>
            </a:lvl4pPr>
            <a:lvl5pPr eaLnBrk="0" hangingPunct="0">
              <a:defRPr sz="2400">
                <a:solidFill>
                  <a:schemeClr val="tx1"/>
                </a:solidFill>
                <a:latin typeface="Lucida Sans" panose="020B0602030504020204" pitchFamily="34" charset="0"/>
                <a:cs typeface="Arial Unicode MS" panose="020B0604020202020204" pitchFamily="34" charset="-128"/>
              </a:defRPr>
            </a:lvl5pPr>
            <a:lvl6pPr marL="4572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6pPr>
            <a:lvl7pPr marL="9144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7pPr>
            <a:lvl8pPr marL="13716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8pPr>
            <a:lvl9pPr marL="18288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9pPr>
          </a:lstStyle>
          <a:p>
            <a:pPr eaLnBrk="1" hangingPunct="1"/>
            <a:r>
              <a:rPr lang="en-US" altLang="en-US" sz="1600">
                <a:solidFill>
                  <a:srgbClr val="FBFCFF"/>
                </a:solidFill>
              </a:rPr>
              <a:t>Sec. 16.3</a:t>
            </a:r>
          </a:p>
        </p:txBody>
      </p:sp>
    </p:spTree>
    <p:extLst>
      <p:ext uri="{BB962C8B-B14F-4D97-AF65-F5344CB8AC3E}">
        <p14:creationId xmlns:p14="http://schemas.microsoft.com/office/powerpoint/2010/main" val="84624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sz="3600" dirty="0">
                <a:ea typeface="ＭＳ Ｐゴシック" panose="020B0600070205080204" pitchFamily="34" charset="-128"/>
              </a:rPr>
              <a:t>12.3.3 External Evaluation of Cluster Quality</a:t>
            </a:r>
          </a:p>
        </p:txBody>
      </p:sp>
      <p:sp>
        <p:nvSpPr>
          <p:cNvPr id="30724" name="Rectangle 3"/>
          <p:cNvSpPr>
            <a:spLocks noGrp="1" noChangeArrowheads="1"/>
          </p:cNvSpPr>
          <p:nvPr>
            <p:ph idx="1"/>
          </p:nvPr>
        </p:nvSpPr>
        <p:spPr/>
        <p:txBody>
          <a:bodyPr>
            <a:normAutofit/>
          </a:bodyPr>
          <a:lstStyle/>
          <a:p>
            <a:pPr eaLnBrk="1" hangingPunct="1">
              <a:lnSpc>
                <a:spcPct val="90000"/>
              </a:lnSpc>
            </a:pPr>
            <a:r>
              <a:rPr lang="en-US" altLang="en-US" sz="3200" dirty="0">
                <a:ea typeface="ＭＳ Ｐゴシック" panose="020B0600070205080204" pitchFamily="34" charset="-128"/>
                <a:cs typeface="Arial" panose="020B0604020202020204" pitchFamily="34" charset="0"/>
              </a:rPr>
              <a:t>Simple measure: </a:t>
            </a:r>
            <a:r>
              <a:rPr lang="en-US" altLang="en-US" sz="3200" u="sng" dirty="0">
                <a:ea typeface="ＭＳ Ｐゴシック" panose="020B0600070205080204" pitchFamily="34" charset="-128"/>
                <a:cs typeface="Arial" panose="020B0604020202020204" pitchFamily="34" charset="0"/>
              </a:rPr>
              <a:t>purity</a:t>
            </a:r>
            <a:r>
              <a:rPr lang="en-US" altLang="en-US" sz="3200" dirty="0">
                <a:ea typeface="ＭＳ Ｐゴシック" panose="020B0600070205080204" pitchFamily="34" charset="-128"/>
                <a:cs typeface="Arial" panose="020B0604020202020204" pitchFamily="34" charset="0"/>
              </a:rPr>
              <a:t>, </a:t>
            </a:r>
            <a:r>
              <a:rPr lang="en-US" altLang="ja-JP" sz="3200" dirty="0">
                <a:ea typeface="ＭＳ Ｐゴシック" panose="020B0600070205080204" pitchFamily="34" charset="-128"/>
              </a:rPr>
              <a:t>the ratio between the dominant class in the cluster </a:t>
            </a:r>
            <a:r>
              <a:rPr lang="en-US" altLang="ja-JP" sz="3200" dirty="0" err="1">
                <a:ea typeface="ＭＳ Ｐゴシック" panose="020B0600070205080204" pitchFamily="34" charset="-128"/>
              </a:rPr>
              <a:t>c</a:t>
            </a:r>
            <a:r>
              <a:rPr lang="en-US" altLang="ja-JP" sz="3200" baseline="-25000" dirty="0" err="1">
                <a:ea typeface="ＭＳ Ｐゴシック" panose="020B0600070205080204" pitchFamily="34" charset="-128"/>
              </a:rPr>
              <a:t>j</a:t>
            </a:r>
            <a:r>
              <a:rPr lang="en-US" altLang="ja-JP" sz="3200" dirty="0">
                <a:ea typeface="ＭＳ Ｐゴシック" panose="020B0600070205080204" pitchFamily="34" charset="-128"/>
              </a:rPr>
              <a:t> and the size of cluster </a:t>
            </a:r>
            <a:r>
              <a:rPr lang="el-GR" altLang="ja-JP" sz="3200" dirty="0">
                <a:ea typeface="ＭＳ Ｐゴシック" panose="020B0600070205080204" pitchFamily="34" charset="-128"/>
              </a:rPr>
              <a:t>ω</a:t>
            </a:r>
            <a:r>
              <a:rPr lang="en-US" altLang="ja-JP" sz="3200" baseline="-25000" dirty="0" err="1">
                <a:ea typeface="ＭＳ Ｐゴシック" panose="020B0600070205080204" pitchFamily="34" charset="-128"/>
              </a:rPr>
              <a:t>i</a:t>
            </a:r>
            <a:endParaRPr lang="en-US" altLang="en-US" sz="3200" dirty="0">
              <a:ea typeface="ＭＳ Ｐゴシック" panose="020B0600070205080204" pitchFamily="34" charset="-128"/>
              <a:cs typeface="Arial" panose="020B0604020202020204" pitchFamily="34" charset="0"/>
            </a:endParaRPr>
          </a:p>
          <a:p>
            <a:pPr eaLnBrk="1" hangingPunct="1">
              <a:lnSpc>
                <a:spcPct val="90000"/>
              </a:lnSpc>
            </a:pPr>
            <a:endParaRPr lang="en-US" altLang="en-US" sz="3200" dirty="0">
              <a:ea typeface="ＭＳ Ｐゴシック" panose="020B0600070205080204" pitchFamily="34" charset="-128"/>
              <a:cs typeface="Arial" panose="020B0604020202020204" pitchFamily="34" charset="0"/>
            </a:endParaRPr>
          </a:p>
          <a:p>
            <a:pPr eaLnBrk="1" hangingPunct="1">
              <a:lnSpc>
                <a:spcPct val="90000"/>
              </a:lnSpc>
            </a:pPr>
            <a:endParaRPr lang="en-US" altLang="en-US" sz="3200" dirty="0">
              <a:ea typeface="ＭＳ Ｐゴシック" panose="020B0600070205080204" pitchFamily="34" charset="-128"/>
              <a:cs typeface="Arial" panose="020B0604020202020204" pitchFamily="34" charset="0"/>
            </a:endParaRPr>
          </a:p>
          <a:p>
            <a:pPr eaLnBrk="1" hangingPunct="1">
              <a:lnSpc>
                <a:spcPct val="90000"/>
              </a:lnSpc>
            </a:pPr>
            <a:endParaRPr lang="en-US" altLang="en-US" sz="3200" dirty="0">
              <a:ea typeface="ＭＳ Ｐゴシック" panose="020B0600070205080204" pitchFamily="34" charset="-128"/>
              <a:cs typeface="Arial" panose="020B0604020202020204" pitchFamily="34" charset="0"/>
            </a:endParaRPr>
          </a:p>
          <a:p>
            <a:pPr eaLnBrk="1" hangingPunct="1">
              <a:lnSpc>
                <a:spcPct val="90000"/>
              </a:lnSpc>
            </a:pPr>
            <a:endParaRPr lang="en-US" altLang="en-US" sz="3200" dirty="0">
              <a:ea typeface="ＭＳ Ｐゴシック" panose="020B0600070205080204" pitchFamily="34" charset="-128"/>
              <a:cs typeface="Arial" panose="020B0604020202020204" pitchFamily="34" charset="0"/>
            </a:endParaRPr>
          </a:p>
        </p:txBody>
      </p:sp>
      <p:sp>
        <p:nvSpPr>
          <p:cNvPr id="30725" name="TextBox 4"/>
          <p:cNvSpPr txBox="1">
            <a:spLocks noChangeArrowheads="1"/>
          </p:cNvSpPr>
          <p:nvPr/>
        </p:nvSpPr>
        <p:spPr bwMode="auto">
          <a:xfrm>
            <a:off x="9144001" y="0"/>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cs typeface="Arial Unicode MS" panose="020B0604020202020204" pitchFamily="34" charset="-128"/>
              </a:defRPr>
            </a:lvl1pPr>
            <a:lvl2pPr marL="37931725" indent="-37474525" eaLnBrk="0" hangingPunct="0">
              <a:defRPr sz="2400">
                <a:solidFill>
                  <a:schemeClr val="tx1"/>
                </a:solidFill>
                <a:latin typeface="Lucida Sans" panose="020B0602030504020204" pitchFamily="34" charset="0"/>
                <a:cs typeface="Arial Unicode MS" panose="020B0604020202020204" pitchFamily="34" charset="-128"/>
              </a:defRPr>
            </a:lvl2pPr>
            <a:lvl3pPr eaLnBrk="0" hangingPunct="0">
              <a:defRPr sz="2400">
                <a:solidFill>
                  <a:schemeClr val="tx1"/>
                </a:solidFill>
                <a:latin typeface="Lucida Sans" panose="020B0602030504020204" pitchFamily="34" charset="0"/>
                <a:cs typeface="Arial Unicode MS" panose="020B0604020202020204" pitchFamily="34" charset="-128"/>
              </a:defRPr>
            </a:lvl3pPr>
            <a:lvl4pPr eaLnBrk="0" hangingPunct="0">
              <a:defRPr sz="2400">
                <a:solidFill>
                  <a:schemeClr val="tx1"/>
                </a:solidFill>
                <a:latin typeface="Lucida Sans" panose="020B0602030504020204" pitchFamily="34" charset="0"/>
                <a:cs typeface="Arial Unicode MS" panose="020B0604020202020204" pitchFamily="34" charset="-128"/>
              </a:defRPr>
            </a:lvl4pPr>
            <a:lvl5pPr eaLnBrk="0" hangingPunct="0">
              <a:defRPr sz="2400">
                <a:solidFill>
                  <a:schemeClr val="tx1"/>
                </a:solidFill>
                <a:latin typeface="Lucida Sans" panose="020B0602030504020204" pitchFamily="34" charset="0"/>
                <a:cs typeface="Arial Unicode MS" panose="020B0604020202020204" pitchFamily="34" charset="-128"/>
              </a:defRPr>
            </a:lvl5pPr>
            <a:lvl6pPr marL="4572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6pPr>
            <a:lvl7pPr marL="9144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7pPr>
            <a:lvl8pPr marL="13716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8pPr>
            <a:lvl9pPr marL="1828800" eaLnBrk="0" fontAlgn="base" hangingPunct="0">
              <a:spcBef>
                <a:spcPct val="0"/>
              </a:spcBef>
              <a:spcAft>
                <a:spcPct val="0"/>
              </a:spcAft>
              <a:defRPr sz="2400">
                <a:solidFill>
                  <a:schemeClr val="tx1"/>
                </a:solidFill>
                <a:latin typeface="Lucida Sans" panose="020B0602030504020204" pitchFamily="34" charset="0"/>
                <a:cs typeface="Arial Unicode MS" panose="020B0604020202020204" pitchFamily="34" charset="-128"/>
              </a:defRPr>
            </a:lvl9pPr>
          </a:lstStyle>
          <a:p>
            <a:pPr eaLnBrk="1" hangingPunct="1"/>
            <a:r>
              <a:rPr lang="en-US" altLang="en-US" sz="1600">
                <a:solidFill>
                  <a:srgbClr val="FBFCFF"/>
                </a:solidFill>
              </a:rPr>
              <a:t>Sec. 16.3</a:t>
            </a:r>
          </a:p>
        </p:txBody>
      </p:sp>
      <p:pic>
        <p:nvPicPr>
          <p:cNvPr id="1046"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321" y="2838450"/>
            <a:ext cx="55626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698" y="4228098"/>
            <a:ext cx="5957302" cy="71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239" y="5311692"/>
            <a:ext cx="7608220" cy="1132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9964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a:solidFill>
                <a:srgbClr val="898989"/>
              </a:solidFill>
              <a:latin typeface="Calibri" charset="0"/>
            </a:endParaRPr>
          </a:p>
        </p:txBody>
      </p:sp>
      <p:sp>
        <p:nvSpPr>
          <p:cNvPr id="84995" name="Text Box 2"/>
          <p:cNvSpPr txBox="1">
            <a:spLocks noChangeArrowheads="1"/>
          </p:cNvSpPr>
          <p:nvPr/>
        </p:nvSpPr>
        <p:spPr bwMode="auto">
          <a:xfrm>
            <a:off x="1881158" y="714375"/>
            <a:ext cx="8501122" cy="701675"/>
          </a:xfrm>
          <a:prstGeom prst="rect">
            <a:avLst/>
          </a:prstGeom>
          <a:noFill/>
          <a:ln w="9525">
            <a:noFill/>
            <a:round/>
            <a:headEnd/>
            <a:tailEnd/>
          </a:ln>
        </p:spPr>
        <p:txBody>
          <a:bodyPr anchor="b"/>
          <a:lstStyle/>
          <a:p>
            <a:r>
              <a:rPr lang="en-US" altLang="en-US" sz="3600" dirty="0">
                <a:ea typeface="ＭＳ Ｐゴシック" panose="020B0600070205080204" pitchFamily="34" charset="-128"/>
              </a:rPr>
              <a:t>12.3.3 </a:t>
            </a:r>
            <a:r>
              <a:rPr lang="de-DE" sz="3600" dirty="0">
                <a:latin typeface="Times New Roman" panose="02020603050405020304" pitchFamily="18" charset="0"/>
                <a:cs typeface="Times New Roman" panose="02020603050405020304" pitchFamily="18" charset="0"/>
              </a:rPr>
              <a:t>Example for computing purity</a:t>
            </a:r>
          </a:p>
        </p:txBody>
      </p:sp>
      <p:sp>
        <p:nvSpPr>
          <p:cNvPr id="84996" name="Text Box 3"/>
          <p:cNvSpPr txBox="1">
            <a:spLocks noChangeArrowheads="1"/>
          </p:cNvSpPr>
          <p:nvPr/>
        </p:nvSpPr>
        <p:spPr bwMode="auto">
          <a:xfrm>
            <a:off x="1805018" y="1714488"/>
            <a:ext cx="8505825" cy="4929222"/>
          </a:xfrm>
          <a:prstGeom prst="rect">
            <a:avLst/>
          </a:prstGeom>
          <a:noFill/>
          <a:ln w="9525">
            <a:noFill/>
            <a:round/>
            <a:headEnd/>
            <a:tailEnd/>
          </a:ln>
        </p:spPr>
        <p:txBody>
          <a:bodyPr/>
          <a:lstStyle/>
          <a:p>
            <a:pPr lvl="1">
              <a:spcBef>
                <a:spcPts val="700"/>
              </a:spcBef>
              <a:buClr>
                <a:srgbClr val="336699"/>
              </a:buClr>
            </a:pPr>
            <a:endParaRPr lang="de-DE" dirty="0">
              <a:solidFill>
                <a:schemeClr val="tx1"/>
              </a:solidFill>
              <a:latin typeface="+mj-lt"/>
            </a:endParaRPr>
          </a:p>
          <a:p>
            <a:pPr lvl="1">
              <a:spcBef>
                <a:spcPts val="700"/>
              </a:spcBef>
              <a:buClr>
                <a:srgbClr val="336699"/>
              </a:buClr>
              <a:buFont typeface="Wingdings" pitchFamily="2" charset="2"/>
              <a:buChar char="§"/>
            </a:pPr>
            <a:endParaRPr lang="en-US" dirty="0">
              <a:solidFill>
                <a:schemeClr val="tx1"/>
              </a:solidFill>
              <a:latin typeface="+mj-lt"/>
            </a:endParaRPr>
          </a:p>
          <a:p>
            <a:pPr lvl="1">
              <a:spcBef>
                <a:spcPts val="700"/>
              </a:spcBef>
              <a:buClr>
                <a:srgbClr val="336699"/>
              </a:buClr>
            </a:pPr>
            <a:endParaRPr lang="en-US" dirty="0">
              <a:solidFill>
                <a:schemeClr val="tx1"/>
              </a:solidFill>
              <a:latin typeface="+mj-lt"/>
            </a:endParaRPr>
          </a:p>
          <a:p>
            <a:pPr lvl="1">
              <a:spcBef>
                <a:spcPts val="700"/>
              </a:spcBef>
              <a:buClr>
                <a:srgbClr val="336699"/>
              </a:buClr>
              <a:buFont typeface="Wingdings" pitchFamily="2" charset="2"/>
              <a:buChar char="§"/>
            </a:pPr>
            <a:endParaRPr lang="en-US" dirty="0">
              <a:solidFill>
                <a:schemeClr val="tx1"/>
              </a:solidFill>
              <a:latin typeface="+mj-lt"/>
            </a:endParaRPr>
          </a:p>
          <a:p>
            <a:pPr lvl="1">
              <a:spcBef>
                <a:spcPts val="700"/>
              </a:spcBef>
              <a:buClr>
                <a:srgbClr val="336699"/>
              </a:buClr>
            </a:pPr>
            <a:endParaRPr lang="en-US"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pPr lvl="3"/>
            <a:r>
              <a:rPr lang="de-DE" sz="2400" dirty="0">
                <a:latin typeface="Times New Roman" panose="02020603050405020304" pitchFamily="18" charset="0"/>
                <a:cs typeface="Times New Roman" panose="02020603050405020304" pitchFamily="18" charset="0"/>
              </a:rPr>
              <a:t>good_docs(</a:t>
            </a:r>
            <a:r>
              <a:rPr lang="el-GR" sz="2400" i="1" dirty="0">
                <a:latin typeface="Times New Roman" panose="02020603050405020304" pitchFamily="18" charset="0"/>
                <a:cs typeface="Times New Roman" panose="02020603050405020304" pitchFamily="18" charset="0"/>
              </a:rPr>
              <a:t>ω</a:t>
            </a:r>
            <a:r>
              <a:rPr lang="el-GR"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max(5,1,0) = 5</a:t>
            </a:r>
          </a:p>
          <a:p>
            <a:pPr lvl="3"/>
            <a:r>
              <a:rPr lang="de-DE" sz="2400" dirty="0">
                <a:latin typeface="Times New Roman" panose="02020603050405020304" pitchFamily="18" charset="0"/>
                <a:cs typeface="Times New Roman" panose="02020603050405020304" pitchFamily="18" charset="0"/>
              </a:rPr>
              <a:t>good_docs(</a:t>
            </a:r>
            <a:r>
              <a:rPr lang="el-GR" sz="2400" i="1" dirty="0">
                <a:latin typeface="Times New Roman" panose="02020603050405020304" pitchFamily="18" charset="0"/>
                <a:cs typeface="Times New Roman" panose="02020603050405020304" pitchFamily="18" charset="0"/>
              </a:rPr>
              <a:t>ω</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max(1,4,1) = 4</a:t>
            </a:r>
          </a:p>
          <a:p>
            <a:pPr lvl="3"/>
            <a:r>
              <a:rPr lang="de-DE" sz="2400" dirty="0">
                <a:latin typeface="Times New Roman" panose="02020603050405020304" pitchFamily="18" charset="0"/>
                <a:cs typeface="Times New Roman" panose="02020603050405020304" pitchFamily="18" charset="0"/>
              </a:rPr>
              <a:t>good_docs(</a:t>
            </a:r>
            <a:r>
              <a:rPr lang="el-GR" sz="2400" i="1" dirty="0">
                <a:latin typeface="Times New Roman" panose="02020603050405020304" pitchFamily="18" charset="0"/>
                <a:cs typeface="Times New Roman" panose="02020603050405020304" pitchFamily="18" charset="0"/>
              </a:rPr>
              <a:t>ω</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max(2,0,3) = 3</a:t>
            </a:r>
          </a:p>
          <a:p>
            <a:endParaRPr lang="de-DE"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Purity(</a:t>
            </a:r>
            <a:r>
              <a:rPr lang="el-GR" sz="2400" dirty="0">
                <a:latin typeface="Times New Roman" panose="02020603050405020304" pitchFamily="18" charset="0"/>
                <a:cs typeface="Times New Roman" panose="02020603050405020304" pitchFamily="18" charset="0"/>
              </a:rPr>
              <a:t>Ω</a:t>
            </a:r>
            <a:r>
              <a:rPr lang="en-US" sz="2400" dirty="0">
                <a:latin typeface="Times New Roman" panose="02020603050405020304" pitchFamily="18" charset="0"/>
                <a:cs typeface="Times New Roman" panose="02020603050405020304" pitchFamily="18" charset="0"/>
              </a:rPr>
              <a:t>) = (1/17) × (5 + 4 + 3) = 12/17 ≈ 0.71.</a:t>
            </a:r>
          </a:p>
          <a:p>
            <a:pPr lvl="1">
              <a:spcBef>
                <a:spcPts val="700"/>
              </a:spcBef>
              <a:buClr>
                <a:srgbClr val="336699"/>
              </a:buClr>
            </a:pPr>
            <a:endParaRPr lang="de-DE" dirty="0">
              <a:solidFill>
                <a:schemeClr val="tx1"/>
              </a:solidFill>
              <a:latin typeface="+mj-lt"/>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8" name="Picture 7" descr="1675n.png"/>
          <p:cNvPicPr>
            <a:picLocks noChangeAspect="1"/>
          </p:cNvPicPr>
          <p:nvPr/>
        </p:nvPicPr>
        <p:blipFill>
          <a:blip r:embed="rId3"/>
          <a:stretch>
            <a:fillRect/>
          </a:stretch>
        </p:blipFill>
        <p:spPr>
          <a:xfrm>
            <a:off x="3238480" y="2071678"/>
            <a:ext cx="5535964" cy="2124000"/>
          </a:xfrm>
          <a:prstGeom prst="rect">
            <a:avLst/>
          </a:prstGeom>
        </p:spPr>
      </p:pic>
      <p:sp>
        <p:nvSpPr>
          <p:cNvPr id="7" name="TextBox 6"/>
          <p:cNvSpPr txBox="1"/>
          <p:nvPr/>
        </p:nvSpPr>
        <p:spPr>
          <a:xfrm>
            <a:off x="3414347" y="6459044"/>
            <a:ext cx="5186035" cy="369332"/>
          </a:xfrm>
          <a:prstGeom prst="rect">
            <a:avLst/>
          </a:prstGeom>
          <a:noFill/>
        </p:spPr>
        <p:txBody>
          <a:bodyPr wrap="none" rtlCol="0">
            <a:spAutoFit/>
          </a:bodyPr>
          <a:lstStyle/>
          <a:p>
            <a:r>
              <a:rPr lang="en-US" dirty="0">
                <a:solidFill>
                  <a:srgbClr val="0070C0"/>
                </a:solidFill>
              </a:rPr>
              <a:t>Learning Check: In which case you get Purity 1? </a:t>
            </a:r>
          </a:p>
        </p:txBody>
      </p:sp>
    </p:spTree>
    <p:extLst>
      <p:ext uri="{BB962C8B-B14F-4D97-AF65-F5344CB8AC3E}">
        <p14:creationId xmlns:p14="http://schemas.microsoft.com/office/powerpoint/2010/main" val="33503522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6">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a:solidFill>
                <a:srgbClr val="898989"/>
              </a:solidFill>
              <a:latin typeface="Calibri" charset="0"/>
            </a:endParaRPr>
          </a:p>
        </p:txBody>
      </p:sp>
      <p:sp>
        <p:nvSpPr>
          <p:cNvPr id="84995" name="Text Box 2"/>
          <p:cNvSpPr txBox="1">
            <a:spLocks noChangeArrowheads="1"/>
          </p:cNvSpPr>
          <p:nvPr/>
        </p:nvSpPr>
        <p:spPr bwMode="auto">
          <a:xfrm>
            <a:off x="1881159" y="874295"/>
            <a:ext cx="6597095" cy="541755"/>
          </a:xfrm>
          <a:prstGeom prst="rect">
            <a:avLst/>
          </a:prstGeom>
          <a:noFill/>
          <a:ln w="9525">
            <a:noFill/>
            <a:round/>
            <a:headEnd/>
            <a:tailEnd/>
          </a:ln>
        </p:spPr>
        <p:txBody>
          <a:bodyPr anchor="b"/>
          <a:lstStyle/>
          <a:p>
            <a:r>
              <a:rPr lang="en-US" altLang="en-US" sz="3600" dirty="0">
                <a:ea typeface="ＭＳ Ｐゴシック" panose="020B0600070205080204" pitchFamily="34" charset="-128"/>
              </a:rPr>
              <a:t>12.3.4 </a:t>
            </a:r>
            <a:r>
              <a:rPr lang="de-DE" sz="3600" dirty="0">
                <a:latin typeface="Times New Roman" panose="02020603050405020304" pitchFamily="18" charset="0"/>
                <a:cs typeface="Times New Roman" panose="02020603050405020304" pitchFamily="18" charset="0"/>
              </a:rPr>
              <a:t>Rand index</a:t>
            </a:r>
          </a:p>
        </p:txBody>
      </p:sp>
      <p:sp>
        <p:nvSpPr>
          <p:cNvPr id="84996" name="Text Box 3"/>
          <p:cNvSpPr txBox="1">
            <a:spLocks noChangeArrowheads="1"/>
          </p:cNvSpPr>
          <p:nvPr/>
        </p:nvSpPr>
        <p:spPr bwMode="auto">
          <a:xfrm>
            <a:off x="1805018" y="1643050"/>
            <a:ext cx="8505825" cy="4929222"/>
          </a:xfrm>
          <a:prstGeom prst="rect">
            <a:avLst/>
          </a:prstGeom>
          <a:noFill/>
          <a:ln w="9525">
            <a:noFill/>
            <a:round/>
            <a:headEnd/>
            <a:tailEnd/>
          </a:ln>
        </p:spPr>
        <p:txBody>
          <a:bodyPr/>
          <a:lstStyle/>
          <a:p>
            <a:pPr marL="800100" lvl="1" indent="-342900">
              <a:buClr>
                <a:srgbClr val="336699"/>
              </a:buClr>
              <a:buFont typeface="Wingdings" panose="05000000000000000000" pitchFamily="2" charset="2"/>
              <a:buChar char="§"/>
            </a:pPr>
            <a:r>
              <a:rPr lang="de-DE" sz="2400" dirty="0">
                <a:latin typeface="Times New Roman" panose="02020603050405020304" pitchFamily="18" charset="0"/>
                <a:cs typeface="Times New Roman" panose="02020603050405020304" pitchFamily="18" charset="0"/>
              </a:rPr>
              <a:t>Definition:</a:t>
            </a:r>
          </a:p>
          <a:p>
            <a:pPr lvl="1">
              <a:buClr>
                <a:srgbClr val="336699"/>
              </a:buClr>
            </a:pPr>
            <a:endParaRPr lang="de-DE" sz="2400" dirty="0">
              <a:latin typeface="Times New Roman" panose="02020603050405020304" pitchFamily="18" charset="0"/>
              <a:cs typeface="Times New Roman" panose="02020603050405020304" pitchFamily="18" charset="0"/>
            </a:endParaRPr>
          </a:p>
          <a:p>
            <a:pPr marL="800100" lvl="1" indent="-342900">
              <a:buClr>
                <a:srgbClr val="336699"/>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Based on 2x2 contingency table of all </a:t>
            </a:r>
            <a:r>
              <a:rPr lang="en-US" sz="2400" dirty="0">
                <a:solidFill>
                  <a:srgbClr val="0070C0"/>
                </a:solidFill>
                <a:latin typeface="Times New Roman" panose="02020603050405020304" pitchFamily="18" charset="0"/>
                <a:cs typeface="Times New Roman" panose="02020603050405020304" pitchFamily="18" charset="0"/>
              </a:rPr>
              <a:t>pairs of documents:</a:t>
            </a:r>
          </a:p>
          <a:p>
            <a:pPr marL="800100" lvl="1" indent="-342900">
              <a:buClr>
                <a:srgbClr val="336699"/>
              </a:buCl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800100" lvl="1" indent="-342900">
              <a:buClr>
                <a:srgbClr val="336699"/>
              </a:buCl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800100" lvl="1" indent="-342900">
              <a:buClr>
                <a:srgbClr val="336699"/>
              </a:buCl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800100" lvl="1" indent="-342900">
              <a:buClr>
                <a:srgbClr val="336699"/>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TP+FN+FP+TN is the total number of pairs.</a:t>
            </a:r>
          </a:p>
          <a:p>
            <a:pPr marL="800100" lvl="1" indent="-342900">
              <a:buClr>
                <a:srgbClr val="336699"/>
              </a:buClr>
              <a:buFont typeface="Wingdings" panose="05000000000000000000" pitchFamily="2" charset="2"/>
              <a:buChar char="§"/>
            </a:pPr>
            <a:r>
              <a:rPr lang="de-DE" sz="2400" dirty="0">
                <a:latin typeface="Times New Roman" panose="02020603050405020304" pitchFamily="18" charset="0"/>
                <a:cs typeface="Times New Roman" panose="02020603050405020304" pitchFamily="18" charset="0"/>
              </a:rPr>
              <a:t>There are         pairs for N documents.</a:t>
            </a:r>
          </a:p>
          <a:p>
            <a:pPr marL="800100" lvl="1" indent="-342900">
              <a:buClr>
                <a:srgbClr val="336699"/>
              </a:buClr>
              <a:buFont typeface="Wingdings" panose="05000000000000000000" pitchFamily="2" charset="2"/>
              <a:buChar char="§"/>
            </a:pPr>
            <a:r>
              <a:rPr lang="de-DE" sz="2400" dirty="0" err="1">
                <a:latin typeface="Times New Roman" panose="02020603050405020304" pitchFamily="18" charset="0"/>
                <a:cs typeface="Times New Roman" panose="02020603050405020304" pitchFamily="18" charset="0"/>
              </a:rPr>
              <a:t>Example</a:t>
            </a:r>
            <a:r>
              <a:rPr lang="de-DE"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136 in o/⋄/x example</a:t>
            </a:r>
          </a:p>
          <a:p>
            <a:pPr marL="800100" lvl="1" indent="-342900">
              <a:buClr>
                <a:srgbClr val="336699"/>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Each pair is either positive or negative (the clustering puts the two documents in the same or in different clusters) . . .</a:t>
            </a:r>
          </a:p>
          <a:p>
            <a:pPr marL="800100" lvl="1" indent="-342900">
              <a:buClr>
                <a:srgbClr val="336699"/>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 . and either “true” (correct) or “false” (incorrect): the clustering decision is correct or incorrect.</a:t>
            </a:r>
          </a:p>
          <a:p>
            <a:pPr lvl="1"/>
            <a:endParaRPr lang="de-DE" sz="2400" dirty="0">
              <a:latin typeface="Times New Roman" panose="02020603050405020304" pitchFamily="18" charset="0"/>
              <a:cs typeface="Times New Roman" panose="02020603050405020304" pitchFamily="18" charset="0"/>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76.png"/>
          <p:cNvPicPr>
            <a:picLocks noChangeAspect="1"/>
          </p:cNvPicPr>
          <p:nvPr/>
        </p:nvPicPr>
        <p:blipFill>
          <a:blip r:embed="rId3"/>
          <a:stretch>
            <a:fillRect/>
          </a:stretch>
        </p:blipFill>
        <p:spPr>
          <a:xfrm>
            <a:off x="4001918" y="1639116"/>
            <a:ext cx="2451272" cy="504000"/>
          </a:xfrm>
          <a:prstGeom prst="rect">
            <a:avLst/>
          </a:prstGeom>
        </p:spPr>
      </p:pic>
      <p:pic>
        <p:nvPicPr>
          <p:cNvPr id="8" name="Picture 7" descr="16763.png"/>
          <p:cNvPicPr>
            <a:picLocks noChangeAspect="1"/>
          </p:cNvPicPr>
          <p:nvPr/>
        </p:nvPicPr>
        <p:blipFill>
          <a:blip r:embed="rId4"/>
          <a:stretch>
            <a:fillRect/>
          </a:stretch>
        </p:blipFill>
        <p:spPr>
          <a:xfrm>
            <a:off x="3930299" y="4211446"/>
            <a:ext cx="445092" cy="432000"/>
          </a:xfrm>
          <a:prstGeom prst="rect">
            <a:avLst/>
          </a:prstGeom>
        </p:spPr>
      </p:pic>
      <p:pic>
        <p:nvPicPr>
          <p:cNvPr id="9" name="Picture 8" descr="16764.png"/>
          <p:cNvPicPr>
            <a:picLocks noChangeAspect="1"/>
          </p:cNvPicPr>
          <p:nvPr/>
        </p:nvPicPr>
        <p:blipFill>
          <a:blip r:embed="rId5"/>
          <a:stretch>
            <a:fillRect/>
          </a:stretch>
        </p:blipFill>
        <p:spPr>
          <a:xfrm>
            <a:off x="3930299" y="4636702"/>
            <a:ext cx="444346" cy="432000"/>
          </a:xfrm>
          <a:prstGeom prst="rect">
            <a:avLst/>
          </a:prstGeom>
        </p:spPr>
      </p:pic>
      <p:pic>
        <p:nvPicPr>
          <p:cNvPr id="11" name="Picture 10" descr="1676n.png"/>
          <p:cNvPicPr>
            <a:picLocks noChangeAspect="1"/>
          </p:cNvPicPr>
          <p:nvPr/>
        </p:nvPicPr>
        <p:blipFill>
          <a:blip r:embed="rId6"/>
          <a:stretch>
            <a:fillRect/>
          </a:stretch>
        </p:blipFill>
        <p:spPr>
          <a:xfrm>
            <a:off x="2381226" y="2814190"/>
            <a:ext cx="6710315" cy="972000"/>
          </a:xfrm>
          <a:prstGeom prst="rect">
            <a:avLst/>
          </a:prstGeom>
        </p:spPr>
      </p:pic>
      <p:pic>
        <p:nvPicPr>
          <p:cNvPr id="2" name="Picture 1">
            <a:extLst>
              <a:ext uri="{FF2B5EF4-FFF2-40B4-BE49-F238E27FC236}">
                <a16:creationId xmlns:a16="http://schemas.microsoft.com/office/drawing/2014/main" id="{703405B8-1FE9-45BA-A0B6-9501868B59C1}"/>
              </a:ext>
            </a:extLst>
          </p:cNvPr>
          <p:cNvPicPr>
            <a:picLocks noChangeAspect="1"/>
          </p:cNvPicPr>
          <p:nvPr/>
        </p:nvPicPr>
        <p:blipFill>
          <a:blip r:embed="rId7"/>
          <a:stretch>
            <a:fillRect/>
          </a:stretch>
        </p:blipFill>
        <p:spPr>
          <a:xfrm>
            <a:off x="6971116" y="268039"/>
            <a:ext cx="5102292" cy="1955734"/>
          </a:xfrm>
          <a:prstGeom prst="rect">
            <a:avLst/>
          </a:prstGeom>
        </p:spPr>
      </p:pic>
    </p:spTree>
    <p:extLst>
      <p:ext uri="{BB962C8B-B14F-4D97-AF65-F5344CB8AC3E}">
        <p14:creationId xmlns:p14="http://schemas.microsoft.com/office/powerpoint/2010/main" val="42398889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a:solidFill>
                <a:srgbClr val="898989"/>
              </a:solidFill>
              <a:latin typeface="Calibri" charset="0"/>
            </a:endParaRPr>
          </a:p>
        </p:txBody>
      </p:sp>
      <p:sp>
        <p:nvSpPr>
          <p:cNvPr id="84995" name="Text Box 2"/>
          <p:cNvSpPr txBox="1">
            <a:spLocks noChangeArrowheads="1"/>
          </p:cNvSpPr>
          <p:nvPr/>
        </p:nvSpPr>
        <p:spPr bwMode="auto">
          <a:xfrm>
            <a:off x="1957137" y="778042"/>
            <a:ext cx="7670257" cy="638008"/>
          </a:xfrm>
          <a:prstGeom prst="rect">
            <a:avLst/>
          </a:prstGeom>
          <a:noFill/>
          <a:ln w="9525">
            <a:noFill/>
            <a:round/>
            <a:headEnd/>
            <a:tailEnd/>
          </a:ln>
        </p:spPr>
        <p:txBody>
          <a:bodyPr anchor="b"/>
          <a:lstStyle/>
          <a:p>
            <a:r>
              <a:rPr lang="de-DE" sz="3600" dirty="0">
                <a:latin typeface="Times New Roman" panose="02020603050405020304" pitchFamily="18" charset="0"/>
                <a:cs typeface="Times New Roman" panose="02020603050405020304" pitchFamily="18" charset="0"/>
              </a:rPr>
              <a:t>Rand Index: </a:t>
            </a:r>
            <a:r>
              <a:rPr lang="de-DE" sz="3600" dirty="0" err="1">
                <a:latin typeface="Times New Roman" panose="02020603050405020304" pitchFamily="18" charset="0"/>
                <a:cs typeface="Times New Roman" panose="02020603050405020304" pitchFamily="18" charset="0"/>
              </a:rPr>
              <a:t>Example</a:t>
            </a:r>
            <a:endParaRPr lang="de-DE" sz="3600" dirty="0">
              <a:latin typeface="Times New Roman" panose="02020603050405020304" pitchFamily="18" charset="0"/>
              <a:cs typeface="Times New Roman" panose="02020603050405020304" pitchFamily="18" charset="0"/>
            </a:endParaRPr>
          </a:p>
        </p:txBody>
      </p:sp>
      <p:sp>
        <p:nvSpPr>
          <p:cNvPr id="84996" name="Text Box 3"/>
          <p:cNvSpPr txBox="1">
            <a:spLocks noChangeArrowheads="1"/>
          </p:cNvSpPr>
          <p:nvPr/>
        </p:nvSpPr>
        <p:spPr bwMode="auto">
          <a:xfrm>
            <a:off x="613283" y="1416050"/>
            <a:ext cx="8296806" cy="5292739"/>
          </a:xfrm>
          <a:prstGeom prst="rect">
            <a:avLst/>
          </a:prstGeom>
          <a:noFill/>
          <a:ln w="9525">
            <a:noFill/>
            <a:round/>
            <a:headEnd/>
            <a:tailEnd/>
          </a:ln>
        </p:spPr>
        <p:txBody>
          <a:bodyPr/>
          <a:lstStyle/>
          <a:p>
            <a:r>
              <a:rPr lang="en-US" sz="2400" dirty="0">
                <a:latin typeface="Times New Roman" panose="02020603050405020304" pitchFamily="18" charset="0"/>
                <a:cs typeface="Times New Roman" panose="02020603050405020304" pitchFamily="18" charset="0"/>
              </a:rPr>
              <a:t>As an example, we compute RI for the o/⋄/x example. We first</a:t>
            </a:r>
          </a:p>
          <a:p>
            <a:r>
              <a:rPr lang="en-US" sz="2400" dirty="0">
                <a:latin typeface="Times New Roman" panose="02020603050405020304" pitchFamily="18" charset="0"/>
                <a:cs typeface="Times New Roman" panose="02020603050405020304" pitchFamily="18" charset="0"/>
              </a:rPr>
              <a:t>compute TP + FP. The three clusters contain 6, 6, and 5 points,</a:t>
            </a:r>
          </a:p>
          <a:p>
            <a:r>
              <a:rPr lang="en-US" sz="2400" dirty="0">
                <a:latin typeface="Times New Roman" panose="02020603050405020304" pitchFamily="18" charset="0"/>
                <a:cs typeface="Times New Roman" panose="02020603050405020304" pitchFamily="18" charset="0"/>
              </a:rPr>
              <a:t>respectively, so the total number of “positives” or pairs of</a:t>
            </a:r>
          </a:p>
          <a:p>
            <a:r>
              <a:rPr lang="en-US" sz="2400" dirty="0">
                <a:latin typeface="Times New Roman" panose="02020603050405020304" pitchFamily="18" charset="0"/>
                <a:cs typeface="Times New Roman" panose="02020603050405020304" pitchFamily="18" charset="0"/>
              </a:rPr>
              <a:t>documents that are in the same cluster is: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Of these, the x pairs in cluster 1, the o pairs in cluster 2, the ⋄</a:t>
            </a:r>
          </a:p>
          <a:p>
            <a:r>
              <a:rPr lang="en-US" sz="2400" dirty="0">
                <a:latin typeface="Times New Roman" panose="02020603050405020304" pitchFamily="18" charset="0"/>
                <a:cs typeface="Times New Roman" panose="02020603050405020304" pitchFamily="18" charset="0"/>
              </a:rPr>
              <a:t>pairs in cluster 3, and the x pair in cluster 3 are true positives:</a:t>
            </a:r>
          </a:p>
          <a:p>
            <a:endParaRPr lang="de-DE"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Thus, FP = 40 − 20 = 20. </a:t>
            </a:r>
          </a:p>
          <a:p>
            <a:r>
              <a:rPr lang="en-US" sz="2400" dirty="0">
                <a:latin typeface="Times New Roman" panose="02020603050405020304" pitchFamily="18" charset="0"/>
                <a:cs typeface="Times New Roman" panose="02020603050405020304" pitchFamily="18" charset="0"/>
              </a:rPr>
              <a:t>How to calculate FN and TN? </a:t>
            </a: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77.png"/>
          <p:cNvPicPr>
            <a:picLocks noChangeAspect="1"/>
          </p:cNvPicPr>
          <p:nvPr/>
        </p:nvPicPr>
        <p:blipFill>
          <a:blip r:embed="rId3"/>
          <a:stretch>
            <a:fillRect/>
          </a:stretch>
        </p:blipFill>
        <p:spPr>
          <a:xfrm>
            <a:off x="1293638" y="2952863"/>
            <a:ext cx="5275739" cy="792000"/>
          </a:xfrm>
          <a:prstGeom prst="rect">
            <a:avLst/>
          </a:prstGeom>
        </p:spPr>
      </p:pic>
      <p:pic>
        <p:nvPicPr>
          <p:cNvPr id="7" name="Picture 6" descr="16772.png"/>
          <p:cNvPicPr>
            <a:picLocks noChangeAspect="1"/>
          </p:cNvPicPr>
          <p:nvPr/>
        </p:nvPicPr>
        <p:blipFill>
          <a:blip r:embed="rId4"/>
          <a:stretch>
            <a:fillRect/>
          </a:stretch>
        </p:blipFill>
        <p:spPr>
          <a:xfrm>
            <a:off x="1319463" y="4810251"/>
            <a:ext cx="5735610" cy="792000"/>
          </a:xfrm>
          <a:prstGeom prst="rect">
            <a:avLst/>
          </a:prstGeom>
        </p:spPr>
      </p:pic>
      <p:pic>
        <p:nvPicPr>
          <p:cNvPr id="8" name="Picture 7" descr="1675n.png"/>
          <p:cNvPicPr>
            <a:picLocks noChangeAspect="1"/>
          </p:cNvPicPr>
          <p:nvPr/>
        </p:nvPicPr>
        <p:blipFill>
          <a:blip r:embed="rId5"/>
          <a:stretch>
            <a:fillRect/>
          </a:stretch>
        </p:blipFill>
        <p:spPr>
          <a:xfrm>
            <a:off x="8221146" y="92427"/>
            <a:ext cx="3573957" cy="1371231"/>
          </a:xfrm>
          <a:prstGeom prst="rect">
            <a:avLst/>
          </a:prstGeom>
        </p:spPr>
      </p:pic>
      <p:pic>
        <p:nvPicPr>
          <p:cNvPr id="2" name="Picture 1">
            <a:extLst>
              <a:ext uri="{FF2B5EF4-FFF2-40B4-BE49-F238E27FC236}">
                <a16:creationId xmlns:a16="http://schemas.microsoft.com/office/drawing/2014/main" id="{5C88D012-D1B7-4855-B26B-661CE6CE64C5}"/>
              </a:ext>
            </a:extLst>
          </p:cNvPr>
          <p:cNvPicPr>
            <a:picLocks noChangeAspect="1"/>
          </p:cNvPicPr>
          <p:nvPr/>
        </p:nvPicPr>
        <p:blipFill>
          <a:blip r:embed="rId6"/>
          <a:stretch>
            <a:fillRect/>
          </a:stretch>
        </p:blipFill>
        <p:spPr>
          <a:xfrm>
            <a:off x="7244824" y="2755604"/>
            <a:ext cx="4947176" cy="715092"/>
          </a:xfrm>
          <a:prstGeom prst="rect">
            <a:avLst/>
          </a:prstGeom>
        </p:spPr>
      </p:pic>
    </p:spTree>
    <p:extLst>
      <p:ext uri="{BB962C8B-B14F-4D97-AF65-F5344CB8AC3E}">
        <p14:creationId xmlns:p14="http://schemas.microsoft.com/office/powerpoint/2010/main" val="40059220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a:solidFill>
                <a:srgbClr val="898989"/>
              </a:solidFill>
              <a:latin typeface="Calibri" charset="0"/>
            </a:endParaRPr>
          </a:p>
        </p:txBody>
      </p:sp>
      <p:sp>
        <p:nvSpPr>
          <p:cNvPr id="84995" name="Text Box 2"/>
          <p:cNvSpPr txBox="1">
            <a:spLocks noChangeArrowheads="1"/>
          </p:cNvSpPr>
          <p:nvPr/>
        </p:nvSpPr>
        <p:spPr bwMode="auto">
          <a:xfrm>
            <a:off x="1881158" y="12700"/>
            <a:ext cx="8501122" cy="1403350"/>
          </a:xfrm>
          <a:prstGeom prst="rect">
            <a:avLst/>
          </a:prstGeom>
          <a:noFill/>
          <a:ln w="9525">
            <a:noFill/>
            <a:round/>
            <a:headEnd/>
            <a:tailEnd/>
          </a:ln>
        </p:spPr>
        <p:txBody>
          <a:bodyPr anchor="b"/>
          <a:lstStyle/>
          <a:p>
            <a:r>
              <a:rPr lang="en-US" sz="3600" dirty="0">
                <a:latin typeface="+mj-lt"/>
              </a:rPr>
              <a:t>Rand measure for the o/⋄/x example</a:t>
            </a:r>
            <a:endParaRPr lang="de-DE" sz="3600" dirty="0">
              <a:latin typeface="+mj-lt"/>
            </a:endParaRPr>
          </a:p>
        </p:txBody>
      </p:sp>
      <mc:AlternateContent xmlns:mc="http://schemas.openxmlformats.org/markup-compatibility/2006" xmlns:a14="http://schemas.microsoft.com/office/drawing/2010/main">
        <mc:Choice Requires="a14">
          <p:sp>
            <p:nvSpPr>
              <p:cNvPr id="84996" name="Text Box 3"/>
              <p:cNvSpPr txBox="1">
                <a:spLocks noChangeArrowheads="1"/>
              </p:cNvSpPr>
              <p:nvPr/>
            </p:nvSpPr>
            <p:spPr bwMode="auto">
              <a:xfrm>
                <a:off x="814358" y="1792254"/>
                <a:ext cx="7262842" cy="4929222"/>
              </a:xfrm>
              <a:prstGeom prst="rect">
                <a:avLst/>
              </a:prstGeom>
              <a:noFill/>
              <a:ln w="9525">
                <a:noFill/>
                <a:round/>
                <a:headEnd/>
                <a:tailEnd/>
              </a:ln>
            </p:spPr>
            <p:txBody>
              <a:bodyPr/>
              <a:lstStyle/>
              <a:p>
                <a:r>
                  <a:rPr lang="en-US" dirty="0">
                    <a:solidFill>
                      <a:schemeClr val="tx1"/>
                    </a:solidFill>
                    <a:latin typeface="+mj-lt"/>
                  </a:rPr>
                  <a:t> </a:t>
                </a:r>
              </a:p>
              <a:p>
                <a:endParaRPr lang="de-DE"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endParaRPr lang="de-DE" dirty="0">
                  <a:latin typeface="+mj-lt"/>
                </a:endParaRPr>
              </a:p>
              <a:p>
                <a:r>
                  <a:rPr lang="de-DE" dirty="0">
                    <a:solidFill>
                      <a:schemeClr val="tx1"/>
                    </a:solidFill>
                    <a:latin typeface="+mj-lt"/>
                  </a:rPr>
                  <a:t>   </a:t>
                </a:r>
                <a:r>
                  <a:rPr lang="de-DE" sz="2400" dirty="0">
                    <a:latin typeface="Arial" panose="020B0604020202020204" pitchFamily="34" charset="0"/>
                    <a:cs typeface="Arial" panose="020B0604020202020204" pitchFamily="34" charset="0"/>
                  </a:rPr>
                  <a:t>TP + FP + TN + FN  = 136</a:t>
                </a:r>
              </a:p>
              <a:p>
                <a:r>
                  <a:rPr lang="de-DE" sz="2400" dirty="0">
                    <a:latin typeface="Times New Roman" panose="02020603050405020304" pitchFamily="18" charset="0"/>
                    <a:cs typeface="Times New Roman" panose="02020603050405020304" pitchFamily="18" charset="0"/>
                  </a:rPr>
                  <a:t>  </a:t>
                </a:r>
                <a:r>
                  <a:rPr lang="de-DE" sz="2400" dirty="0"/>
                  <a:t>TN + FN = 136- 40   = 96</a:t>
                </a:r>
              </a:p>
              <a:p>
                <a:r>
                  <a:rPr lang="de-DE" sz="2400" dirty="0">
                    <a:latin typeface="Times New Roman" panose="02020603050405020304" pitchFamily="18" charset="0"/>
                    <a:cs typeface="Times New Roman" panose="02020603050405020304" pitchFamily="18" charset="0"/>
                  </a:rPr>
                  <a:t>  Same Classes = TP + FN = </a:t>
                </a:r>
                <a14:m>
                  <m:oMath xmlns:m="http://schemas.openxmlformats.org/officeDocument/2006/math">
                    <m:d>
                      <m:dPr>
                        <m:ctrlPr>
                          <a:rPr lang="de-DE" sz="2400" i="1">
                            <a:latin typeface="Cambria Math" panose="02040503050406030204" pitchFamily="18" charset="0"/>
                            <a:cs typeface="Times New Roman" panose="02020603050405020304" pitchFamily="18" charset="0"/>
                          </a:rPr>
                        </m:ctrlPr>
                      </m:dPr>
                      <m:e>
                        <m:f>
                          <m:fPr>
                            <m:type m:val="noBar"/>
                            <m:ctrlPr>
                              <a:rPr lang="de-DE" sz="2400" i="1">
                                <a:latin typeface="Cambria Math" panose="02040503050406030204" pitchFamily="18" charset="0"/>
                                <a:cs typeface="Times New Roman" panose="02020603050405020304" pitchFamily="18" charset="0"/>
                              </a:rPr>
                            </m:ctrlPr>
                          </m:fPr>
                          <m:num>
                            <m:r>
                              <a:rPr lang="en-US" sz="2400" i="1">
                                <a:latin typeface="Cambria Math"/>
                                <a:cs typeface="Times New Roman" panose="02020603050405020304" pitchFamily="18" charset="0"/>
                              </a:rPr>
                              <m:t>8</m:t>
                            </m:r>
                          </m:num>
                          <m:den>
                            <m:r>
                              <a:rPr lang="en-US" sz="2400" i="1">
                                <a:latin typeface="Cambria Math"/>
                                <a:cs typeface="Times New Roman" panose="02020603050405020304" pitchFamily="18" charset="0"/>
                              </a:rPr>
                              <m:t>2</m:t>
                            </m:r>
                          </m:den>
                        </m:f>
                      </m:e>
                    </m:d>
                  </m:oMath>
                </a14:m>
                <a:r>
                  <a:rPr lang="de-DE" sz="2400" dirty="0">
                    <a:latin typeface="Times New Roman" panose="02020603050405020304" pitchFamily="18" charset="0"/>
                    <a:cs typeface="Times New Roman" panose="02020603050405020304" pitchFamily="18" charset="0"/>
                  </a:rPr>
                  <a:t>  + </a:t>
                </a:r>
                <a14:m>
                  <m:oMath xmlns:m="http://schemas.openxmlformats.org/officeDocument/2006/math">
                    <m:d>
                      <m:dPr>
                        <m:ctrlPr>
                          <a:rPr lang="de-DE" sz="2400" i="1">
                            <a:latin typeface="Cambria Math" panose="02040503050406030204" pitchFamily="18" charset="0"/>
                            <a:cs typeface="Times New Roman" panose="02020603050405020304" pitchFamily="18" charset="0"/>
                          </a:rPr>
                        </m:ctrlPr>
                      </m:dPr>
                      <m:e>
                        <m:f>
                          <m:fPr>
                            <m:type m:val="noBar"/>
                            <m:ctrlPr>
                              <a:rPr lang="de-DE" sz="2400" i="1">
                                <a:latin typeface="Cambria Math" panose="02040503050406030204" pitchFamily="18" charset="0"/>
                                <a:cs typeface="Times New Roman" panose="02020603050405020304" pitchFamily="18" charset="0"/>
                              </a:rPr>
                            </m:ctrlPr>
                          </m:fPr>
                          <m:num>
                            <m:r>
                              <a:rPr lang="en-US" sz="2400" i="1">
                                <a:latin typeface="Cambria Math"/>
                                <a:cs typeface="Times New Roman" panose="02020603050405020304" pitchFamily="18" charset="0"/>
                              </a:rPr>
                              <m:t>5</m:t>
                            </m:r>
                          </m:num>
                          <m:den>
                            <m:r>
                              <a:rPr lang="en-US" sz="2400" i="1">
                                <a:latin typeface="Cambria Math"/>
                                <a:cs typeface="Times New Roman" panose="02020603050405020304" pitchFamily="18" charset="0"/>
                              </a:rPr>
                              <m:t>2</m:t>
                            </m:r>
                          </m:den>
                        </m:f>
                      </m:e>
                    </m:d>
                  </m:oMath>
                </a14:m>
                <a:r>
                  <a:rPr lang="de-DE" sz="2400" dirty="0">
                    <a:latin typeface="Times New Roman" panose="02020603050405020304" pitchFamily="18" charset="0"/>
                    <a:cs typeface="Times New Roman" panose="02020603050405020304" pitchFamily="18" charset="0"/>
                  </a:rPr>
                  <a:t> + </a:t>
                </a:r>
                <a14:m>
                  <m:oMath xmlns:m="http://schemas.openxmlformats.org/officeDocument/2006/math">
                    <m:d>
                      <m:dPr>
                        <m:ctrlPr>
                          <a:rPr lang="de-DE" sz="2400" i="1">
                            <a:latin typeface="Cambria Math" panose="02040503050406030204" pitchFamily="18" charset="0"/>
                            <a:cs typeface="Times New Roman" panose="02020603050405020304" pitchFamily="18" charset="0"/>
                          </a:rPr>
                        </m:ctrlPr>
                      </m:dPr>
                      <m:e>
                        <m:f>
                          <m:fPr>
                            <m:type m:val="noBar"/>
                            <m:ctrlPr>
                              <a:rPr lang="de-DE" sz="2400" i="1">
                                <a:latin typeface="Cambria Math" panose="02040503050406030204" pitchFamily="18" charset="0"/>
                                <a:cs typeface="Times New Roman" panose="02020603050405020304" pitchFamily="18" charset="0"/>
                              </a:rPr>
                            </m:ctrlPr>
                          </m:fPr>
                          <m:num>
                            <m:r>
                              <a:rPr lang="en-US" sz="2400" i="1">
                                <a:latin typeface="Cambria Math"/>
                                <a:cs typeface="Times New Roman" panose="02020603050405020304" pitchFamily="18" charset="0"/>
                              </a:rPr>
                              <m:t>4</m:t>
                            </m:r>
                          </m:num>
                          <m:den>
                            <m:r>
                              <a:rPr lang="en-US" sz="2400" i="1">
                                <a:latin typeface="Cambria Math"/>
                                <a:cs typeface="Times New Roman" panose="02020603050405020304" pitchFamily="18" charset="0"/>
                              </a:rPr>
                              <m:t>2</m:t>
                            </m:r>
                          </m:den>
                        </m:f>
                      </m:e>
                    </m:d>
                  </m:oMath>
                </a14:m>
                <a:r>
                  <a:rPr lang="de-DE" sz="2400" dirty="0">
                    <a:latin typeface="Times New Roman" panose="02020603050405020304" pitchFamily="18" charset="0"/>
                    <a:cs typeface="Times New Roman" panose="02020603050405020304" pitchFamily="18" charset="0"/>
                  </a:rPr>
                  <a:t>  = 44</a:t>
                </a:r>
              </a:p>
              <a:p>
                <a:r>
                  <a:rPr lang="de-DE" sz="2400" dirty="0">
                    <a:latin typeface="Times New Roman" panose="02020603050405020304" pitchFamily="18" charset="0"/>
                    <a:cs typeface="Times New Roman" panose="02020603050405020304" pitchFamily="18" charset="0"/>
                  </a:rPr>
                  <a:t>   FN = 44- TP = 24</a:t>
                </a:r>
              </a:p>
              <a:p>
                <a:r>
                  <a:rPr lang="de-DE" sz="2400" dirty="0">
                    <a:latin typeface="Times New Roman" panose="02020603050405020304" pitchFamily="18" charset="0"/>
                    <a:cs typeface="Times New Roman" panose="02020603050405020304" pitchFamily="18" charset="0"/>
                  </a:rPr>
                  <a:t>   TN = 96 – FN = 72</a:t>
                </a:r>
              </a:p>
              <a:p>
                <a:endParaRPr lang="de-DE" dirty="0">
                  <a:solidFill>
                    <a:schemeClr val="tx1"/>
                  </a:solidFill>
                  <a:latin typeface="+mj-lt"/>
                </a:endParaRPr>
              </a:p>
            </p:txBody>
          </p:sp>
        </mc:Choice>
        <mc:Fallback xmlns="">
          <p:sp>
            <p:nvSpPr>
              <p:cNvPr id="84996" name="Text Box 3"/>
              <p:cNvSpPr txBox="1">
                <a:spLocks noRot="1" noChangeAspect="1" noMove="1" noResize="1" noEditPoints="1" noAdjustHandles="1" noChangeArrowheads="1" noChangeShapeType="1" noTextEdit="1"/>
              </p:cNvSpPr>
              <p:nvPr/>
            </p:nvSpPr>
            <p:spPr bwMode="auto">
              <a:xfrm>
                <a:off x="814358" y="1792254"/>
                <a:ext cx="7262842" cy="4929222"/>
              </a:xfrm>
              <a:prstGeom prst="rect">
                <a:avLst/>
              </a:prstGeom>
              <a:blipFill>
                <a:blip r:embed="rId3"/>
                <a:stretch>
                  <a:fillRect/>
                </a:stretch>
              </a:blipFill>
              <a:ln w="9525">
                <a:noFill/>
                <a:round/>
                <a:headEnd/>
                <a:tailEnd/>
              </a:ln>
            </p:spPr>
            <p:txBody>
              <a:bodyPr/>
              <a:lstStyle/>
              <a:p>
                <a:r>
                  <a:rPr lang="en-US">
                    <a:noFill/>
                  </a:rPr>
                  <a:t> </a:t>
                </a:r>
              </a:p>
            </p:txBody>
          </p:sp>
        </mc:Fallback>
      </mc:AlternateContent>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9" name="Picture 8" descr="1675n.png"/>
          <p:cNvPicPr>
            <a:picLocks noChangeAspect="1"/>
          </p:cNvPicPr>
          <p:nvPr/>
        </p:nvPicPr>
        <p:blipFill>
          <a:blip r:embed="rId4"/>
          <a:stretch>
            <a:fillRect/>
          </a:stretch>
        </p:blipFill>
        <p:spPr>
          <a:xfrm>
            <a:off x="814358" y="2132865"/>
            <a:ext cx="5535964" cy="2124000"/>
          </a:xfrm>
          <a:prstGeom prst="rect">
            <a:avLst/>
          </a:prstGeom>
        </p:spPr>
      </p:pic>
      <p:pic>
        <p:nvPicPr>
          <p:cNvPr id="7" name="Picture 6" descr="1676n.png">
            <a:extLst>
              <a:ext uri="{FF2B5EF4-FFF2-40B4-BE49-F238E27FC236}">
                <a16:creationId xmlns:a16="http://schemas.microsoft.com/office/drawing/2014/main" id="{4EA049EE-EE61-4720-A038-F7F593E4C699}"/>
              </a:ext>
            </a:extLst>
          </p:cNvPr>
          <p:cNvPicPr>
            <a:picLocks noChangeAspect="1"/>
          </p:cNvPicPr>
          <p:nvPr/>
        </p:nvPicPr>
        <p:blipFill>
          <a:blip r:embed="rId5"/>
          <a:stretch>
            <a:fillRect/>
          </a:stretch>
        </p:blipFill>
        <p:spPr>
          <a:xfrm>
            <a:off x="6793792" y="3002141"/>
            <a:ext cx="5398208" cy="781940"/>
          </a:xfrm>
          <a:prstGeom prst="rect">
            <a:avLst/>
          </a:prstGeom>
        </p:spPr>
      </p:pic>
    </p:spTree>
    <p:extLst>
      <p:ext uri="{BB962C8B-B14F-4D97-AF65-F5344CB8AC3E}">
        <p14:creationId xmlns:p14="http://schemas.microsoft.com/office/powerpoint/2010/main" val="20872972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a:solidFill>
                <a:srgbClr val="898989"/>
              </a:solidFill>
              <a:latin typeface="Calibri" charset="0"/>
            </a:endParaRPr>
          </a:p>
        </p:txBody>
      </p:sp>
      <p:sp>
        <p:nvSpPr>
          <p:cNvPr id="84995" name="Text Box 2"/>
          <p:cNvSpPr txBox="1">
            <a:spLocks noChangeArrowheads="1"/>
          </p:cNvSpPr>
          <p:nvPr/>
        </p:nvSpPr>
        <p:spPr bwMode="auto">
          <a:xfrm>
            <a:off x="1881158" y="12700"/>
            <a:ext cx="8501122" cy="1403350"/>
          </a:xfrm>
          <a:prstGeom prst="rect">
            <a:avLst/>
          </a:prstGeom>
          <a:noFill/>
          <a:ln w="9525">
            <a:noFill/>
            <a:round/>
            <a:headEnd/>
            <a:tailEnd/>
          </a:ln>
        </p:spPr>
        <p:txBody>
          <a:bodyPr anchor="b"/>
          <a:lstStyle/>
          <a:p>
            <a:r>
              <a:rPr lang="en-US" sz="3600" dirty="0">
                <a:latin typeface="+mj-lt"/>
              </a:rPr>
              <a:t>Rand measure for the o/⋄/x example</a:t>
            </a:r>
            <a:endParaRPr lang="de-DE" sz="3600" dirty="0">
              <a:latin typeface="+mj-lt"/>
            </a:endParaRPr>
          </a:p>
        </p:txBody>
      </p:sp>
      <p:sp>
        <p:nvSpPr>
          <p:cNvPr id="84996" name="Text Box 3"/>
          <p:cNvSpPr txBox="1">
            <a:spLocks noChangeArrowheads="1"/>
          </p:cNvSpPr>
          <p:nvPr/>
        </p:nvSpPr>
        <p:spPr bwMode="auto">
          <a:xfrm>
            <a:off x="1805018" y="1714488"/>
            <a:ext cx="8505825" cy="4929222"/>
          </a:xfrm>
          <a:prstGeom prst="rect">
            <a:avLst/>
          </a:prstGeom>
          <a:noFill/>
          <a:ln w="9525">
            <a:noFill/>
            <a:round/>
            <a:headEnd/>
            <a:tailEnd/>
          </a:ln>
        </p:spPr>
        <p:txBody>
          <a:bodyPr/>
          <a:lstStyle/>
          <a:p>
            <a:r>
              <a:rPr lang="en-US" dirty="0">
                <a:solidFill>
                  <a:schemeClr val="tx1"/>
                </a:solidFill>
                <a:latin typeface="+mj-lt"/>
              </a:rPr>
              <a:t> </a:t>
            </a:r>
          </a:p>
          <a:p>
            <a:endParaRPr lang="de-DE"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r>
              <a:rPr lang="de-DE" dirty="0">
                <a:solidFill>
                  <a:schemeClr val="tx1"/>
                </a:solidFill>
                <a:latin typeface="+mj-lt"/>
              </a:rPr>
              <a:t>       </a:t>
            </a:r>
          </a:p>
          <a:p>
            <a:endParaRPr lang="de-DE" dirty="0">
              <a:solidFill>
                <a:schemeClr val="tx1"/>
              </a:solidFill>
              <a:latin typeface="+mj-lt"/>
            </a:endParaRPr>
          </a:p>
          <a:p>
            <a:r>
              <a:rPr lang="de-DE" dirty="0">
                <a:solidFill>
                  <a:schemeClr val="tx1"/>
                </a:solidFill>
                <a:latin typeface="+mj-lt"/>
              </a:rPr>
              <a:t>       </a:t>
            </a:r>
            <a:r>
              <a:rPr lang="de-DE" sz="2400" dirty="0">
                <a:latin typeface="Times New Roman" panose="02020603050405020304" pitchFamily="18" charset="0"/>
                <a:cs typeface="Times New Roman" panose="02020603050405020304" pitchFamily="18" charset="0"/>
              </a:rPr>
              <a:t>RI  = (20 + 72)/(20 + 20 + 24 + 72) ≈ 0.68.</a:t>
            </a:r>
            <a:endParaRPr lang="de-DE" dirty="0">
              <a:solidFill>
                <a:schemeClr val="tx1"/>
              </a:solidFill>
              <a:latin typeface="Times New Roman" panose="02020603050405020304" pitchFamily="18" charset="0"/>
              <a:cs typeface="Times New Roman" panose="02020603050405020304" pitchFamily="18" charset="0"/>
            </a:endParaRPr>
          </a:p>
          <a:p>
            <a:endParaRPr lang="de-DE" dirty="0">
              <a:solidFill>
                <a:schemeClr val="tx1"/>
              </a:solidFill>
              <a:latin typeface="+mj-lt"/>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78.png"/>
          <p:cNvPicPr>
            <a:picLocks noChangeAspect="1"/>
          </p:cNvPicPr>
          <p:nvPr/>
        </p:nvPicPr>
        <p:blipFill>
          <a:blip r:embed="rId3"/>
          <a:stretch>
            <a:fillRect/>
          </a:stretch>
        </p:blipFill>
        <p:spPr>
          <a:xfrm>
            <a:off x="2104124" y="4214736"/>
            <a:ext cx="7907610" cy="1379393"/>
          </a:xfrm>
          <a:prstGeom prst="rect">
            <a:avLst/>
          </a:prstGeom>
        </p:spPr>
      </p:pic>
      <p:pic>
        <p:nvPicPr>
          <p:cNvPr id="9" name="Picture 8" descr="1675n.png"/>
          <p:cNvPicPr>
            <a:picLocks noChangeAspect="1"/>
          </p:cNvPicPr>
          <p:nvPr/>
        </p:nvPicPr>
        <p:blipFill>
          <a:blip r:embed="rId4"/>
          <a:stretch>
            <a:fillRect/>
          </a:stretch>
        </p:blipFill>
        <p:spPr>
          <a:xfrm>
            <a:off x="3238480" y="2071678"/>
            <a:ext cx="5535964" cy="2124000"/>
          </a:xfrm>
          <a:prstGeom prst="rect">
            <a:avLst/>
          </a:prstGeom>
        </p:spPr>
      </p:pic>
    </p:spTree>
    <p:extLst>
      <p:ext uri="{BB962C8B-B14F-4D97-AF65-F5344CB8AC3E}">
        <p14:creationId xmlns:p14="http://schemas.microsoft.com/office/powerpoint/2010/main" val="42698809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a:solidFill>
                <a:srgbClr val="898989"/>
              </a:solidFill>
              <a:latin typeface="Calibri" charset="0"/>
            </a:endParaRPr>
          </a:p>
        </p:txBody>
      </p:sp>
      <p:sp>
        <p:nvSpPr>
          <p:cNvPr id="84995" name="Text Box 2"/>
          <p:cNvSpPr txBox="1">
            <a:spLocks noChangeArrowheads="1"/>
          </p:cNvSpPr>
          <p:nvPr/>
        </p:nvSpPr>
        <p:spPr bwMode="auto">
          <a:xfrm>
            <a:off x="1881158" y="12700"/>
            <a:ext cx="8501122" cy="1403350"/>
          </a:xfrm>
          <a:prstGeom prst="rect">
            <a:avLst/>
          </a:prstGeom>
          <a:noFill/>
          <a:ln w="9525">
            <a:noFill/>
            <a:round/>
            <a:headEnd/>
            <a:tailEnd/>
          </a:ln>
        </p:spPr>
        <p:txBody>
          <a:bodyPr anchor="b"/>
          <a:lstStyle/>
          <a:p>
            <a:r>
              <a:rPr lang="en-US" altLang="en-US" sz="3600" dirty="0">
                <a:ea typeface="ＭＳ Ｐゴシック" panose="020B0600070205080204" pitchFamily="34" charset="-128"/>
              </a:rPr>
              <a:t>12.3.5 </a:t>
            </a:r>
            <a:r>
              <a:rPr lang="en-US" sz="3600" dirty="0">
                <a:latin typeface="+mj-lt"/>
              </a:rPr>
              <a:t>F measure</a:t>
            </a:r>
            <a:endParaRPr lang="de-DE" sz="3600" dirty="0">
              <a:latin typeface="+mj-lt"/>
            </a:endParaRPr>
          </a:p>
        </p:txBody>
      </p:sp>
      <p:sp>
        <p:nvSpPr>
          <p:cNvPr id="84996" name="Text Box 3"/>
          <p:cNvSpPr txBox="1">
            <a:spLocks noChangeArrowheads="1"/>
          </p:cNvSpPr>
          <p:nvPr/>
        </p:nvSpPr>
        <p:spPr bwMode="auto">
          <a:xfrm>
            <a:off x="1805018" y="1714488"/>
            <a:ext cx="8505825" cy="4929222"/>
          </a:xfrm>
          <a:prstGeom prst="rect">
            <a:avLst/>
          </a:prstGeom>
          <a:noFill/>
          <a:ln w="9525">
            <a:noFill/>
            <a:round/>
            <a:headEnd/>
            <a:tailEnd/>
          </a:ln>
        </p:spPr>
        <p:txBody>
          <a:bodyPr/>
          <a:lstStyle/>
          <a:p>
            <a:pPr marL="800100" lvl="1" indent="-342900">
              <a:spcBef>
                <a:spcPts val="700"/>
              </a:spcBef>
              <a:buClr>
                <a:srgbClr val="336699"/>
              </a:buClr>
              <a:buFont typeface="Wingdings" panose="05000000000000000000" pitchFamily="2" charset="2"/>
              <a:buChar char="§"/>
            </a:pPr>
            <a:r>
              <a:rPr lang="de-DE" sz="2800" dirty="0">
                <a:latin typeface="Times New Roman" panose="02020603050405020304" pitchFamily="18" charset="0"/>
                <a:cs typeface="Times New Roman" panose="02020603050405020304" pitchFamily="18" charset="0"/>
              </a:rPr>
              <a:t>F measure</a:t>
            </a:r>
          </a:p>
          <a:p>
            <a:pPr marL="1257300" lvl="2" indent="-342900">
              <a:spcBef>
                <a:spcPts val="700"/>
              </a:spcBef>
              <a:buClr>
                <a:srgbClr val="33669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Like Rand, but “precision” and “recall” can be weighted</a:t>
            </a:r>
          </a:p>
          <a:p>
            <a:pPr marL="1257300" lvl="2" indent="-342900">
              <a:spcBef>
                <a:spcPts val="700"/>
              </a:spcBef>
              <a:buClr>
                <a:srgbClr val="336699"/>
              </a:buClr>
              <a:buFont typeface="Arial" panose="020B0604020202020204" pitchFamily="34" charset="0"/>
              <a:buChar char="•"/>
            </a:pPr>
            <a:r>
              <a:rPr lang="en-US" altLang="en-US" sz="2400" dirty="0"/>
              <a:t>P = </a:t>
            </a:r>
            <a:r>
              <a:rPr lang="en-US" altLang="en-US" sz="2400" dirty="0" err="1"/>
              <a:t>tp</a:t>
            </a:r>
            <a:r>
              <a:rPr lang="en-US" altLang="en-US" sz="2400" dirty="0"/>
              <a:t>/(</a:t>
            </a:r>
            <a:r>
              <a:rPr lang="en-US" altLang="en-US" sz="2400" dirty="0" err="1"/>
              <a:t>tp</a:t>
            </a:r>
            <a:r>
              <a:rPr lang="en-US" altLang="en-US" sz="2400" dirty="0"/>
              <a:t> + </a:t>
            </a:r>
            <a:r>
              <a:rPr lang="en-US" altLang="en-US" sz="2400" dirty="0" err="1"/>
              <a:t>fp</a:t>
            </a:r>
            <a:r>
              <a:rPr lang="en-US" altLang="en-US" sz="2400" dirty="0"/>
              <a:t>) = 20/40 = 0.5</a:t>
            </a:r>
            <a:endParaRPr lang="en-US" altLang="zh-TW" sz="2400" dirty="0">
              <a:ea typeface="PMingLiU" panose="02020500000000000000" pitchFamily="18" charset="-120"/>
            </a:endParaRPr>
          </a:p>
          <a:p>
            <a:pPr marL="1257300" lvl="2" indent="-342900">
              <a:spcBef>
                <a:spcPts val="700"/>
              </a:spcBef>
              <a:buClr>
                <a:srgbClr val="336699"/>
              </a:buClr>
              <a:buFont typeface="Arial" panose="020B0604020202020204" pitchFamily="34" charset="0"/>
              <a:buChar char="•"/>
            </a:pPr>
            <a:r>
              <a:rPr lang="en-US" altLang="en-US" sz="2400" dirty="0"/>
              <a:t>R = </a:t>
            </a:r>
            <a:r>
              <a:rPr lang="en-US" altLang="en-US" sz="2400" dirty="0" err="1"/>
              <a:t>tp</a:t>
            </a:r>
            <a:r>
              <a:rPr lang="en-US" altLang="en-US" sz="2400" dirty="0"/>
              <a:t>/(</a:t>
            </a:r>
            <a:r>
              <a:rPr lang="en-US" altLang="en-US" sz="2400" dirty="0" err="1"/>
              <a:t>tp</a:t>
            </a:r>
            <a:r>
              <a:rPr lang="en-US" altLang="en-US" sz="2400" dirty="0"/>
              <a:t> + </a:t>
            </a:r>
            <a:r>
              <a:rPr lang="en-US" altLang="en-US" sz="2400" dirty="0" err="1"/>
              <a:t>fn</a:t>
            </a:r>
            <a:r>
              <a:rPr lang="en-US" altLang="en-US" sz="2400" dirty="0"/>
              <a:t>) = 20/44 = 0.45</a:t>
            </a:r>
          </a:p>
          <a:p>
            <a:pPr marL="1257300" lvl="2" indent="-342900">
              <a:spcBef>
                <a:spcPts val="700"/>
              </a:spcBef>
              <a:buClr>
                <a:srgbClr val="33669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t>
            </a:r>
            <a:r>
              <a:rPr lang="el-GR" sz="2400" baseline="-25000" dirty="0">
                <a:latin typeface="Times New Roman" panose="02020603050405020304" pitchFamily="18" charset="0"/>
                <a:cs typeface="Times New Roman" panose="02020603050405020304" pitchFamily="18" charset="0"/>
              </a:rPr>
              <a:t>β</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2*P*R/(P+R) = 0.45/0.95 = 0.47   </a:t>
            </a: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Tree>
    <p:extLst>
      <p:ext uri="{BB962C8B-B14F-4D97-AF65-F5344CB8AC3E}">
        <p14:creationId xmlns:p14="http://schemas.microsoft.com/office/powerpoint/2010/main" val="36604790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purpose of clustering algorithms is to make sense of and extract value from large sets of structured and unstructured data. As a data scientist, if you’re working with huge volumes of unstructured data, it only makes sense to try to partition the data into some sort of logical groupings before attempting to analyze it.</a:t>
            </a:r>
          </a:p>
          <a:p>
            <a:pPr marL="0" indent="0">
              <a:buNone/>
            </a:pPr>
            <a:endParaRPr lang="en-US" dirty="0"/>
          </a:p>
          <a:p>
            <a:pPr marL="0" indent="0">
              <a:buNone/>
            </a:pPr>
            <a:r>
              <a:rPr lang="en-US" dirty="0"/>
              <a:t>Clustering allows you to take a sweeping glance of your data </a:t>
            </a:r>
            <a:r>
              <a:rPr lang="en-US" dirty="0" err="1"/>
              <a:t>en</a:t>
            </a:r>
            <a:r>
              <a:rPr lang="en-US" dirty="0"/>
              <a:t>-masse, and then form some logical structures based on what you find there before going deeper into the nuts-and-bolts analysis. When you use clustering algorithms, you have no predefined concept for how many clusters are appropriate for your data, and you rely upon the clustering algorithms to sort and cluster the data in the most appropriate way. With clustering techniques, you’re learning from unlabeled data.</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3358718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a:solidFill>
                <a:srgbClr val="898989"/>
              </a:solidFill>
              <a:latin typeface="Calibri" charset="0"/>
            </a:endParaRPr>
          </a:p>
        </p:txBody>
      </p:sp>
      <p:sp>
        <p:nvSpPr>
          <p:cNvPr id="84995" name="Text Box 2"/>
          <p:cNvSpPr txBox="1">
            <a:spLocks noChangeArrowheads="1"/>
          </p:cNvSpPr>
          <p:nvPr/>
        </p:nvSpPr>
        <p:spPr bwMode="auto">
          <a:xfrm>
            <a:off x="1881158" y="12700"/>
            <a:ext cx="8501122" cy="1403350"/>
          </a:xfrm>
          <a:prstGeom prst="rect">
            <a:avLst/>
          </a:prstGeom>
          <a:noFill/>
          <a:ln w="9525">
            <a:noFill/>
            <a:round/>
            <a:headEnd/>
            <a:tailEnd/>
          </a:ln>
        </p:spPr>
        <p:txBody>
          <a:bodyPr anchor="b"/>
          <a:lstStyle/>
          <a:p>
            <a:r>
              <a:rPr lang="en-US" altLang="en-US" sz="3600" dirty="0">
                <a:ea typeface="ＭＳ Ｐゴシック" panose="020B0600070205080204" pitchFamily="34" charset="-128"/>
              </a:rPr>
              <a:t>12.3.6 </a:t>
            </a:r>
            <a:r>
              <a:rPr lang="en-US" sz="3600" dirty="0">
                <a:latin typeface="+mj-lt"/>
              </a:rPr>
              <a:t>Evaluation Results</a:t>
            </a:r>
            <a:endParaRPr lang="de-DE" sz="3600" dirty="0">
              <a:latin typeface="+mj-lt"/>
            </a:endParaRPr>
          </a:p>
        </p:txBody>
      </p:sp>
      <p:sp>
        <p:nvSpPr>
          <p:cNvPr id="84996" name="Text Box 3"/>
          <p:cNvSpPr txBox="1">
            <a:spLocks noChangeArrowheads="1"/>
          </p:cNvSpPr>
          <p:nvPr/>
        </p:nvSpPr>
        <p:spPr bwMode="auto">
          <a:xfrm>
            <a:off x="1753550" y="1731067"/>
            <a:ext cx="8505825" cy="4929222"/>
          </a:xfrm>
          <a:prstGeom prst="rect">
            <a:avLst/>
          </a:prstGeom>
          <a:noFill/>
          <a:ln w="9525">
            <a:noFill/>
            <a:round/>
            <a:headEnd/>
            <a:tailEnd/>
          </a:ln>
        </p:spPr>
        <p:txBody>
          <a:bodyPr/>
          <a:lstStyle/>
          <a:p>
            <a:r>
              <a:rPr lang="en-US" dirty="0">
                <a:solidFill>
                  <a:schemeClr val="tx1"/>
                </a:solidFill>
                <a:latin typeface="+mj-lt"/>
              </a:rPr>
              <a:t> </a:t>
            </a:r>
          </a:p>
          <a:p>
            <a:endParaRPr lang="de-DE"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endParaRPr lang="de-DE" dirty="0">
              <a:latin typeface="+mj-lt"/>
            </a:endParaRPr>
          </a:p>
          <a:p>
            <a:endParaRPr lang="de-DE" sz="2400" dirty="0">
              <a:latin typeface="Times New Roman" panose="02020603050405020304" pitchFamily="18" charset="0"/>
              <a:cs typeface="Times New Roman" panose="02020603050405020304" pitchFamily="18" charset="0"/>
            </a:endParaRPr>
          </a:p>
          <a:p>
            <a:endParaRPr lang="de-DE" sz="2400" dirty="0">
              <a:latin typeface="Times New Roman" panose="02020603050405020304" pitchFamily="18" charset="0"/>
              <a:cs typeface="Times New Roman" panose="02020603050405020304" pitchFamily="18" charset="0"/>
            </a:endParaRPr>
          </a:p>
          <a:p>
            <a:endParaRPr lang="de-DE" sz="2400" dirty="0">
              <a:latin typeface="Times New Roman" panose="02020603050405020304" pitchFamily="18" charset="0"/>
              <a:cs typeface="Times New Roman" panose="02020603050405020304" pitchFamily="18" charset="0"/>
            </a:endParaRPr>
          </a:p>
          <a:p>
            <a:r>
              <a:rPr lang="de-DE" sz="2400" dirty="0">
                <a:latin typeface="Times New Roman" panose="02020603050405020304" pitchFamily="18" charset="0"/>
                <a:cs typeface="Times New Roman" panose="02020603050405020304" pitchFamily="18" charset="0"/>
              </a:rPr>
              <a:t>All 3 measures range from 0 (really bad clustering) to 1 (perfect clustering)</a:t>
            </a:r>
          </a:p>
          <a:p>
            <a:endParaRPr lang="de-DE" dirty="0">
              <a:solidFill>
                <a:schemeClr val="tx1"/>
              </a:solidFill>
              <a:latin typeface="+mj-lt"/>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9" name="Picture 8" descr="1675n.png"/>
          <p:cNvPicPr>
            <a:picLocks noChangeAspect="1"/>
          </p:cNvPicPr>
          <p:nvPr/>
        </p:nvPicPr>
        <p:blipFill>
          <a:blip r:embed="rId3"/>
          <a:stretch>
            <a:fillRect/>
          </a:stretch>
        </p:blipFill>
        <p:spPr>
          <a:xfrm>
            <a:off x="3238480" y="2071678"/>
            <a:ext cx="5535964" cy="2124000"/>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26" y="4291932"/>
            <a:ext cx="383857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85211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a:solidFill>
                <a:srgbClr val="898989"/>
              </a:solidFill>
              <a:latin typeface="Calibri" charset="0"/>
            </a:endParaRPr>
          </a:p>
        </p:txBody>
      </p:sp>
      <p:sp>
        <p:nvSpPr>
          <p:cNvPr id="84995" name="Text Box 2"/>
          <p:cNvSpPr txBox="1">
            <a:spLocks noChangeArrowheads="1"/>
          </p:cNvSpPr>
          <p:nvPr/>
        </p:nvSpPr>
        <p:spPr bwMode="auto">
          <a:xfrm>
            <a:off x="1881158" y="12700"/>
            <a:ext cx="8501122" cy="1403350"/>
          </a:xfrm>
          <a:prstGeom prst="rect">
            <a:avLst/>
          </a:prstGeom>
          <a:noFill/>
          <a:ln w="9525">
            <a:noFill/>
            <a:round/>
            <a:headEnd/>
            <a:tailEnd/>
          </a:ln>
        </p:spPr>
        <p:txBody>
          <a:bodyPr anchor="b"/>
          <a:lstStyle/>
          <a:p>
            <a:r>
              <a:rPr lang="en-US" sz="3600" dirty="0">
                <a:latin typeface="+mj-lt"/>
              </a:rPr>
              <a:t>Activity 25</a:t>
            </a:r>
            <a:endParaRPr lang="de-DE" sz="3600" dirty="0">
              <a:latin typeface="+mj-lt"/>
            </a:endParaRPr>
          </a:p>
        </p:txBody>
      </p:sp>
      <p:sp>
        <p:nvSpPr>
          <p:cNvPr id="84996" name="Text Box 3"/>
          <p:cNvSpPr txBox="1">
            <a:spLocks noChangeArrowheads="1"/>
          </p:cNvSpPr>
          <p:nvPr/>
        </p:nvSpPr>
        <p:spPr bwMode="auto">
          <a:xfrm>
            <a:off x="638175" y="1731067"/>
            <a:ext cx="10305128" cy="4929222"/>
          </a:xfrm>
          <a:prstGeom prst="rect">
            <a:avLst/>
          </a:prstGeom>
          <a:noFill/>
          <a:ln w="9525">
            <a:noFill/>
            <a:round/>
            <a:headEnd/>
            <a:tailEnd/>
          </a:ln>
        </p:spPr>
        <p:txBody>
          <a:bodyPr/>
          <a:lstStyle/>
          <a:p>
            <a:r>
              <a:rPr lang="en-US" dirty="0">
                <a:solidFill>
                  <a:schemeClr val="tx1"/>
                </a:solidFill>
                <a:latin typeface="+mj-lt"/>
              </a:rPr>
              <a:t> </a:t>
            </a:r>
          </a:p>
          <a:p>
            <a:endParaRPr lang="de-DE"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endParaRPr lang="de-DE" dirty="0">
              <a:latin typeface="+mj-lt"/>
            </a:endParaRPr>
          </a:p>
          <a:p>
            <a:endParaRPr lang="de-DE" dirty="0">
              <a:solidFill>
                <a:schemeClr val="tx1"/>
              </a:solidFill>
              <a:latin typeface="+mj-lt"/>
            </a:endParaRPr>
          </a:p>
          <a:p>
            <a:pPr algn="l"/>
            <a:r>
              <a:rPr lang="en-US" sz="2400" b="0" i="0" dirty="0">
                <a:solidFill>
                  <a:srgbClr val="050505"/>
                </a:solidFill>
                <a:effectLst/>
                <a:latin typeface="Open Sans" panose="020B0606030504020204" pitchFamily="34" charset="0"/>
              </a:rPr>
              <a:t>Calculate (by hand) the Purity and Rand Index of these Clusters</a:t>
            </a:r>
          </a:p>
          <a:p>
            <a:pPr algn="l"/>
            <a:endParaRPr lang="en-US" sz="2400" b="0" i="0" dirty="0">
              <a:solidFill>
                <a:srgbClr val="050505"/>
              </a:solidFill>
              <a:effectLst/>
              <a:latin typeface="Open Sans" panose="020B0606030504020204" pitchFamily="34" charset="0"/>
            </a:endParaRPr>
          </a:p>
          <a:p>
            <a:pPr algn="l"/>
            <a:r>
              <a:rPr lang="en-US" sz="2400" b="1" i="0" dirty="0">
                <a:solidFill>
                  <a:srgbClr val="050505"/>
                </a:solidFill>
                <a:effectLst/>
                <a:latin typeface="Open Sans" panose="020B0606030504020204" pitchFamily="34" charset="0"/>
              </a:rPr>
              <a:t>Submit your solution (show detailed calculations to your answer) to the Piazza Activity 25 thread</a:t>
            </a:r>
            <a:r>
              <a:rPr lang="en-US" sz="2400" b="0" i="0" dirty="0">
                <a:solidFill>
                  <a:srgbClr val="050505"/>
                </a:solidFill>
                <a:effectLst/>
                <a:latin typeface="Open Sans" panose="020B0606030504020204" pitchFamily="34" charset="0"/>
              </a:rPr>
              <a:t>.</a:t>
            </a: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9" name="Picture 8" descr="1676n.png">
            <a:extLst>
              <a:ext uri="{FF2B5EF4-FFF2-40B4-BE49-F238E27FC236}">
                <a16:creationId xmlns:a16="http://schemas.microsoft.com/office/drawing/2014/main" id="{AC859BC5-66F3-4264-93B6-3887BA779541}"/>
              </a:ext>
            </a:extLst>
          </p:cNvPr>
          <p:cNvPicPr>
            <a:picLocks noChangeAspect="1"/>
          </p:cNvPicPr>
          <p:nvPr/>
        </p:nvPicPr>
        <p:blipFill>
          <a:blip r:embed="rId3"/>
          <a:stretch>
            <a:fillRect/>
          </a:stretch>
        </p:blipFill>
        <p:spPr>
          <a:xfrm>
            <a:off x="4646970" y="270201"/>
            <a:ext cx="5735310" cy="830770"/>
          </a:xfrm>
          <a:prstGeom prst="rect">
            <a:avLst/>
          </a:prstGeom>
        </p:spPr>
      </p:pic>
      <p:pic>
        <p:nvPicPr>
          <p:cNvPr id="2" name="Picture 1">
            <a:extLst>
              <a:ext uri="{FF2B5EF4-FFF2-40B4-BE49-F238E27FC236}">
                <a16:creationId xmlns:a16="http://schemas.microsoft.com/office/drawing/2014/main" id="{EE352A69-147E-148F-7EB3-E8B623CB1948}"/>
              </a:ext>
            </a:extLst>
          </p:cNvPr>
          <p:cNvPicPr>
            <a:picLocks noChangeAspect="1"/>
          </p:cNvPicPr>
          <p:nvPr/>
        </p:nvPicPr>
        <p:blipFill>
          <a:blip r:embed="rId4"/>
          <a:stretch>
            <a:fillRect/>
          </a:stretch>
        </p:blipFill>
        <p:spPr>
          <a:xfrm>
            <a:off x="2299979" y="1523692"/>
            <a:ext cx="6701453" cy="2568306"/>
          </a:xfrm>
          <a:prstGeom prst="rect">
            <a:avLst/>
          </a:prstGeom>
        </p:spPr>
      </p:pic>
    </p:spTree>
    <p:extLst>
      <p:ext uri="{BB962C8B-B14F-4D97-AF65-F5344CB8AC3E}">
        <p14:creationId xmlns:p14="http://schemas.microsoft.com/office/powerpoint/2010/main" val="42329024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12.4 Topic Modeling</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42</a:t>
            </a:fld>
            <a:endParaRPr lang="en-GB" dirty="0"/>
          </a:p>
        </p:txBody>
      </p:sp>
    </p:spTree>
    <p:extLst>
      <p:ext uri="{BB962C8B-B14F-4D97-AF65-F5344CB8AC3E}">
        <p14:creationId xmlns:p14="http://schemas.microsoft.com/office/powerpoint/2010/main" val="2933618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12.4.1 Overview</a:t>
            </a:r>
          </a:p>
        </p:txBody>
      </p:sp>
      <p:sp>
        <p:nvSpPr>
          <p:cNvPr id="5123" name="Rectangle 3"/>
          <p:cNvSpPr>
            <a:spLocks noGrp="1" noChangeArrowheads="1"/>
          </p:cNvSpPr>
          <p:nvPr>
            <p:ph idx="1"/>
          </p:nvPr>
        </p:nvSpPr>
        <p:spPr>
          <a:xfrm>
            <a:off x="1981200" y="1600200"/>
            <a:ext cx="8229600" cy="4993105"/>
          </a:xfrm>
        </p:spPr>
        <p:txBody>
          <a:bodyPr>
            <a:normAutofit/>
          </a:bodyPr>
          <a:lstStyle/>
          <a:p>
            <a:pPr>
              <a:lnSpc>
                <a:spcPct val="90000"/>
              </a:lnSpc>
            </a:pPr>
            <a:r>
              <a:rPr lang="en-US" altLang="zh-CN" sz="2800" dirty="0"/>
              <a:t>Motivation:</a:t>
            </a:r>
          </a:p>
          <a:p>
            <a:pPr lvl="1">
              <a:lnSpc>
                <a:spcPct val="90000"/>
              </a:lnSpc>
            </a:pPr>
            <a:r>
              <a:rPr lang="en-US" altLang="zh-CN" sz="2400" dirty="0"/>
              <a:t>Model the topic/subtopics in text collections</a:t>
            </a:r>
          </a:p>
          <a:p>
            <a:pPr>
              <a:lnSpc>
                <a:spcPct val="90000"/>
              </a:lnSpc>
            </a:pPr>
            <a:r>
              <a:rPr lang="en-US" altLang="zh-CN" sz="2800" dirty="0"/>
              <a:t>Basic Assumptions:</a:t>
            </a:r>
          </a:p>
          <a:p>
            <a:pPr lvl="1">
              <a:lnSpc>
                <a:spcPct val="90000"/>
              </a:lnSpc>
            </a:pPr>
            <a:r>
              <a:rPr lang="en-US" altLang="zh-CN" sz="2400" dirty="0"/>
              <a:t>There are </a:t>
            </a:r>
            <a:r>
              <a:rPr lang="en-US" altLang="zh-CN" sz="2400" i="1" dirty="0"/>
              <a:t>k</a:t>
            </a:r>
            <a:r>
              <a:rPr lang="en-US" altLang="zh-CN" sz="2400" dirty="0"/>
              <a:t> topics in the whole collection</a:t>
            </a:r>
          </a:p>
          <a:p>
            <a:pPr lvl="1">
              <a:lnSpc>
                <a:spcPct val="90000"/>
              </a:lnSpc>
            </a:pPr>
            <a:r>
              <a:rPr lang="en-US" altLang="zh-CN" sz="2400" dirty="0"/>
              <a:t>Each topic is represented by a multinomial distribution over the vocabulary (language model)</a:t>
            </a:r>
          </a:p>
          <a:p>
            <a:pPr lvl="1">
              <a:lnSpc>
                <a:spcPct val="90000"/>
              </a:lnSpc>
            </a:pPr>
            <a:r>
              <a:rPr lang="en-US" altLang="zh-CN" sz="2400" dirty="0"/>
              <a:t>Each document can cover multiple topics</a:t>
            </a:r>
          </a:p>
          <a:p>
            <a:pPr>
              <a:lnSpc>
                <a:spcPct val="90000"/>
              </a:lnSpc>
            </a:pPr>
            <a:r>
              <a:rPr lang="en-US" altLang="zh-CN" sz="2800" dirty="0"/>
              <a:t>Applications</a:t>
            </a:r>
          </a:p>
          <a:p>
            <a:pPr lvl="1">
              <a:lnSpc>
                <a:spcPct val="90000"/>
              </a:lnSpc>
            </a:pPr>
            <a:r>
              <a:rPr lang="en-US" altLang="zh-CN" sz="2400" dirty="0"/>
              <a:t>Summarizing topics</a:t>
            </a:r>
          </a:p>
          <a:p>
            <a:pPr lvl="1">
              <a:lnSpc>
                <a:spcPct val="90000"/>
              </a:lnSpc>
            </a:pPr>
            <a:r>
              <a:rPr lang="en-US" altLang="zh-CN" sz="2400" dirty="0"/>
              <a:t>Predict topic coverage for documents</a:t>
            </a:r>
          </a:p>
          <a:p>
            <a:pPr lvl="1">
              <a:lnSpc>
                <a:spcPct val="90000"/>
              </a:lnSpc>
            </a:pPr>
            <a:r>
              <a:rPr lang="en-US" altLang="zh-CN" sz="2400" dirty="0"/>
              <a:t>Model the topic correlations</a:t>
            </a:r>
          </a:p>
          <a:p>
            <a:pPr lvl="1">
              <a:lnSpc>
                <a:spcPct val="90000"/>
              </a:lnSpc>
            </a:pPr>
            <a:r>
              <a:rPr lang="en-US" altLang="zh-CN" sz="2400" dirty="0"/>
              <a:t>Classification, Clustering</a:t>
            </a:r>
          </a:p>
        </p:txBody>
      </p:sp>
    </p:spTree>
    <p:extLst>
      <p:ext uri="{BB962C8B-B14F-4D97-AF65-F5344CB8AC3E}">
        <p14:creationId xmlns:p14="http://schemas.microsoft.com/office/powerpoint/2010/main" val="303246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z="4000" dirty="0"/>
              <a:t>12.4.2 </a:t>
            </a:r>
            <a:r>
              <a:rPr lang="en-US" altLang="zh-CN" sz="4000" dirty="0">
                <a:solidFill>
                  <a:srgbClr val="CC0000"/>
                </a:solidFill>
              </a:rPr>
              <a:t>Basic Topic Models</a:t>
            </a:r>
          </a:p>
        </p:txBody>
      </p:sp>
      <p:sp>
        <p:nvSpPr>
          <p:cNvPr id="6147" name="Rectangle 3"/>
          <p:cNvSpPr>
            <a:spLocks noGrp="1" noChangeArrowheads="1"/>
          </p:cNvSpPr>
          <p:nvPr>
            <p:ph idx="1"/>
          </p:nvPr>
        </p:nvSpPr>
        <p:spPr/>
        <p:txBody>
          <a:bodyPr/>
          <a:lstStyle/>
          <a:p>
            <a:r>
              <a:rPr lang="en-US" altLang="zh-CN" dirty="0"/>
              <a:t>Unigram model</a:t>
            </a:r>
          </a:p>
          <a:p>
            <a:r>
              <a:rPr lang="en-US" altLang="zh-CN" dirty="0"/>
              <a:t>Mixture of unigrams</a:t>
            </a:r>
          </a:p>
          <a:p>
            <a:r>
              <a:rPr lang="en-US" altLang="zh-CN" dirty="0"/>
              <a:t>Probabilistic LSI</a:t>
            </a:r>
          </a:p>
          <a:p>
            <a:r>
              <a:rPr lang="en-US" altLang="zh-CN" dirty="0"/>
              <a:t>Latent </a:t>
            </a:r>
            <a:r>
              <a:rPr lang="en-US" altLang="zh-CN" dirty="0" err="1"/>
              <a:t>Dirichlet</a:t>
            </a:r>
            <a:r>
              <a:rPr lang="en-US" altLang="zh-CN" dirty="0"/>
              <a:t> Allocation (LDA)</a:t>
            </a:r>
          </a:p>
          <a:p>
            <a:r>
              <a:rPr lang="en-US" altLang="zh-CN" dirty="0"/>
              <a:t>Correlated Topic Models </a:t>
            </a:r>
          </a:p>
        </p:txBody>
      </p:sp>
    </p:spTree>
    <p:extLst>
      <p:ext uri="{BB962C8B-B14F-4D97-AF65-F5344CB8AC3E}">
        <p14:creationId xmlns:p14="http://schemas.microsoft.com/office/powerpoint/2010/main" val="222374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dirty="0"/>
              <a:t>12.4.3 </a:t>
            </a:r>
            <a:r>
              <a:rPr lang="en-US" altLang="zh-CN" dirty="0">
                <a:ea typeface="宋体" panose="02010600030101010101" pitchFamily="2" charset="-122"/>
              </a:rPr>
              <a:t>What is a “topic”?</a:t>
            </a:r>
            <a:endParaRPr lang="en-US" altLang="en-US" dirty="0"/>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93838"/>
            <a:ext cx="2209800"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p:cNvSpPr/>
          <p:nvPr/>
        </p:nvSpPr>
        <p:spPr>
          <a:xfrm>
            <a:off x="1905001" y="1809750"/>
            <a:ext cx="1806575" cy="933450"/>
          </a:xfrm>
          <a:custGeom>
            <a:avLst/>
            <a:gdLst>
              <a:gd name="connsiteX0" fmla="*/ 63042 w 1929942"/>
              <a:gd name="connsiteY0" fmla="*/ 56752 h 933052"/>
              <a:gd name="connsiteX1" fmla="*/ 405942 w 1929942"/>
              <a:gd name="connsiteY1" fmla="*/ 47227 h 933052"/>
              <a:gd name="connsiteX2" fmla="*/ 910767 w 1929942"/>
              <a:gd name="connsiteY2" fmla="*/ 18652 h 933052"/>
              <a:gd name="connsiteX3" fmla="*/ 1853742 w 1929942"/>
              <a:gd name="connsiteY3" fmla="*/ 28177 h 933052"/>
              <a:gd name="connsiteX4" fmla="*/ 1863267 w 1929942"/>
              <a:gd name="connsiteY4" fmla="*/ 104377 h 933052"/>
              <a:gd name="connsiteX5" fmla="*/ 1882317 w 1929942"/>
              <a:gd name="connsiteY5" fmla="*/ 199627 h 933052"/>
              <a:gd name="connsiteX6" fmla="*/ 1910892 w 1929942"/>
              <a:gd name="connsiteY6" fmla="*/ 285352 h 933052"/>
              <a:gd name="connsiteX7" fmla="*/ 1920417 w 1929942"/>
              <a:gd name="connsiteY7" fmla="*/ 323452 h 933052"/>
              <a:gd name="connsiteX8" fmla="*/ 1929942 w 1929942"/>
              <a:gd name="connsiteY8" fmla="*/ 352027 h 933052"/>
              <a:gd name="connsiteX9" fmla="*/ 1910892 w 1929942"/>
              <a:gd name="connsiteY9" fmla="*/ 504427 h 933052"/>
              <a:gd name="connsiteX10" fmla="*/ 1891842 w 1929942"/>
              <a:gd name="connsiteY10" fmla="*/ 542527 h 933052"/>
              <a:gd name="connsiteX11" fmla="*/ 1863267 w 1929942"/>
              <a:gd name="connsiteY11" fmla="*/ 609202 h 933052"/>
              <a:gd name="connsiteX12" fmla="*/ 1834692 w 1929942"/>
              <a:gd name="connsiteY12" fmla="*/ 685402 h 933052"/>
              <a:gd name="connsiteX13" fmla="*/ 1815642 w 1929942"/>
              <a:gd name="connsiteY13" fmla="*/ 713977 h 933052"/>
              <a:gd name="connsiteX14" fmla="*/ 1758492 w 1929942"/>
              <a:gd name="connsiteY14" fmla="*/ 733027 h 933052"/>
              <a:gd name="connsiteX15" fmla="*/ 1729917 w 1929942"/>
              <a:gd name="connsiteY15" fmla="*/ 761602 h 933052"/>
              <a:gd name="connsiteX16" fmla="*/ 1634667 w 1929942"/>
              <a:gd name="connsiteY16" fmla="*/ 799702 h 933052"/>
              <a:gd name="connsiteX17" fmla="*/ 1587042 w 1929942"/>
              <a:gd name="connsiteY17" fmla="*/ 809227 h 933052"/>
              <a:gd name="connsiteX18" fmla="*/ 1529892 w 1929942"/>
              <a:gd name="connsiteY18" fmla="*/ 828277 h 933052"/>
              <a:gd name="connsiteX19" fmla="*/ 1491792 w 1929942"/>
              <a:gd name="connsiteY19" fmla="*/ 847327 h 933052"/>
              <a:gd name="connsiteX20" fmla="*/ 1444167 w 1929942"/>
              <a:gd name="connsiteY20" fmla="*/ 856852 h 933052"/>
              <a:gd name="connsiteX21" fmla="*/ 1415592 w 1929942"/>
              <a:gd name="connsiteY21" fmla="*/ 875902 h 933052"/>
              <a:gd name="connsiteX22" fmla="*/ 1387017 w 1929942"/>
              <a:gd name="connsiteY22" fmla="*/ 885427 h 933052"/>
              <a:gd name="connsiteX23" fmla="*/ 1310817 w 1929942"/>
              <a:gd name="connsiteY23" fmla="*/ 904477 h 933052"/>
              <a:gd name="connsiteX24" fmla="*/ 1253667 w 1929942"/>
              <a:gd name="connsiteY24" fmla="*/ 923527 h 933052"/>
              <a:gd name="connsiteX25" fmla="*/ 1225092 w 1929942"/>
              <a:gd name="connsiteY25" fmla="*/ 933052 h 933052"/>
              <a:gd name="connsiteX26" fmla="*/ 224967 w 1929942"/>
              <a:gd name="connsiteY26" fmla="*/ 923527 h 933052"/>
              <a:gd name="connsiteX27" fmla="*/ 196392 w 1929942"/>
              <a:gd name="connsiteY27" fmla="*/ 904477 h 933052"/>
              <a:gd name="connsiteX28" fmla="*/ 139242 w 1929942"/>
              <a:gd name="connsiteY28" fmla="*/ 856852 h 933052"/>
              <a:gd name="connsiteX29" fmla="*/ 120192 w 1929942"/>
              <a:gd name="connsiteY29" fmla="*/ 828277 h 933052"/>
              <a:gd name="connsiteX30" fmla="*/ 53517 w 1929942"/>
              <a:gd name="connsiteY30" fmla="*/ 752077 h 933052"/>
              <a:gd name="connsiteX31" fmla="*/ 34467 w 1929942"/>
              <a:gd name="connsiteY31" fmla="*/ 694927 h 933052"/>
              <a:gd name="connsiteX32" fmla="*/ 24942 w 1929942"/>
              <a:gd name="connsiteY32" fmla="*/ 361552 h 933052"/>
              <a:gd name="connsiteX33" fmla="*/ 24942 w 1929942"/>
              <a:gd name="connsiteY33" fmla="*/ 85327 h 933052"/>
              <a:gd name="connsiteX34" fmla="*/ 53517 w 1929942"/>
              <a:gd name="connsiteY34" fmla="*/ 66277 h 933052"/>
              <a:gd name="connsiteX35" fmla="*/ 63042 w 1929942"/>
              <a:gd name="connsiteY35" fmla="*/ 56752 h 93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29942" h="933052">
                <a:moveTo>
                  <a:pt x="63042" y="56752"/>
                </a:moveTo>
                <a:cubicBezTo>
                  <a:pt x="121780" y="53577"/>
                  <a:pt x="291694" y="51922"/>
                  <a:pt x="405942" y="47227"/>
                </a:cubicBezTo>
                <a:cubicBezTo>
                  <a:pt x="565062" y="40688"/>
                  <a:pt x="746571" y="28914"/>
                  <a:pt x="910767" y="18652"/>
                </a:cubicBezTo>
                <a:cubicBezTo>
                  <a:pt x="1225092" y="21827"/>
                  <a:pt x="1540666" y="0"/>
                  <a:pt x="1853742" y="28177"/>
                </a:cubicBezTo>
                <a:cubicBezTo>
                  <a:pt x="1879237" y="30472"/>
                  <a:pt x="1859647" y="79037"/>
                  <a:pt x="1863267" y="104377"/>
                </a:cubicBezTo>
                <a:cubicBezTo>
                  <a:pt x="1879587" y="218615"/>
                  <a:pt x="1864961" y="112847"/>
                  <a:pt x="1882317" y="199627"/>
                </a:cubicBezTo>
                <a:cubicBezTo>
                  <a:pt x="1896983" y="272958"/>
                  <a:pt x="1879197" y="237810"/>
                  <a:pt x="1910892" y="285352"/>
                </a:cubicBezTo>
                <a:cubicBezTo>
                  <a:pt x="1914067" y="298052"/>
                  <a:pt x="1916821" y="310865"/>
                  <a:pt x="1920417" y="323452"/>
                </a:cubicBezTo>
                <a:cubicBezTo>
                  <a:pt x="1923175" y="333106"/>
                  <a:pt x="1929942" y="341987"/>
                  <a:pt x="1929942" y="352027"/>
                </a:cubicBezTo>
                <a:cubicBezTo>
                  <a:pt x="1929942" y="363261"/>
                  <a:pt x="1918735" y="478285"/>
                  <a:pt x="1910892" y="504427"/>
                </a:cubicBezTo>
                <a:cubicBezTo>
                  <a:pt x="1906812" y="518027"/>
                  <a:pt x="1896828" y="529232"/>
                  <a:pt x="1891842" y="542527"/>
                </a:cubicBezTo>
                <a:cubicBezTo>
                  <a:pt x="1865482" y="612821"/>
                  <a:pt x="1901873" y="551294"/>
                  <a:pt x="1863267" y="609202"/>
                </a:cubicBezTo>
                <a:cubicBezTo>
                  <a:pt x="1852849" y="650872"/>
                  <a:pt x="1856829" y="646662"/>
                  <a:pt x="1834692" y="685402"/>
                </a:cubicBezTo>
                <a:cubicBezTo>
                  <a:pt x="1829012" y="695341"/>
                  <a:pt x="1825350" y="707910"/>
                  <a:pt x="1815642" y="713977"/>
                </a:cubicBezTo>
                <a:cubicBezTo>
                  <a:pt x="1798614" y="724620"/>
                  <a:pt x="1758492" y="733027"/>
                  <a:pt x="1758492" y="733027"/>
                </a:cubicBezTo>
                <a:cubicBezTo>
                  <a:pt x="1748967" y="742552"/>
                  <a:pt x="1740878" y="753772"/>
                  <a:pt x="1729917" y="761602"/>
                </a:cubicBezTo>
                <a:cubicBezTo>
                  <a:pt x="1710161" y="775713"/>
                  <a:pt x="1653944" y="795847"/>
                  <a:pt x="1634667" y="799702"/>
                </a:cubicBezTo>
                <a:cubicBezTo>
                  <a:pt x="1618792" y="802877"/>
                  <a:pt x="1602661" y="804967"/>
                  <a:pt x="1587042" y="809227"/>
                </a:cubicBezTo>
                <a:cubicBezTo>
                  <a:pt x="1567669" y="814511"/>
                  <a:pt x="1547853" y="819297"/>
                  <a:pt x="1529892" y="828277"/>
                </a:cubicBezTo>
                <a:cubicBezTo>
                  <a:pt x="1517192" y="834627"/>
                  <a:pt x="1505262" y="842837"/>
                  <a:pt x="1491792" y="847327"/>
                </a:cubicBezTo>
                <a:cubicBezTo>
                  <a:pt x="1476433" y="852447"/>
                  <a:pt x="1460042" y="853677"/>
                  <a:pt x="1444167" y="856852"/>
                </a:cubicBezTo>
                <a:cubicBezTo>
                  <a:pt x="1434642" y="863202"/>
                  <a:pt x="1425831" y="870782"/>
                  <a:pt x="1415592" y="875902"/>
                </a:cubicBezTo>
                <a:cubicBezTo>
                  <a:pt x="1406612" y="880392"/>
                  <a:pt x="1396703" y="882785"/>
                  <a:pt x="1387017" y="885427"/>
                </a:cubicBezTo>
                <a:cubicBezTo>
                  <a:pt x="1361758" y="892316"/>
                  <a:pt x="1335655" y="896198"/>
                  <a:pt x="1310817" y="904477"/>
                </a:cubicBezTo>
                <a:lnTo>
                  <a:pt x="1253667" y="923527"/>
                </a:lnTo>
                <a:lnTo>
                  <a:pt x="1225092" y="933052"/>
                </a:lnTo>
                <a:lnTo>
                  <a:pt x="224967" y="923527"/>
                </a:lnTo>
                <a:cubicBezTo>
                  <a:pt x="213524" y="923209"/>
                  <a:pt x="205186" y="911806"/>
                  <a:pt x="196392" y="904477"/>
                </a:cubicBezTo>
                <a:cubicBezTo>
                  <a:pt x="123053" y="843361"/>
                  <a:pt x="210188" y="904150"/>
                  <a:pt x="139242" y="856852"/>
                </a:cubicBezTo>
                <a:cubicBezTo>
                  <a:pt x="132892" y="847327"/>
                  <a:pt x="128287" y="836372"/>
                  <a:pt x="120192" y="828277"/>
                </a:cubicBezTo>
                <a:cubicBezTo>
                  <a:pt x="81298" y="789383"/>
                  <a:pt x="80504" y="833039"/>
                  <a:pt x="53517" y="752077"/>
                </a:cubicBezTo>
                <a:lnTo>
                  <a:pt x="34467" y="694927"/>
                </a:lnTo>
                <a:cubicBezTo>
                  <a:pt x="31292" y="583802"/>
                  <a:pt x="29668" y="472622"/>
                  <a:pt x="24942" y="361552"/>
                </a:cubicBezTo>
                <a:cubicBezTo>
                  <a:pt x="20241" y="251081"/>
                  <a:pt x="0" y="203803"/>
                  <a:pt x="24942" y="85327"/>
                </a:cubicBezTo>
                <a:cubicBezTo>
                  <a:pt x="27300" y="74125"/>
                  <a:pt x="45422" y="74372"/>
                  <a:pt x="53517" y="66277"/>
                </a:cubicBezTo>
                <a:cubicBezTo>
                  <a:pt x="58537" y="61257"/>
                  <a:pt x="4305" y="59927"/>
                  <a:pt x="63042" y="5675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8" name="Freeform 7"/>
          <p:cNvSpPr/>
          <p:nvPr/>
        </p:nvSpPr>
        <p:spPr>
          <a:xfrm>
            <a:off x="1971676" y="2566989"/>
            <a:ext cx="1706563" cy="725487"/>
          </a:xfrm>
          <a:custGeom>
            <a:avLst/>
            <a:gdLst>
              <a:gd name="connsiteX0" fmla="*/ 1323975 w 1707108"/>
              <a:gd name="connsiteY0" fmla="*/ 176751 h 726525"/>
              <a:gd name="connsiteX1" fmla="*/ 1362075 w 1707108"/>
              <a:gd name="connsiteY1" fmla="*/ 167226 h 726525"/>
              <a:gd name="connsiteX2" fmla="*/ 1457325 w 1707108"/>
              <a:gd name="connsiteY2" fmla="*/ 110076 h 726525"/>
              <a:gd name="connsiteX3" fmla="*/ 1533525 w 1707108"/>
              <a:gd name="connsiteY3" fmla="*/ 91026 h 726525"/>
              <a:gd name="connsiteX4" fmla="*/ 1619250 w 1707108"/>
              <a:gd name="connsiteY4" fmla="*/ 62451 h 726525"/>
              <a:gd name="connsiteX5" fmla="*/ 1647825 w 1707108"/>
              <a:gd name="connsiteY5" fmla="*/ 52926 h 726525"/>
              <a:gd name="connsiteX6" fmla="*/ 1666875 w 1707108"/>
              <a:gd name="connsiteY6" fmla="*/ 119601 h 726525"/>
              <a:gd name="connsiteX7" fmla="*/ 1685925 w 1707108"/>
              <a:gd name="connsiteY7" fmla="*/ 176751 h 726525"/>
              <a:gd name="connsiteX8" fmla="*/ 1695450 w 1707108"/>
              <a:gd name="connsiteY8" fmla="*/ 205326 h 726525"/>
              <a:gd name="connsiteX9" fmla="*/ 1704975 w 1707108"/>
              <a:gd name="connsiteY9" fmla="*/ 367251 h 726525"/>
              <a:gd name="connsiteX10" fmla="*/ 1695450 w 1707108"/>
              <a:gd name="connsiteY10" fmla="*/ 519651 h 726525"/>
              <a:gd name="connsiteX11" fmla="*/ 1666875 w 1707108"/>
              <a:gd name="connsiteY11" fmla="*/ 529176 h 726525"/>
              <a:gd name="connsiteX12" fmla="*/ 1476375 w 1707108"/>
              <a:gd name="connsiteY12" fmla="*/ 538701 h 726525"/>
              <a:gd name="connsiteX13" fmla="*/ 1447800 w 1707108"/>
              <a:gd name="connsiteY13" fmla="*/ 548226 h 726525"/>
              <a:gd name="connsiteX14" fmla="*/ 1209675 w 1707108"/>
              <a:gd name="connsiteY14" fmla="*/ 567276 h 726525"/>
              <a:gd name="connsiteX15" fmla="*/ 1200150 w 1707108"/>
              <a:gd name="connsiteY15" fmla="*/ 653001 h 726525"/>
              <a:gd name="connsiteX16" fmla="*/ 990600 w 1707108"/>
              <a:gd name="connsiteY16" fmla="*/ 662526 h 726525"/>
              <a:gd name="connsiteX17" fmla="*/ 923925 w 1707108"/>
              <a:gd name="connsiteY17" fmla="*/ 672051 h 726525"/>
              <a:gd name="connsiteX18" fmla="*/ 838200 w 1707108"/>
              <a:gd name="connsiteY18" fmla="*/ 691101 h 726525"/>
              <a:gd name="connsiteX19" fmla="*/ 742950 w 1707108"/>
              <a:gd name="connsiteY19" fmla="*/ 710151 h 726525"/>
              <a:gd name="connsiteX20" fmla="*/ 533400 w 1707108"/>
              <a:gd name="connsiteY20" fmla="*/ 700626 h 726525"/>
              <a:gd name="connsiteX21" fmla="*/ 276225 w 1707108"/>
              <a:gd name="connsiteY21" fmla="*/ 719676 h 726525"/>
              <a:gd name="connsiteX22" fmla="*/ 76200 w 1707108"/>
              <a:gd name="connsiteY22" fmla="*/ 700626 h 726525"/>
              <a:gd name="connsiteX23" fmla="*/ 47625 w 1707108"/>
              <a:gd name="connsiteY23" fmla="*/ 681576 h 726525"/>
              <a:gd name="connsiteX24" fmla="*/ 28575 w 1707108"/>
              <a:gd name="connsiteY24" fmla="*/ 653001 h 726525"/>
              <a:gd name="connsiteX25" fmla="*/ 19050 w 1707108"/>
              <a:gd name="connsiteY25" fmla="*/ 624426 h 726525"/>
              <a:gd name="connsiteX26" fmla="*/ 9525 w 1707108"/>
              <a:gd name="connsiteY26" fmla="*/ 414876 h 726525"/>
              <a:gd name="connsiteX27" fmla="*/ 0 w 1707108"/>
              <a:gd name="connsiteY27" fmla="*/ 357726 h 726525"/>
              <a:gd name="connsiteX28" fmla="*/ 9525 w 1707108"/>
              <a:gd name="connsiteY28" fmla="*/ 252951 h 726525"/>
              <a:gd name="connsiteX29" fmla="*/ 19050 w 1707108"/>
              <a:gd name="connsiteY29" fmla="*/ 214851 h 726525"/>
              <a:gd name="connsiteX30" fmla="*/ 1266825 w 1707108"/>
              <a:gd name="connsiteY30" fmla="*/ 205326 h 726525"/>
              <a:gd name="connsiteX31" fmla="*/ 1323975 w 1707108"/>
              <a:gd name="connsiteY31" fmla="*/ 186276 h 726525"/>
              <a:gd name="connsiteX32" fmla="*/ 1323975 w 1707108"/>
              <a:gd name="connsiteY32" fmla="*/ 176751 h 72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07108" h="726525">
                <a:moveTo>
                  <a:pt x="1323975" y="176751"/>
                </a:moveTo>
                <a:cubicBezTo>
                  <a:pt x="1336675" y="173576"/>
                  <a:pt x="1350366" y="173080"/>
                  <a:pt x="1362075" y="167226"/>
                </a:cubicBezTo>
                <a:cubicBezTo>
                  <a:pt x="1497502" y="99513"/>
                  <a:pt x="1357529" y="152846"/>
                  <a:pt x="1457325" y="110076"/>
                </a:cubicBezTo>
                <a:cubicBezTo>
                  <a:pt x="1491043" y="95625"/>
                  <a:pt x="1492527" y="102207"/>
                  <a:pt x="1533525" y="91026"/>
                </a:cubicBezTo>
                <a:lnTo>
                  <a:pt x="1619250" y="62451"/>
                </a:lnTo>
                <a:lnTo>
                  <a:pt x="1647825" y="52926"/>
                </a:lnTo>
                <a:cubicBezTo>
                  <a:pt x="1679836" y="148958"/>
                  <a:pt x="1630995" y="0"/>
                  <a:pt x="1666875" y="119601"/>
                </a:cubicBezTo>
                <a:cubicBezTo>
                  <a:pt x="1672645" y="138835"/>
                  <a:pt x="1679575" y="157701"/>
                  <a:pt x="1685925" y="176751"/>
                </a:cubicBezTo>
                <a:lnTo>
                  <a:pt x="1695450" y="205326"/>
                </a:lnTo>
                <a:cubicBezTo>
                  <a:pt x="1698625" y="259301"/>
                  <a:pt x="1704975" y="313183"/>
                  <a:pt x="1704975" y="367251"/>
                </a:cubicBezTo>
                <a:cubicBezTo>
                  <a:pt x="1704975" y="418150"/>
                  <a:pt x="1707108" y="470105"/>
                  <a:pt x="1695450" y="519651"/>
                </a:cubicBezTo>
                <a:cubicBezTo>
                  <a:pt x="1693150" y="529424"/>
                  <a:pt x="1676877" y="528306"/>
                  <a:pt x="1666875" y="529176"/>
                </a:cubicBezTo>
                <a:cubicBezTo>
                  <a:pt x="1603535" y="534684"/>
                  <a:pt x="1539875" y="535526"/>
                  <a:pt x="1476375" y="538701"/>
                </a:cubicBezTo>
                <a:cubicBezTo>
                  <a:pt x="1466850" y="541876"/>
                  <a:pt x="1457601" y="546048"/>
                  <a:pt x="1447800" y="548226"/>
                </a:cubicBezTo>
                <a:cubicBezTo>
                  <a:pt x="1369305" y="565669"/>
                  <a:pt x="1290321" y="563031"/>
                  <a:pt x="1209675" y="567276"/>
                </a:cubicBezTo>
                <a:cubicBezTo>
                  <a:pt x="1206500" y="595851"/>
                  <a:pt x="1226517" y="641537"/>
                  <a:pt x="1200150" y="653001"/>
                </a:cubicBezTo>
                <a:cubicBezTo>
                  <a:pt x="1136027" y="680881"/>
                  <a:pt x="1060356" y="657715"/>
                  <a:pt x="990600" y="662526"/>
                </a:cubicBezTo>
                <a:cubicBezTo>
                  <a:pt x="968203" y="664071"/>
                  <a:pt x="946150" y="668876"/>
                  <a:pt x="923925" y="672051"/>
                </a:cubicBezTo>
                <a:cubicBezTo>
                  <a:pt x="872048" y="689343"/>
                  <a:pt x="914833" y="676732"/>
                  <a:pt x="838200" y="691101"/>
                </a:cubicBezTo>
                <a:cubicBezTo>
                  <a:pt x="806376" y="697068"/>
                  <a:pt x="742950" y="710151"/>
                  <a:pt x="742950" y="710151"/>
                </a:cubicBezTo>
                <a:cubicBezTo>
                  <a:pt x="673100" y="706976"/>
                  <a:pt x="603322" y="700626"/>
                  <a:pt x="533400" y="700626"/>
                </a:cubicBezTo>
                <a:cubicBezTo>
                  <a:pt x="413826" y="700626"/>
                  <a:pt x="375517" y="707264"/>
                  <a:pt x="276225" y="719676"/>
                </a:cubicBezTo>
                <a:cubicBezTo>
                  <a:pt x="271925" y="719437"/>
                  <a:pt x="127997" y="726525"/>
                  <a:pt x="76200" y="700626"/>
                </a:cubicBezTo>
                <a:cubicBezTo>
                  <a:pt x="65961" y="695506"/>
                  <a:pt x="57150" y="687926"/>
                  <a:pt x="47625" y="681576"/>
                </a:cubicBezTo>
                <a:cubicBezTo>
                  <a:pt x="41275" y="672051"/>
                  <a:pt x="33695" y="663240"/>
                  <a:pt x="28575" y="653001"/>
                </a:cubicBezTo>
                <a:cubicBezTo>
                  <a:pt x="24085" y="644021"/>
                  <a:pt x="19851" y="634434"/>
                  <a:pt x="19050" y="624426"/>
                </a:cubicBezTo>
                <a:cubicBezTo>
                  <a:pt x="13474" y="554727"/>
                  <a:pt x="14507" y="484620"/>
                  <a:pt x="9525" y="414876"/>
                </a:cubicBezTo>
                <a:cubicBezTo>
                  <a:pt x="8149" y="395612"/>
                  <a:pt x="3175" y="376776"/>
                  <a:pt x="0" y="357726"/>
                </a:cubicBezTo>
                <a:cubicBezTo>
                  <a:pt x="3175" y="322801"/>
                  <a:pt x="4890" y="287712"/>
                  <a:pt x="9525" y="252951"/>
                </a:cubicBezTo>
                <a:cubicBezTo>
                  <a:pt x="11255" y="239975"/>
                  <a:pt x="5969" y="215347"/>
                  <a:pt x="19050" y="214851"/>
                </a:cubicBezTo>
                <a:cubicBezTo>
                  <a:pt x="434689" y="199107"/>
                  <a:pt x="850900" y="208501"/>
                  <a:pt x="1266825" y="205326"/>
                </a:cubicBezTo>
                <a:lnTo>
                  <a:pt x="1323975" y="186276"/>
                </a:lnTo>
                <a:lnTo>
                  <a:pt x="1323975" y="176751"/>
                </a:lnTo>
                <a:close/>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 name="Freeform 8"/>
          <p:cNvSpPr/>
          <p:nvPr/>
        </p:nvSpPr>
        <p:spPr>
          <a:xfrm>
            <a:off x="1962150" y="3081338"/>
            <a:ext cx="1735138" cy="685800"/>
          </a:xfrm>
          <a:custGeom>
            <a:avLst/>
            <a:gdLst>
              <a:gd name="connsiteX0" fmla="*/ 1257300 w 1735235"/>
              <a:gd name="connsiteY0" fmla="*/ 167362 h 686279"/>
              <a:gd name="connsiteX1" fmla="*/ 1266825 w 1735235"/>
              <a:gd name="connsiteY1" fmla="*/ 129262 h 686279"/>
              <a:gd name="connsiteX2" fmla="*/ 1295400 w 1735235"/>
              <a:gd name="connsiteY2" fmla="*/ 110212 h 686279"/>
              <a:gd name="connsiteX3" fmla="*/ 1400175 w 1735235"/>
              <a:gd name="connsiteY3" fmla="*/ 81637 h 686279"/>
              <a:gd name="connsiteX4" fmla="*/ 1685925 w 1735235"/>
              <a:gd name="connsiteY4" fmla="*/ 148312 h 686279"/>
              <a:gd name="connsiteX5" fmla="*/ 1695450 w 1735235"/>
              <a:gd name="connsiteY5" fmla="*/ 176887 h 686279"/>
              <a:gd name="connsiteX6" fmla="*/ 1685925 w 1735235"/>
              <a:gd name="connsiteY6" fmla="*/ 214987 h 686279"/>
              <a:gd name="connsiteX7" fmla="*/ 1676400 w 1735235"/>
              <a:gd name="connsiteY7" fmla="*/ 243562 h 686279"/>
              <a:gd name="connsiteX8" fmla="*/ 1695450 w 1735235"/>
              <a:gd name="connsiteY8" fmla="*/ 348337 h 686279"/>
              <a:gd name="connsiteX9" fmla="*/ 1695450 w 1735235"/>
              <a:gd name="connsiteY9" fmla="*/ 481687 h 686279"/>
              <a:gd name="connsiteX10" fmla="*/ 1666875 w 1735235"/>
              <a:gd name="connsiteY10" fmla="*/ 491212 h 686279"/>
              <a:gd name="connsiteX11" fmla="*/ 1638300 w 1735235"/>
              <a:gd name="connsiteY11" fmla="*/ 510262 h 686279"/>
              <a:gd name="connsiteX12" fmla="*/ 1609725 w 1735235"/>
              <a:gd name="connsiteY12" fmla="*/ 519787 h 686279"/>
              <a:gd name="connsiteX13" fmla="*/ 1581150 w 1735235"/>
              <a:gd name="connsiteY13" fmla="*/ 538837 h 686279"/>
              <a:gd name="connsiteX14" fmla="*/ 1190625 w 1735235"/>
              <a:gd name="connsiteY14" fmla="*/ 548362 h 686279"/>
              <a:gd name="connsiteX15" fmla="*/ 1181100 w 1735235"/>
              <a:gd name="connsiteY15" fmla="*/ 576937 h 686279"/>
              <a:gd name="connsiteX16" fmla="*/ 1171575 w 1735235"/>
              <a:gd name="connsiteY16" fmla="*/ 634087 h 686279"/>
              <a:gd name="connsiteX17" fmla="*/ 1143000 w 1735235"/>
              <a:gd name="connsiteY17" fmla="*/ 643612 h 686279"/>
              <a:gd name="connsiteX18" fmla="*/ 266700 w 1735235"/>
              <a:gd name="connsiteY18" fmla="*/ 653137 h 686279"/>
              <a:gd name="connsiteX19" fmla="*/ 76200 w 1735235"/>
              <a:gd name="connsiteY19" fmla="*/ 662662 h 686279"/>
              <a:gd name="connsiteX20" fmla="*/ 19050 w 1735235"/>
              <a:gd name="connsiteY20" fmla="*/ 634087 h 686279"/>
              <a:gd name="connsiteX21" fmla="*/ 0 w 1735235"/>
              <a:gd name="connsiteY21" fmla="*/ 605512 h 686279"/>
              <a:gd name="connsiteX22" fmla="*/ 19050 w 1735235"/>
              <a:gd name="connsiteY22" fmla="*/ 510262 h 686279"/>
              <a:gd name="connsiteX23" fmla="*/ 28575 w 1735235"/>
              <a:gd name="connsiteY23" fmla="*/ 481687 h 686279"/>
              <a:gd name="connsiteX24" fmla="*/ 47625 w 1735235"/>
              <a:gd name="connsiteY24" fmla="*/ 443587 h 686279"/>
              <a:gd name="connsiteX25" fmla="*/ 57150 w 1735235"/>
              <a:gd name="connsiteY25" fmla="*/ 405487 h 686279"/>
              <a:gd name="connsiteX26" fmla="*/ 57150 w 1735235"/>
              <a:gd name="connsiteY26" fmla="*/ 272137 h 686279"/>
              <a:gd name="connsiteX27" fmla="*/ 133350 w 1735235"/>
              <a:gd name="connsiteY27" fmla="*/ 243562 h 686279"/>
              <a:gd name="connsiteX28" fmla="*/ 971550 w 1735235"/>
              <a:gd name="connsiteY28" fmla="*/ 234037 h 686279"/>
              <a:gd name="connsiteX29" fmla="*/ 1009650 w 1735235"/>
              <a:gd name="connsiteY29" fmla="*/ 214987 h 686279"/>
              <a:gd name="connsiteX30" fmla="*/ 1209675 w 1735235"/>
              <a:gd name="connsiteY30" fmla="*/ 195937 h 686279"/>
              <a:gd name="connsiteX31" fmla="*/ 1257300 w 1735235"/>
              <a:gd name="connsiteY31" fmla="*/ 186412 h 686279"/>
              <a:gd name="connsiteX32" fmla="*/ 1257300 w 1735235"/>
              <a:gd name="connsiteY32" fmla="*/ 167362 h 686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35235" h="686279">
                <a:moveTo>
                  <a:pt x="1257300" y="167362"/>
                </a:moveTo>
                <a:cubicBezTo>
                  <a:pt x="1258888" y="157837"/>
                  <a:pt x="1259563" y="140154"/>
                  <a:pt x="1266825" y="129262"/>
                </a:cubicBezTo>
                <a:cubicBezTo>
                  <a:pt x="1273175" y="119737"/>
                  <a:pt x="1285461" y="115892"/>
                  <a:pt x="1295400" y="110212"/>
                </a:cubicBezTo>
                <a:cubicBezTo>
                  <a:pt x="1343884" y="82507"/>
                  <a:pt x="1334776" y="90980"/>
                  <a:pt x="1400175" y="81637"/>
                </a:cubicBezTo>
                <a:cubicBezTo>
                  <a:pt x="1735235" y="93191"/>
                  <a:pt x="1652967" y="0"/>
                  <a:pt x="1685925" y="148312"/>
                </a:cubicBezTo>
                <a:cubicBezTo>
                  <a:pt x="1688103" y="158113"/>
                  <a:pt x="1692275" y="167362"/>
                  <a:pt x="1695450" y="176887"/>
                </a:cubicBezTo>
                <a:cubicBezTo>
                  <a:pt x="1692275" y="189587"/>
                  <a:pt x="1689521" y="202400"/>
                  <a:pt x="1685925" y="214987"/>
                </a:cubicBezTo>
                <a:cubicBezTo>
                  <a:pt x="1683167" y="224641"/>
                  <a:pt x="1676400" y="233522"/>
                  <a:pt x="1676400" y="243562"/>
                </a:cubicBezTo>
                <a:cubicBezTo>
                  <a:pt x="1676400" y="277691"/>
                  <a:pt x="1687113" y="314991"/>
                  <a:pt x="1695450" y="348337"/>
                </a:cubicBezTo>
                <a:cubicBezTo>
                  <a:pt x="1695991" y="353751"/>
                  <a:pt x="1716934" y="454832"/>
                  <a:pt x="1695450" y="481687"/>
                </a:cubicBezTo>
                <a:cubicBezTo>
                  <a:pt x="1689178" y="489527"/>
                  <a:pt x="1675855" y="486722"/>
                  <a:pt x="1666875" y="491212"/>
                </a:cubicBezTo>
                <a:cubicBezTo>
                  <a:pt x="1656636" y="496332"/>
                  <a:pt x="1648539" y="505142"/>
                  <a:pt x="1638300" y="510262"/>
                </a:cubicBezTo>
                <a:cubicBezTo>
                  <a:pt x="1629320" y="514752"/>
                  <a:pt x="1618705" y="515297"/>
                  <a:pt x="1609725" y="519787"/>
                </a:cubicBezTo>
                <a:cubicBezTo>
                  <a:pt x="1599486" y="524907"/>
                  <a:pt x="1592571" y="538058"/>
                  <a:pt x="1581150" y="538837"/>
                </a:cubicBezTo>
                <a:cubicBezTo>
                  <a:pt x="1451238" y="547695"/>
                  <a:pt x="1320800" y="545187"/>
                  <a:pt x="1190625" y="548362"/>
                </a:cubicBezTo>
                <a:cubicBezTo>
                  <a:pt x="1187450" y="557887"/>
                  <a:pt x="1183278" y="567136"/>
                  <a:pt x="1181100" y="576937"/>
                </a:cubicBezTo>
                <a:cubicBezTo>
                  <a:pt x="1176910" y="595790"/>
                  <a:pt x="1181157" y="617319"/>
                  <a:pt x="1171575" y="634087"/>
                </a:cubicBezTo>
                <a:cubicBezTo>
                  <a:pt x="1166594" y="642804"/>
                  <a:pt x="1153038" y="643401"/>
                  <a:pt x="1143000" y="643612"/>
                </a:cubicBezTo>
                <a:cubicBezTo>
                  <a:pt x="850947" y="649760"/>
                  <a:pt x="558800" y="649962"/>
                  <a:pt x="266700" y="653137"/>
                </a:cubicBezTo>
                <a:cubicBezTo>
                  <a:pt x="167274" y="686279"/>
                  <a:pt x="229579" y="673618"/>
                  <a:pt x="76200" y="662662"/>
                </a:cubicBezTo>
                <a:cubicBezTo>
                  <a:pt x="52959" y="654915"/>
                  <a:pt x="37514" y="652551"/>
                  <a:pt x="19050" y="634087"/>
                </a:cubicBezTo>
                <a:cubicBezTo>
                  <a:pt x="10955" y="625992"/>
                  <a:pt x="6350" y="615037"/>
                  <a:pt x="0" y="605512"/>
                </a:cubicBezTo>
                <a:cubicBezTo>
                  <a:pt x="6350" y="573762"/>
                  <a:pt x="8811" y="540979"/>
                  <a:pt x="19050" y="510262"/>
                </a:cubicBezTo>
                <a:cubicBezTo>
                  <a:pt x="22225" y="500737"/>
                  <a:pt x="24620" y="490915"/>
                  <a:pt x="28575" y="481687"/>
                </a:cubicBezTo>
                <a:cubicBezTo>
                  <a:pt x="34168" y="468636"/>
                  <a:pt x="42639" y="456882"/>
                  <a:pt x="47625" y="443587"/>
                </a:cubicBezTo>
                <a:cubicBezTo>
                  <a:pt x="52222" y="431330"/>
                  <a:pt x="53975" y="418187"/>
                  <a:pt x="57150" y="405487"/>
                </a:cubicBezTo>
                <a:cubicBezTo>
                  <a:pt x="50972" y="362238"/>
                  <a:pt x="37928" y="315386"/>
                  <a:pt x="57150" y="272137"/>
                </a:cubicBezTo>
                <a:cubicBezTo>
                  <a:pt x="65989" y="252249"/>
                  <a:pt x="121460" y="243818"/>
                  <a:pt x="133350" y="243562"/>
                </a:cubicBezTo>
                <a:cubicBezTo>
                  <a:pt x="412703" y="237554"/>
                  <a:pt x="692150" y="237212"/>
                  <a:pt x="971550" y="234037"/>
                </a:cubicBezTo>
                <a:cubicBezTo>
                  <a:pt x="984250" y="227687"/>
                  <a:pt x="995815" y="218180"/>
                  <a:pt x="1009650" y="214987"/>
                </a:cubicBezTo>
                <a:cubicBezTo>
                  <a:pt x="1032960" y="209608"/>
                  <a:pt x="1200250" y="196722"/>
                  <a:pt x="1209675" y="195937"/>
                </a:cubicBezTo>
                <a:cubicBezTo>
                  <a:pt x="1225550" y="192762"/>
                  <a:pt x="1243830" y="195392"/>
                  <a:pt x="1257300" y="186412"/>
                </a:cubicBezTo>
                <a:cubicBezTo>
                  <a:pt x="1265654" y="180843"/>
                  <a:pt x="1255713" y="176887"/>
                  <a:pt x="1257300" y="167362"/>
                </a:cubicBezTo>
                <a:close/>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 name="Freeform 10"/>
          <p:cNvSpPr/>
          <p:nvPr/>
        </p:nvSpPr>
        <p:spPr>
          <a:xfrm>
            <a:off x="1978025" y="3621088"/>
            <a:ext cx="1714500" cy="722312"/>
          </a:xfrm>
          <a:custGeom>
            <a:avLst/>
            <a:gdLst>
              <a:gd name="connsiteX0" fmla="*/ 1193419 w 1713735"/>
              <a:gd name="connsiteY0" fmla="*/ 103529 h 722654"/>
              <a:gd name="connsiteX1" fmla="*/ 1202944 w 1713735"/>
              <a:gd name="connsiteY1" fmla="*/ 74954 h 722654"/>
              <a:gd name="connsiteX2" fmla="*/ 1241044 w 1713735"/>
              <a:gd name="connsiteY2" fmla="*/ 55904 h 722654"/>
              <a:gd name="connsiteX3" fmla="*/ 1498219 w 1713735"/>
              <a:gd name="connsiteY3" fmla="*/ 46379 h 722654"/>
              <a:gd name="connsiteX4" fmla="*/ 1583944 w 1713735"/>
              <a:gd name="connsiteY4" fmla="*/ 27329 h 722654"/>
              <a:gd name="connsiteX5" fmla="*/ 1650619 w 1713735"/>
              <a:gd name="connsiteY5" fmla="*/ 8279 h 722654"/>
              <a:gd name="connsiteX6" fmla="*/ 1679194 w 1713735"/>
              <a:gd name="connsiteY6" fmla="*/ 17804 h 722654"/>
              <a:gd name="connsiteX7" fmla="*/ 1707769 w 1713735"/>
              <a:gd name="connsiteY7" fmla="*/ 46379 h 722654"/>
              <a:gd name="connsiteX8" fmla="*/ 1698244 w 1713735"/>
              <a:gd name="connsiteY8" fmla="*/ 494054 h 722654"/>
              <a:gd name="connsiteX9" fmla="*/ 1669669 w 1713735"/>
              <a:gd name="connsiteY9" fmla="*/ 579779 h 722654"/>
              <a:gd name="connsiteX10" fmla="*/ 1631569 w 1713735"/>
              <a:gd name="connsiteY10" fmla="*/ 598829 h 722654"/>
              <a:gd name="connsiteX11" fmla="*/ 1602994 w 1713735"/>
              <a:gd name="connsiteY11" fmla="*/ 627404 h 722654"/>
              <a:gd name="connsiteX12" fmla="*/ 1507744 w 1713735"/>
              <a:gd name="connsiteY12" fmla="*/ 665504 h 722654"/>
              <a:gd name="connsiteX13" fmla="*/ 1364869 w 1713735"/>
              <a:gd name="connsiteY13" fmla="*/ 694079 h 722654"/>
              <a:gd name="connsiteX14" fmla="*/ 507619 w 1713735"/>
              <a:gd name="connsiteY14" fmla="*/ 703604 h 722654"/>
              <a:gd name="connsiteX15" fmla="*/ 383794 w 1713735"/>
              <a:gd name="connsiteY15" fmla="*/ 722654 h 722654"/>
              <a:gd name="connsiteX16" fmla="*/ 221869 w 1713735"/>
              <a:gd name="connsiteY16" fmla="*/ 713129 h 722654"/>
              <a:gd name="connsiteX17" fmla="*/ 145669 w 1713735"/>
              <a:gd name="connsiteY17" fmla="*/ 675029 h 722654"/>
              <a:gd name="connsiteX18" fmla="*/ 117094 w 1713735"/>
              <a:gd name="connsiteY18" fmla="*/ 617879 h 722654"/>
              <a:gd name="connsiteX19" fmla="*/ 88519 w 1713735"/>
              <a:gd name="connsiteY19" fmla="*/ 589304 h 722654"/>
              <a:gd name="connsiteX20" fmla="*/ 21844 w 1713735"/>
              <a:gd name="connsiteY20" fmla="*/ 494054 h 722654"/>
              <a:gd name="connsiteX21" fmla="*/ 2794 w 1713735"/>
              <a:gd name="connsiteY21" fmla="*/ 465479 h 722654"/>
              <a:gd name="connsiteX22" fmla="*/ 21844 w 1713735"/>
              <a:gd name="connsiteY22" fmla="*/ 379754 h 722654"/>
              <a:gd name="connsiteX23" fmla="*/ 31369 w 1713735"/>
              <a:gd name="connsiteY23" fmla="*/ 236879 h 722654"/>
              <a:gd name="connsiteX24" fmla="*/ 40894 w 1713735"/>
              <a:gd name="connsiteY24" fmla="*/ 189254 h 722654"/>
              <a:gd name="connsiteX25" fmla="*/ 345694 w 1713735"/>
              <a:gd name="connsiteY25" fmla="*/ 151154 h 722654"/>
              <a:gd name="connsiteX26" fmla="*/ 1021969 w 1713735"/>
              <a:gd name="connsiteY26" fmla="*/ 141629 h 722654"/>
              <a:gd name="connsiteX27" fmla="*/ 1126744 w 1713735"/>
              <a:gd name="connsiteY27" fmla="*/ 122579 h 722654"/>
              <a:gd name="connsiteX28" fmla="*/ 1155319 w 1713735"/>
              <a:gd name="connsiteY28" fmla="*/ 103529 h 722654"/>
              <a:gd name="connsiteX29" fmla="*/ 1193419 w 1713735"/>
              <a:gd name="connsiteY29" fmla="*/ 103529 h 72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13735" h="722654">
                <a:moveTo>
                  <a:pt x="1193419" y="103529"/>
                </a:moveTo>
                <a:cubicBezTo>
                  <a:pt x="1201357" y="98767"/>
                  <a:pt x="1195844" y="82054"/>
                  <a:pt x="1202944" y="74954"/>
                </a:cubicBezTo>
                <a:cubicBezTo>
                  <a:pt x="1212984" y="64914"/>
                  <a:pt x="1226911" y="57272"/>
                  <a:pt x="1241044" y="55904"/>
                </a:cubicBezTo>
                <a:cubicBezTo>
                  <a:pt x="1326429" y="47641"/>
                  <a:pt x="1412494" y="49554"/>
                  <a:pt x="1498219" y="46379"/>
                </a:cubicBezTo>
                <a:cubicBezTo>
                  <a:pt x="1530955" y="39832"/>
                  <a:pt x="1552557" y="36297"/>
                  <a:pt x="1583944" y="27329"/>
                </a:cubicBezTo>
                <a:cubicBezTo>
                  <a:pt x="1679597" y="0"/>
                  <a:pt x="1531512" y="38056"/>
                  <a:pt x="1650619" y="8279"/>
                </a:cubicBezTo>
                <a:cubicBezTo>
                  <a:pt x="1660144" y="11454"/>
                  <a:pt x="1670840" y="12235"/>
                  <a:pt x="1679194" y="17804"/>
                </a:cubicBezTo>
                <a:cubicBezTo>
                  <a:pt x="1690402" y="25276"/>
                  <a:pt x="1707231" y="32919"/>
                  <a:pt x="1707769" y="46379"/>
                </a:cubicBezTo>
                <a:cubicBezTo>
                  <a:pt x="1713735" y="195519"/>
                  <a:pt x="1703872" y="344901"/>
                  <a:pt x="1698244" y="494054"/>
                </a:cubicBezTo>
                <a:cubicBezTo>
                  <a:pt x="1697252" y="520342"/>
                  <a:pt x="1693258" y="560121"/>
                  <a:pt x="1669669" y="579779"/>
                </a:cubicBezTo>
                <a:cubicBezTo>
                  <a:pt x="1658761" y="588869"/>
                  <a:pt x="1643123" y="590576"/>
                  <a:pt x="1631569" y="598829"/>
                </a:cubicBezTo>
                <a:cubicBezTo>
                  <a:pt x="1620608" y="606659"/>
                  <a:pt x="1613955" y="619574"/>
                  <a:pt x="1602994" y="627404"/>
                </a:cubicBezTo>
                <a:cubicBezTo>
                  <a:pt x="1581770" y="642564"/>
                  <a:pt x="1529097" y="660166"/>
                  <a:pt x="1507744" y="665504"/>
                </a:cubicBezTo>
                <a:cubicBezTo>
                  <a:pt x="1467308" y="675613"/>
                  <a:pt x="1408119" y="693187"/>
                  <a:pt x="1364869" y="694079"/>
                </a:cubicBezTo>
                <a:lnTo>
                  <a:pt x="507619" y="703604"/>
                </a:lnTo>
                <a:cubicBezTo>
                  <a:pt x="461607" y="715107"/>
                  <a:pt x="438647" y="722654"/>
                  <a:pt x="383794" y="722654"/>
                </a:cubicBezTo>
                <a:cubicBezTo>
                  <a:pt x="329726" y="722654"/>
                  <a:pt x="275844" y="716304"/>
                  <a:pt x="221869" y="713129"/>
                </a:cubicBezTo>
                <a:cubicBezTo>
                  <a:pt x="189086" y="704933"/>
                  <a:pt x="169118" y="705178"/>
                  <a:pt x="145669" y="675029"/>
                </a:cubicBezTo>
                <a:cubicBezTo>
                  <a:pt x="132593" y="658217"/>
                  <a:pt x="128908" y="635600"/>
                  <a:pt x="117094" y="617879"/>
                </a:cubicBezTo>
                <a:cubicBezTo>
                  <a:pt x="109622" y="606671"/>
                  <a:pt x="95751" y="600668"/>
                  <a:pt x="88519" y="589304"/>
                </a:cubicBezTo>
                <a:cubicBezTo>
                  <a:pt x="24827" y="489217"/>
                  <a:pt x="82300" y="534358"/>
                  <a:pt x="21844" y="494054"/>
                </a:cubicBezTo>
                <a:cubicBezTo>
                  <a:pt x="15494" y="484529"/>
                  <a:pt x="4058" y="476857"/>
                  <a:pt x="2794" y="465479"/>
                </a:cubicBezTo>
                <a:cubicBezTo>
                  <a:pt x="0" y="440334"/>
                  <a:pt x="13474" y="404864"/>
                  <a:pt x="21844" y="379754"/>
                </a:cubicBezTo>
                <a:cubicBezTo>
                  <a:pt x="25019" y="332129"/>
                  <a:pt x="26620" y="284373"/>
                  <a:pt x="31369" y="236879"/>
                </a:cubicBezTo>
                <a:cubicBezTo>
                  <a:pt x="32980" y="220770"/>
                  <a:pt x="36967" y="204960"/>
                  <a:pt x="40894" y="189254"/>
                </a:cubicBezTo>
                <a:cubicBezTo>
                  <a:pt x="71244" y="67852"/>
                  <a:pt x="141560" y="155157"/>
                  <a:pt x="345694" y="151154"/>
                </a:cubicBezTo>
                <a:lnTo>
                  <a:pt x="1021969" y="141629"/>
                </a:lnTo>
                <a:cubicBezTo>
                  <a:pt x="1048236" y="138346"/>
                  <a:pt x="1097378" y="137262"/>
                  <a:pt x="1126744" y="122579"/>
                </a:cubicBezTo>
                <a:cubicBezTo>
                  <a:pt x="1136983" y="117459"/>
                  <a:pt x="1145080" y="108649"/>
                  <a:pt x="1155319" y="103529"/>
                </a:cubicBezTo>
                <a:cubicBezTo>
                  <a:pt x="1180393" y="90992"/>
                  <a:pt x="1185482" y="108292"/>
                  <a:pt x="1193419" y="103529"/>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143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1524001"/>
            <a:ext cx="15240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465638"/>
            <a:ext cx="2743200"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15"/>
          <p:cNvSpPr/>
          <p:nvPr/>
        </p:nvSpPr>
        <p:spPr>
          <a:xfrm>
            <a:off x="8594726" y="2238375"/>
            <a:ext cx="1122363" cy="933450"/>
          </a:xfrm>
          <a:custGeom>
            <a:avLst/>
            <a:gdLst>
              <a:gd name="connsiteX0" fmla="*/ 453544 w 1121908"/>
              <a:gd name="connsiteY0" fmla="*/ 190500 h 933450"/>
              <a:gd name="connsiteX1" fmla="*/ 463069 w 1121908"/>
              <a:gd name="connsiteY1" fmla="*/ 114300 h 933450"/>
              <a:gd name="connsiteX2" fmla="*/ 472594 w 1121908"/>
              <a:gd name="connsiteY2" fmla="*/ 57150 h 933450"/>
              <a:gd name="connsiteX3" fmla="*/ 482119 w 1121908"/>
              <a:gd name="connsiteY3" fmla="*/ 28575 h 933450"/>
              <a:gd name="connsiteX4" fmla="*/ 520219 w 1121908"/>
              <a:gd name="connsiteY4" fmla="*/ 9525 h 933450"/>
              <a:gd name="connsiteX5" fmla="*/ 624994 w 1121908"/>
              <a:gd name="connsiteY5" fmla="*/ 0 h 933450"/>
              <a:gd name="connsiteX6" fmla="*/ 1005994 w 1121908"/>
              <a:gd name="connsiteY6" fmla="*/ 9525 h 933450"/>
              <a:gd name="connsiteX7" fmla="*/ 1034569 w 1121908"/>
              <a:gd name="connsiteY7" fmla="*/ 19050 h 933450"/>
              <a:gd name="connsiteX8" fmla="*/ 1063144 w 1121908"/>
              <a:gd name="connsiteY8" fmla="*/ 400050 h 933450"/>
              <a:gd name="connsiteX9" fmla="*/ 1082194 w 1121908"/>
              <a:gd name="connsiteY9" fmla="*/ 438150 h 933450"/>
              <a:gd name="connsiteX10" fmla="*/ 1120294 w 1121908"/>
              <a:gd name="connsiteY10" fmla="*/ 495300 h 933450"/>
              <a:gd name="connsiteX11" fmla="*/ 1110769 w 1121908"/>
              <a:gd name="connsiteY11" fmla="*/ 657225 h 933450"/>
              <a:gd name="connsiteX12" fmla="*/ 1044094 w 1121908"/>
              <a:gd name="connsiteY12" fmla="*/ 695325 h 933450"/>
              <a:gd name="connsiteX13" fmla="*/ 958369 w 1121908"/>
              <a:gd name="connsiteY13" fmla="*/ 714375 h 933450"/>
              <a:gd name="connsiteX14" fmla="*/ 805969 w 1121908"/>
              <a:gd name="connsiteY14" fmla="*/ 723900 h 933450"/>
              <a:gd name="connsiteX15" fmla="*/ 758344 w 1121908"/>
              <a:gd name="connsiteY15" fmla="*/ 733425 h 933450"/>
              <a:gd name="connsiteX16" fmla="*/ 701194 w 1121908"/>
              <a:gd name="connsiteY16" fmla="*/ 752475 h 933450"/>
              <a:gd name="connsiteX17" fmla="*/ 672619 w 1121908"/>
              <a:gd name="connsiteY17" fmla="*/ 762000 h 933450"/>
              <a:gd name="connsiteX18" fmla="*/ 615469 w 1121908"/>
              <a:gd name="connsiteY18" fmla="*/ 771525 h 933450"/>
              <a:gd name="connsiteX19" fmla="*/ 586894 w 1121908"/>
              <a:gd name="connsiteY19" fmla="*/ 790575 h 933450"/>
              <a:gd name="connsiteX20" fmla="*/ 558319 w 1121908"/>
              <a:gd name="connsiteY20" fmla="*/ 895350 h 933450"/>
              <a:gd name="connsiteX21" fmla="*/ 501169 w 1121908"/>
              <a:gd name="connsiteY21" fmla="*/ 914400 h 933450"/>
              <a:gd name="connsiteX22" fmla="*/ 434494 w 1121908"/>
              <a:gd name="connsiteY22" fmla="*/ 933450 h 933450"/>
              <a:gd name="connsiteX23" fmla="*/ 282094 w 1121908"/>
              <a:gd name="connsiteY23" fmla="*/ 923925 h 933450"/>
              <a:gd name="connsiteX24" fmla="*/ 234469 w 1121908"/>
              <a:gd name="connsiteY24" fmla="*/ 914400 h 933450"/>
              <a:gd name="connsiteX25" fmla="*/ 177319 w 1121908"/>
              <a:gd name="connsiteY25" fmla="*/ 876300 h 933450"/>
              <a:gd name="connsiteX26" fmla="*/ 110644 w 1121908"/>
              <a:gd name="connsiteY26" fmla="*/ 838200 h 933450"/>
              <a:gd name="connsiteX27" fmla="*/ 53494 w 1121908"/>
              <a:gd name="connsiteY27" fmla="*/ 819150 h 933450"/>
              <a:gd name="connsiteX28" fmla="*/ 24919 w 1121908"/>
              <a:gd name="connsiteY28" fmla="*/ 790575 h 933450"/>
              <a:gd name="connsiteX29" fmla="*/ 15394 w 1121908"/>
              <a:gd name="connsiteY29" fmla="*/ 762000 h 933450"/>
              <a:gd name="connsiteX30" fmla="*/ 34444 w 1121908"/>
              <a:gd name="connsiteY30" fmla="*/ 485775 h 933450"/>
              <a:gd name="connsiteX31" fmla="*/ 43969 w 1121908"/>
              <a:gd name="connsiteY31" fmla="*/ 257175 h 933450"/>
              <a:gd name="connsiteX32" fmla="*/ 53494 w 1121908"/>
              <a:gd name="connsiteY32" fmla="*/ 228600 h 933450"/>
              <a:gd name="connsiteX33" fmla="*/ 82069 w 1121908"/>
              <a:gd name="connsiteY33" fmla="*/ 133350 h 933450"/>
              <a:gd name="connsiteX34" fmla="*/ 110644 w 1121908"/>
              <a:gd name="connsiteY34" fmla="*/ 123825 h 933450"/>
              <a:gd name="connsiteX35" fmla="*/ 358294 w 1121908"/>
              <a:gd name="connsiteY35" fmla="*/ 133350 h 933450"/>
              <a:gd name="connsiteX36" fmla="*/ 415444 w 1121908"/>
              <a:gd name="connsiteY36" fmla="*/ 152400 h 933450"/>
              <a:gd name="connsiteX37" fmla="*/ 453544 w 1121908"/>
              <a:gd name="connsiteY37" fmla="*/ 190500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21908" h="933450">
                <a:moveTo>
                  <a:pt x="453544" y="190500"/>
                </a:moveTo>
                <a:cubicBezTo>
                  <a:pt x="461481" y="184150"/>
                  <a:pt x="459449" y="139640"/>
                  <a:pt x="463069" y="114300"/>
                </a:cubicBezTo>
                <a:cubicBezTo>
                  <a:pt x="465800" y="95181"/>
                  <a:pt x="468404" y="76003"/>
                  <a:pt x="472594" y="57150"/>
                </a:cubicBezTo>
                <a:cubicBezTo>
                  <a:pt x="474772" y="47349"/>
                  <a:pt x="475019" y="35675"/>
                  <a:pt x="482119" y="28575"/>
                </a:cubicBezTo>
                <a:cubicBezTo>
                  <a:pt x="492159" y="18535"/>
                  <a:pt x="506296" y="12310"/>
                  <a:pt x="520219" y="9525"/>
                </a:cubicBezTo>
                <a:cubicBezTo>
                  <a:pt x="554607" y="2647"/>
                  <a:pt x="590069" y="3175"/>
                  <a:pt x="624994" y="0"/>
                </a:cubicBezTo>
                <a:cubicBezTo>
                  <a:pt x="751994" y="3175"/>
                  <a:pt x="879092" y="3623"/>
                  <a:pt x="1005994" y="9525"/>
                </a:cubicBezTo>
                <a:cubicBezTo>
                  <a:pt x="1016023" y="9991"/>
                  <a:pt x="1033042" y="9127"/>
                  <a:pt x="1034569" y="19050"/>
                </a:cubicBezTo>
                <a:cubicBezTo>
                  <a:pt x="1090235" y="380881"/>
                  <a:pt x="1006849" y="132649"/>
                  <a:pt x="1063144" y="400050"/>
                </a:cubicBezTo>
                <a:cubicBezTo>
                  <a:pt x="1066069" y="413944"/>
                  <a:pt x="1074889" y="425974"/>
                  <a:pt x="1082194" y="438150"/>
                </a:cubicBezTo>
                <a:cubicBezTo>
                  <a:pt x="1093974" y="457783"/>
                  <a:pt x="1120294" y="495300"/>
                  <a:pt x="1120294" y="495300"/>
                </a:cubicBezTo>
                <a:cubicBezTo>
                  <a:pt x="1117119" y="549275"/>
                  <a:pt x="1121908" y="604316"/>
                  <a:pt x="1110769" y="657225"/>
                </a:cubicBezTo>
                <a:cubicBezTo>
                  <a:pt x="1109188" y="664735"/>
                  <a:pt x="1044297" y="695238"/>
                  <a:pt x="1044094" y="695325"/>
                </a:cubicBezTo>
                <a:cubicBezTo>
                  <a:pt x="1018246" y="706403"/>
                  <a:pt x="984935" y="711960"/>
                  <a:pt x="958369" y="714375"/>
                </a:cubicBezTo>
                <a:cubicBezTo>
                  <a:pt x="907679" y="718983"/>
                  <a:pt x="856769" y="720725"/>
                  <a:pt x="805969" y="723900"/>
                </a:cubicBezTo>
                <a:cubicBezTo>
                  <a:pt x="790094" y="727075"/>
                  <a:pt x="773963" y="729165"/>
                  <a:pt x="758344" y="733425"/>
                </a:cubicBezTo>
                <a:cubicBezTo>
                  <a:pt x="738971" y="738709"/>
                  <a:pt x="720244" y="746125"/>
                  <a:pt x="701194" y="752475"/>
                </a:cubicBezTo>
                <a:cubicBezTo>
                  <a:pt x="691669" y="755650"/>
                  <a:pt x="682523" y="760349"/>
                  <a:pt x="672619" y="762000"/>
                </a:cubicBezTo>
                <a:lnTo>
                  <a:pt x="615469" y="771525"/>
                </a:lnTo>
                <a:cubicBezTo>
                  <a:pt x="605944" y="777875"/>
                  <a:pt x="591146" y="779946"/>
                  <a:pt x="586894" y="790575"/>
                </a:cubicBezTo>
                <a:cubicBezTo>
                  <a:pt x="578539" y="811462"/>
                  <a:pt x="590410" y="875293"/>
                  <a:pt x="558319" y="895350"/>
                </a:cubicBezTo>
                <a:cubicBezTo>
                  <a:pt x="541291" y="905993"/>
                  <a:pt x="520219" y="908050"/>
                  <a:pt x="501169" y="914400"/>
                </a:cubicBezTo>
                <a:cubicBezTo>
                  <a:pt x="460175" y="928065"/>
                  <a:pt x="482334" y="921490"/>
                  <a:pt x="434494" y="933450"/>
                </a:cubicBezTo>
                <a:cubicBezTo>
                  <a:pt x="383694" y="930275"/>
                  <a:pt x="332764" y="928751"/>
                  <a:pt x="282094" y="923925"/>
                </a:cubicBezTo>
                <a:cubicBezTo>
                  <a:pt x="265978" y="922390"/>
                  <a:pt x="249207" y="921099"/>
                  <a:pt x="234469" y="914400"/>
                </a:cubicBezTo>
                <a:cubicBezTo>
                  <a:pt x="213626" y="904926"/>
                  <a:pt x="196369" y="889000"/>
                  <a:pt x="177319" y="876300"/>
                </a:cubicBezTo>
                <a:cubicBezTo>
                  <a:pt x="151544" y="859117"/>
                  <a:pt x="140856" y="850285"/>
                  <a:pt x="110644" y="838200"/>
                </a:cubicBezTo>
                <a:cubicBezTo>
                  <a:pt x="92000" y="830742"/>
                  <a:pt x="53494" y="819150"/>
                  <a:pt x="53494" y="819150"/>
                </a:cubicBezTo>
                <a:cubicBezTo>
                  <a:pt x="43969" y="809625"/>
                  <a:pt x="32391" y="801783"/>
                  <a:pt x="24919" y="790575"/>
                </a:cubicBezTo>
                <a:cubicBezTo>
                  <a:pt x="19350" y="782221"/>
                  <a:pt x="15394" y="772040"/>
                  <a:pt x="15394" y="762000"/>
                </a:cubicBezTo>
                <a:cubicBezTo>
                  <a:pt x="15394" y="534050"/>
                  <a:pt x="0" y="589108"/>
                  <a:pt x="34444" y="485775"/>
                </a:cubicBezTo>
                <a:cubicBezTo>
                  <a:pt x="37619" y="409575"/>
                  <a:pt x="38335" y="333233"/>
                  <a:pt x="43969" y="257175"/>
                </a:cubicBezTo>
                <a:cubicBezTo>
                  <a:pt x="44711" y="247162"/>
                  <a:pt x="50736" y="238254"/>
                  <a:pt x="53494" y="228600"/>
                </a:cubicBezTo>
                <a:cubicBezTo>
                  <a:pt x="57431" y="214819"/>
                  <a:pt x="74921" y="135733"/>
                  <a:pt x="82069" y="133350"/>
                </a:cubicBezTo>
                <a:lnTo>
                  <a:pt x="110644" y="123825"/>
                </a:lnTo>
                <a:cubicBezTo>
                  <a:pt x="193194" y="127000"/>
                  <a:pt x="276044" y="125639"/>
                  <a:pt x="358294" y="133350"/>
                </a:cubicBezTo>
                <a:cubicBezTo>
                  <a:pt x="378287" y="135224"/>
                  <a:pt x="415444" y="152400"/>
                  <a:pt x="415444" y="152400"/>
                </a:cubicBezTo>
                <a:cubicBezTo>
                  <a:pt x="447031" y="141871"/>
                  <a:pt x="445607" y="196850"/>
                  <a:pt x="453544" y="19050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 name="Freeform 17"/>
          <p:cNvSpPr/>
          <p:nvPr/>
        </p:nvSpPr>
        <p:spPr>
          <a:xfrm>
            <a:off x="8499475" y="4730750"/>
            <a:ext cx="882650" cy="420688"/>
          </a:xfrm>
          <a:custGeom>
            <a:avLst/>
            <a:gdLst>
              <a:gd name="connsiteX0" fmla="*/ 35201 w 882926"/>
              <a:gd name="connsiteY0" fmla="*/ 192065 h 420665"/>
              <a:gd name="connsiteX1" fmla="*/ 63776 w 882926"/>
              <a:gd name="connsiteY1" fmla="*/ 173015 h 420665"/>
              <a:gd name="connsiteX2" fmla="*/ 54251 w 882926"/>
              <a:gd name="connsiteY2" fmla="*/ 144440 h 420665"/>
              <a:gd name="connsiteX3" fmla="*/ 63776 w 882926"/>
              <a:gd name="connsiteY3" fmla="*/ 87290 h 420665"/>
              <a:gd name="connsiteX4" fmla="*/ 82826 w 882926"/>
              <a:gd name="connsiteY4" fmla="*/ 58715 h 420665"/>
              <a:gd name="connsiteX5" fmla="*/ 435251 w 882926"/>
              <a:gd name="connsiteY5" fmla="*/ 49190 h 420665"/>
              <a:gd name="connsiteX6" fmla="*/ 501926 w 882926"/>
              <a:gd name="connsiteY6" fmla="*/ 39665 h 420665"/>
              <a:gd name="connsiteX7" fmla="*/ 768626 w 882926"/>
              <a:gd name="connsiteY7" fmla="*/ 1565 h 420665"/>
              <a:gd name="connsiteX8" fmla="*/ 873401 w 882926"/>
              <a:gd name="connsiteY8" fmla="*/ 11090 h 420665"/>
              <a:gd name="connsiteX9" fmla="*/ 882926 w 882926"/>
              <a:gd name="connsiteY9" fmla="*/ 39665 h 420665"/>
              <a:gd name="connsiteX10" fmla="*/ 873401 w 882926"/>
              <a:gd name="connsiteY10" fmla="*/ 306365 h 420665"/>
              <a:gd name="connsiteX11" fmla="*/ 863876 w 882926"/>
              <a:gd name="connsiteY11" fmla="*/ 334940 h 420665"/>
              <a:gd name="connsiteX12" fmla="*/ 806726 w 882926"/>
              <a:gd name="connsiteY12" fmla="*/ 353990 h 420665"/>
              <a:gd name="connsiteX13" fmla="*/ 559076 w 882926"/>
              <a:gd name="connsiteY13" fmla="*/ 363515 h 420665"/>
              <a:gd name="connsiteX14" fmla="*/ 587651 w 882926"/>
              <a:gd name="connsiteY14" fmla="*/ 373040 h 420665"/>
              <a:gd name="connsiteX15" fmla="*/ 530501 w 882926"/>
              <a:gd name="connsiteY15" fmla="*/ 401615 h 420665"/>
              <a:gd name="connsiteX16" fmla="*/ 368576 w 882926"/>
              <a:gd name="connsiteY16" fmla="*/ 411140 h 420665"/>
              <a:gd name="connsiteX17" fmla="*/ 82826 w 882926"/>
              <a:gd name="connsiteY17" fmla="*/ 420665 h 420665"/>
              <a:gd name="connsiteX18" fmla="*/ 35201 w 882926"/>
              <a:gd name="connsiteY18" fmla="*/ 411140 h 420665"/>
              <a:gd name="connsiteX19" fmla="*/ 6626 w 882926"/>
              <a:gd name="connsiteY19" fmla="*/ 344465 h 420665"/>
              <a:gd name="connsiteX20" fmla="*/ 16151 w 882926"/>
              <a:gd name="connsiteY20" fmla="*/ 173015 h 420665"/>
              <a:gd name="connsiteX21" fmla="*/ 35201 w 882926"/>
              <a:gd name="connsiteY21" fmla="*/ 192065 h 42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2926" h="420665">
                <a:moveTo>
                  <a:pt x="35201" y="192065"/>
                </a:moveTo>
                <a:cubicBezTo>
                  <a:pt x="43138" y="192065"/>
                  <a:pt x="59524" y="183644"/>
                  <a:pt x="63776" y="173015"/>
                </a:cubicBezTo>
                <a:cubicBezTo>
                  <a:pt x="67505" y="163693"/>
                  <a:pt x="54251" y="154480"/>
                  <a:pt x="54251" y="144440"/>
                </a:cubicBezTo>
                <a:cubicBezTo>
                  <a:pt x="54251" y="125127"/>
                  <a:pt x="57669" y="105612"/>
                  <a:pt x="63776" y="87290"/>
                </a:cubicBezTo>
                <a:cubicBezTo>
                  <a:pt x="67396" y="76430"/>
                  <a:pt x="71438" y="59883"/>
                  <a:pt x="82826" y="58715"/>
                </a:cubicBezTo>
                <a:cubicBezTo>
                  <a:pt x="199731" y="46725"/>
                  <a:pt x="317776" y="52365"/>
                  <a:pt x="435251" y="49190"/>
                </a:cubicBezTo>
                <a:cubicBezTo>
                  <a:pt x="457476" y="46015"/>
                  <a:pt x="479514" y="40983"/>
                  <a:pt x="501926" y="39665"/>
                </a:cubicBezTo>
                <a:cubicBezTo>
                  <a:pt x="771114" y="23830"/>
                  <a:pt x="731742" y="112217"/>
                  <a:pt x="768626" y="1565"/>
                </a:cubicBezTo>
                <a:cubicBezTo>
                  <a:pt x="803551" y="4740"/>
                  <a:pt x="840132" y="0"/>
                  <a:pt x="873401" y="11090"/>
                </a:cubicBezTo>
                <a:cubicBezTo>
                  <a:pt x="882926" y="14265"/>
                  <a:pt x="882926" y="29625"/>
                  <a:pt x="882926" y="39665"/>
                </a:cubicBezTo>
                <a:cubicBezTo>
                  <a:pt x="882926" y="128622"/>
                  <a:pt x="879128" y="217593"/>
                  <a:pt x="873401" y="306365"/>
                </a:cubicBezTo>
                <a:cubicBezTo>
                  <a:pt x="872755" y="316384"/>
                  <a:pt x="872046" y="329104"/>
                  <a:pt x="863876" y="334940"/>
                </a:cubicBezTo>
                <a:cubicBezTo>
                  <a:pt x="847536" y="346612"/>
                  <a:pt x="826792" y="353218"/>
                  <a:pt x="806726" y="353990"/>
                </a:cubicBezTo>
                <a:lnTo>
                  <a:pt x="559076" y="363515"/>
                </a:lnTo>
                <a:cubicBezTo>
                  <a:pt x="568601" y="366690"/>
                  <a:pt x="587651" y="363000"/>
                  <a:pt x="587651" y="373040"/>
                </a:cubicBezTo>
                <a:cubicBezTo>
                  <a:pt x="587651" y="383475"/>
                  <a:pt x="537547" y="400910"/>
                  <a:pt x="530501" y="401615"/>
                </a:cubicBezTo>
                <a:cubicBezTo>
                  <a:pt x="476701" y="406995"/>
                  <a:pt x="422595" y="408841"/>
                  <a:pt x="368576" y="411140"/>
                </a:cubicBezTo>
                <a:lnTo>
                  <a:pt x="82826" y="420665"/>
                </a:lnTo>
                <a:cubicBezTo>
                  <a:pt x="66951" y="417490"/>
                  <a:pt x="49257" y="419172"/>
                  <a:pt x="35201" y="411140"/>
                </a:cubicBezTo>
                <a:cubicBezTo>
                  <a:pt x="16016" y="400177"/>
                  <a:pt x="10779" y="361075"/>
                  <a:pt x="6626" y="344465"/>
                </a:cubicBezTo>
                <a:cubicBezTo>
                  <a:pt x="9801" y="287315"/>
                  <a:pt x="0" y="227927"/>
                  <a:pt x="16151" y="173015"/>
                </a:cubicBezTo>
                <a:cubicBezTo>
                  <a:pt x="19845" y="160456"/>
                  <a:pt x="27264" y="192065"/>
                  <a:pt x="35201" y="192065"/>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9" name="Rectangle 18"/>
          <p:cNvSpPr>
            <a:spLocks noChangeArrowheads="1"/>
          </p:cNvSpPr>
          <p:nvPr/>
        </p:nvSpPr>
        <p:spPr bwMode="auto">
          <a:xfrm>
            <a:off x="1981200" y="4495800"/>
            <a:ext cx="4648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r>
              <a:rPr lang="en-US" altLang="zh-CN" dirty="0">
                <a:ea typeface="宋体" panose="02010600030101010101" pitchFamily="2" charset="-122"/>
              </a:rPr>
              <a:t>Topic: A broad concept/theme, semantically coherent, which is </a:t>
            </a:r>
            <a:r>
              <a:rPr lang="en-US" altLang="zh-CN" i="1" dirty="0">
                <a:ea typeface="宋体" panose="02010600030101010101" pitchFamily="2" charset="-122"/>
              </a:rPr>
              <a:t>hidden</a:t>
            </a:r>
            <a:r>
              <a:rPr lang="en-US" altLang="zh-CN" dirty="0">
                <a:ea typeface="宋体" panose="02010600030101010101" pitchFamily="2" charset="-122"/>
              </a:rPr>
              <a:t> in documents</a:t>
            </a:r>
            <a:endParaRPr lang="en-US" altLang="en-US" dirty="0"/>
          </a:p>
        </p:txBody>
      </p:sp>
      <p:sp>
        <p:nvSpPr>
          <p:cNvPr id="20" name="Rectangle 19"/>
          <p:cNvSpPr>
            <a:spLocks noChangeArrowheads="1"/>
          </p:cNvSpPr>
          <p:nvPr/>
        </p:nvSpPr>
        <p:spPr bwMode="auto">
          <a:xfrm>
            <a:off x="4506686" y="1589773"/>
            <a:ext cx="365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r>
              <a:rPr lang="en-US" altLang="zh-CN" sz="1800" dirty="0">
                <a:ea typeface="宋体" panose="02010600030101010101" pitchFamily="2" charset="-122"/>
              </a:rPr>
              <a:t>Representation: a probabilistic distribution over words.</a:t>
            </a:r>
            <a:endParaRPr lang="en-US" altLang="en-US" sz="1800" dirty="0"/>
          </a:p>
        </p:txBody>
      </p:sp>
      <p:sp>
        <p:nvSpPr>
          <p:cNvPr id="21" name="Freeform 20"/>
          <p:cNvSpPr/>
          <p:nvPr/>
        </p:nvSpPr>
        <p:spPr>
          <a:xfrm>
            <a:off x="8582025" y="3171825"/>
            <a:ext cx="1085850" cy="533400"/>
          </a:xfrm>
          <a:custGeom>
            <a:avLst/>
            <a:gdLst>
              <a:gd name="connsiteX0" fmla="*/ 47625 w 1085850"/>
              <a:gd name="connsiteY0" fmla="*/ 66675 h 533400"/>
              <a:gd name="connsiteX1" fmla="*/ 114300 w 1085850"/>
              <a:gd name="connsiteY1" fmla="*/ 104775 h 533400"/>
              <a:gd name="connsiteX2" fmla="*/ 171450 w 1085850"/>
              <a:gd name="connsiteY2" fmla="*/ 123825 h 533400"/>
              <a:gd name="connsiteX3" fmla="*/ 219075 w 1085850"/>
              <a:gd name="connsiteY3" fmla="*/ 152400 h 533400"/>
              <a:gd name="connsiteX4" fmla="*/ 247650 w 1085850"/>
              <a:gd name="connsiteY4" fmla="*/ 171450 h 533400"/>
              <a:gd name="connsiteX5" fmla="*/ 285750 w 1085850"/>
              <a:gd name="connsiteY5" fmla="*/ 180975 h 533400"/>
              <a:gd name="connsiteX6" fmla="*/ 314325 w 1085850"/>
              <a:gd name="connsiteY6" fmla="*/ 171450 h 533400"/>
              <a:gd name="connsiteX7" fmla="*/ 381000 w 1085850"/>
              <a:gd name="connsiteY7" fmla="*/ 152400 h 533400"/>
              <a:gd name="connsiteX8" fmla="*/ 409575 w 1085850"/>
              <a:gd name="connsiteY8" fmla="*/ 133350 h 533400"/>
              <a:gd name="connsiteX9" fmla="*/ 438150 w 1085850"/>
              <a:gd name="connsiteY9" fmla="*/ 123825 h 533400"/>
              <a:gd name="connsiteX10" fmla="*/ 514350 w 1085850"/>
              <a:gd name="connsiteY10" fmla="*/ 95250 h 533400"/>
              <a:gd name="connsiteX11" fmla="*/ 542925 w 1085850"/>
              <a:gd name="connsiteY11" fmla="*/ 76200 h 533400"/>
              <a:gd name="connsiteX12" fmla="*/ 571500 w 1085850"/>
              <a:gd name="connsiteY12" fmla="*/ 47625 h 533400"/>
              <a:gd name="connsiteX13" fmla="*/ 619125 w 1085850"/>
              <a:gd name="connsiteY13" fmla="*/ 28575 h 533400"/>
              <a:gd name="connsiteX14" fmla="*/ 723900 w 1085850"/>
              <a:gd name="connsiteY14" fmla="*/ 9525 h 533400"/>
              <a:gd name="connsiteX15" fmla="*/ 762000 w 1085850"/>
              <a:gd name="connsiteY15" fmla="*/ 0 h 533400"/>
              <a:gd name="connsiteX16" fmla="*/ 895350 w 1085850"/>
              <a:gd name="connsiteY16" fmla="*/ 9525 h 533400"/>
              <a:gd name="connsiteX17" fmla="*/ 923925 w 1085850"/>
              <a:gd name="connsiteY17" fmla="*/ 19050 h 533400"/>
              <a:gd name="connsiteX18" fmla="*/ 962025 w 1085850"/>
              <a:gd name="connsiteY18" fmla="*/ 28575 h 533400"/>
              <a:gd name="connsiteX19" fmla="*/ 990600 w 1085850"/>
              <a:gd name="connsiteY19" fmla="*/ 38100 h 533400"/>
              <a:gd name="connsiteX20" fmla="*/ 1047750 w 1085850"/>
              <a:gd name="connsiteY20" fmla="*/ 47625 h 533400"/>
              <a:gd name="connsiteX21" fmla="*/ 1057275 w 1085850"/>
              <a:gd name="connsiteY21" fmla="*/ 295275 h 533400"/>
              <a:gd name="connsiteX22" fmla="*/ 1076325 w 1085850"/>
              <a:gd name="connsiteY22" fmla="*/ 333375 h 533400"/>
              <a:gd name="connsiteX23" fmla="*/ 1085850 w 1085850"/>
              <a:gd name="connsiteY23" fmla="*/ 361950 h 533400"/>
              <a:gd name="connsiteX24" fmla="*/ 1076325 w 1085850"/>
              <a:gd name="connsiteY24" fmla="*/ 400050 h 533400"/>
              <a:gd name="connsiteX25" fmla="*/ 1038225 w 1085850"/>
              <a:gd name="connsiteY25" fmla="*/ 419100 h 533400"/>
              <a:gd name="connsiteX26" fmla="*/ 876300 w 1085850"/>
              <a:gd name="connsiteY26" fmla="*/ 438150 h 533400"/>
              <a:gd name="connsiteX27" fmla="*/ 733425 w 1085850"/>
              <a:gd name="connsiteY27" fmla="*/ 466725 h 533400"/>
              <a:gd name="connsiteX28" fmla="*/ 695325 w 1085850"/>
              <a:gd name="connsiteY28" fmla="*/ 476250 h 533400"/>
              <a:gd name="connsiteX29" fmla="*/ 266700 w 1085850"/>
              <a:gd name="connsiteY29" fmla="*/ 495300 h 533400"/>
              <a:gd name="connsiteX30" fmla="*/ 161925 w 1085850"/>
              <a:gd name="connsiteY30" fmla="*/ 533400 h 533400"/>
              <a:gd name="connsiteX31" fmla="*/ 85725 w 1085850"/>
              <a:gd name="connsiteY31" fmla="*/ 523875 h 533400"/>
              <a:gd name="connsiteX32" fmla="*/ 57150 w 1085850"/>
              <a:gd name="connsiteY32" fmla="*/ 457200 h 533400"/>
              <a:gd name="connsiteX33" fmla="*/ 38100 w 1085850"/>
              <a:gd name="connsiteY33" fmla="*/ 428625 h 533400"/>
              <a:gd name="connsiteX34" fmla="*/ 9525 w 1085850"/>
              <a:gd name="connsiteY34" fmla="*/ 304800 h 533400"/>
              <a:gd name="connsiteX35" fmla="*/ 0 w 1085850"/>
              <a:gd name="connsiteY35" fmla="*/ 228600 h 533400"/>
              <a:gd name="connsiteX36" fmla="*/ 9525 w 1085850"/>
              <a:gd name="connsiteY36" fmla="*/ 142875 h 533400"/>
              <a:gd name="connsiteX37" fmla="*/ 66675 w 1085850"/>
              <a:gd name="connsiteY37" fmla="*/ 95250 h 533400"/>
              <a:gd name="connsiteX38" fmla="*/ 47625 w 1085850"/>
              <a:gd name="connsiteY38" fmla="*/ 66675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85850" h="533400">
                <a:moveTo>
                  <a:pt x="47625" y="66675"/>
                </a:moveTo>
                <a:cubicBezTo>
                  <a:pt x="55563" y="68263"/>
                  <a:pt x="84088" y="92690"/>
                  <a:pt x="114300" y="104775"/>
                </a:cubicBezTo>
                <a:cubicBezTo>
                  <a:pt x="132944" y="112233"/>
                  <a:pt x="153169" y="115516"/>
                  <a:pt x="171450" y="123825"/>
                </a:cubicBezTo>
                <a:cubicBezTo>
                  <a:pt x="188304" y="131486"/>
                  <a:pt x="203376" y="142588"/>
                  <a:pt x="219075" y="152400"/>
                </a:cubicBezTo>
                <a:cubicBezTo>
                  <a:pt x="228783" y="158467"/>
                  <a:pt x="237128" y="166941"/>
                  <a:pt x="247650" y="171450"/>
                </a:cubicBezTo>
                <a:cubicBezTo>
                  <a:pt x="259682" y="176607"/>
                  <a:pt x="273050" y="177800"/>
                  <a:pt x="285750" y="180975"/>
                </a:cubicBezTo>
                <a:cubicBezTo>
                  <a:pt x="295275" y="177800"/>
                  <a:pt x="304671" y="174208"/>
                  <a:pt x="314325" y="171450"/>
                </a:cubicBezTo>
                <a:cubicBezTo>
                  <a:pt x="328567" y="167381"/>
                  <a:pt x="365775" y="160013"/>
                  <a:pt x="381000" y="152400"/>
                </a:cubicBezTo>
                <a:cubicBezTo>
                  <a:pt x="391239" y="147280"/>
                  <a:pt x="399336" y="138470"/>
                  <a:pt x="409575" y="133350"/>
                </a:cubicBezTo>
                <a:cubicBezTo>
                  <a:pt x="418555" y="128860"/>
                  <a:pt x="428922" y="127780"/>
                  <a:pt x="438150" y="123825"/>
                </a:cubicBezTo>
                <a:cubicBezTo>
                  <a:pt x="507882" y="93940"/>
                  <a:pt x="444106" y="112811"/>
                  <a:pt x="514350" y="95250"/>
                </a:cubicBezTo>
                <a:cubicBezTo>
                  <a:pt x="523875" y="88900"/>
                  <a:pt x="534131" y="83529"/>
                  <a:pt x="542925" y="76200"/>
                </a:cubicBezTo>
                <a:cubicBezTo>
                  <a:pt x="553273" y="67576"/>
                  <a:pt x="560077" y="54764"/>
                  <a:pt x="571500" y="47625"/>
                </a:cubicBezTo>
                <a:cubicBezTo>
                  <a:pt x="585999" y="38563"/>
                  <a:pt x="602905" y="33982"/>
                  <a:pt x="619125" y="28575"/>
                </a:cubicBezTo>
                <a:cubicBezTo>
                  <a:pt x="658011" y="15613"/>
                  <a:pt x="680270" y="17458"/>
                  <a:pt x="723900" y="9525"/>
                </a:cubicBezTo>
                <a:cubicBezTo>
                  <a:pt x="736780" y="7183"/>
                  <a:pt x="749300" y="3175"/>
                  <a:pt x="762000" y="0"/>
                </a:cubicBezTo>
                <a:cubicBezTo>
                  <a:pt x="806450" y="3175"/>
                  <a:pt x="851092" y="4318"/>
                  <a:pt x="895350" y="9525"/>
                </a:cubicBezTo>
                <a:cubicBezTo>
                  <a:pt x="905321" y="10698"/>
                  <a:pt x="914271" y="16292"/>
                  <a:pt x="923925" y="19050"/>
                </a:cubicBezTo>
                <a:cubicBezTo>
                  <a:pt x="936512" y="22646"/>
                  <a:pt x="949438" y="24979"/>
                  <a:pt x="962025" y="28575"/>
                </a:cubicBezTo>
                <a:cubicBezTo>
                  <a:pt x="971679" y="31333"/>
                  <a:pt x="980799" y="35922"/>
                  <a:pt x="990600" y="38100"/>
                </a:cubicBezTo>
                <a:cubicBezTo>
                  <a:pt x="1009453" y="42290"/>
                  <a:pt x="1028700" y="44450"/>
                  <a:pt x="1047750" y="47625"/>
                </a:cubicBezTo>
                <a:cubicBezTo>
                  <a:pt x="1050925" y="130175"/>
                  <a:pt x="1049055" y="213074"/>
                  <a:pt x="1057275" y="295275"/>
                </a:cubicBezTo>
                <a:cubicBezTo>
                  <a:pt x="1058688" y="309404"/>
                  <a:pt x="1070732" y="320324"/>
                  <a:pt x="1076325" y="333375"/>
                </a:cubicBezTo>
                <a:cubicBezTo>
                  <a:pt x="1080280" y="342603"/>
                  <a:pt x="1082675" y="352425"/>
                  <a:pt x="1085850" y="361950"/>
                </a:cubicBezTo>
                <a:cubicBezTo>
                  <a:pt x="1082675" y="374650"/>
                  <a:pt x="1084706" y="389993"/>
                  <a:pt x="1076325" y="400050"/>
                </a:cubicBezTo>
                <a:cubicBezTo>
                  <a:pt x="1067235" y="410958"/>
                  <a:pt x="1051276" y="413507"/>
                  <a:pt x="1038225" y="419100"/>
                </a:cubicBezTo>
                <a:cubicBezTo>
                  <a:pt x="985310" y="441778"/>
                  <a:pt x="940056" y="432078"/>
                  <a:pt x="876300" y="438150"/>
                </a:cubicBezTo>
                <a:cubicBezTo>
                  <a:pt x="812197" y="444255"/>
                  <a:pt x="798180" y="450536"/>
                  <a:pt x="733425" y="466725"/>
                </a:cubicBezTo>
                <a:cubicBezTo>
                  <a:pt x="720725" y="469900"/>
                  <a:pt x="708351" y="474947"/>
                  <a:pt x="695325" y="476250"/>
                </a:cubicBezTo>
                <a:cubicBezTo>
                  <a:pt x="489456" y="496837"/>
                  <a:pt x="631970" y="484864"/>
                  <a:pt x="266700" y="495300"/>
                </a:cubicBezTo>
                <a:cubicBezTo>
                  <a:pt x="179394" y="517126"/>
                  <a:pt x="212285" y="499827"/>
                  <a:pt x="161925" y="533400"/>
                </a:cubicBezTo>
                <a:cubicBezTo>
                  <a:pt x="136525" y="530225"/>
                  <a:pt x="109492" y="533382"/>
                  <a:pt x="85725" y="523875"/>
                </a:cubicBezTo>
                <a:cubicBezTo>
                  <a:pt x="65110" y="515629"/>
                  <a:pt x="62937" y="470703"/>
                  <a:pt x="57150" y="457200"/>
                </a:cubicBezTo>
                <a:cubicBezTo>
                  <a:pt x="52641" y="446678"/>
                  <a:pt x="44450" y="438150"/>
                  <a:pt x="38100" y="428625"/>
                </a:cubicBezTo>
                <a:cubicBezTo>
                  <a:pt x="29348" y="393618"/>
                  <a:pt x="15389" y="342915"/>
                  <a:pt x="9525" y="304800"/>
                </a:cubicBezTo>
                <a:cubicBezTo>
                  <a:pt x="5633" y="279500"/>
                  <a:pt x="3175" y="254000"/>
                  <a:pt x="0" y="228600"/>
                </a:cubicBezTo>
                <a:cubicBezTo>
                  <a:pt x="3175" y="200025"/>
                  <a:pt x="433" y="170150"/>
                  <a:pt x="9525" y="142875"/>
                </a:cubicBezTo>
                <a:cubicBezTo>
                  <a:pt x="26300" y="92551"/>
                  <a:pt x="43800" y="133376"/>
                  <a:pt x="66675" y="95250"/>
                </a:cubicBezTo>
                <a:cubicBezTo>
                  <a:pt x="71576" y="87082"/>
                  <a:pt x="39687" y="65087"/>
                  <a:pt x="47625" y="66675"/>
                </a:cubicBezTo>
                <a:close/>
              </a:path>
            </a:pathLst>
          </a:cu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23" name="Straight Connector 22"/>
          <p:cNvCxnSpPr>
            <a:stCxn id="7" idx="8"/>
            <a:endCxn id="30" idx="1"/>
          </p:cNvCxnSpPr>
          <p:nvPr/>
        </p:nvCxnSpPr>
        <p:spPr>
          <a:xfrm>
            <a:off x="3711576" y="2161928"/>
            <a:ext cx="1292225" cy="1257657"/>
          </a:xfrm>
          <a:prstGeom prst="line">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30" idx="1"/>
          </p:cNvCxnSpPr>
          <p:nvPr/>
        </p:nvCxnSpPr>
        <p:spPr>
          <a:xfrm flipV="1">
            <a:off x="3708400" y="3420379"/>
            <a:ext cx="1295400" cy="492125"/>
          </a:xfrm>
          <a:prstGeom prst="line">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30"/>
            <a:endCxn id="30" idx="3"/>
          </p:cNvCxnSpPr>
          <p:nvPr/>
        </p:nvCxnSpPr>
        <p:spPr>
          <a:xfrm flipH="1">
            <a:off x="7213601" y="2724150"/>
            <a:ext cx="1415583" cy="695434"/>
          </a:xfrm>
          <a:prstGeom prst="line">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3"/>
            <a:endCxn id="30" idx="3"/>
          </p:cNvCxnSpPr>
          <p:nvPr/>
        </p:nvCxnSpPr>
        <p:spPr>
          <a:xfrm flipH="1" flipV="1">
            <a:off x="7213601" y="3419585"/>
            <a:ext cx="1349631" cy="1398461"/>
          </a:xfrm>
          <a:prstGeom prst="line">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5003800" y="2388503"/>
            <a:ext cx="22098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sz="1600" dirty="0">
                <a:latin typeface="Segoe Script" panose="020B0504020000000003" pitchFamily="34" charset="0"/>
              </a:rPr>
              <a:t>retrieval       0.2</a:t>
            </a:r>
          </a:p>
          <a:p>
            <a:r>
              <a:rPr lang="en-US" altLang="en-US" sz="1600" dirty="0">
                <a:latin typeface="Segoe Script" panose="020B0504020000000003" pitchFamily="34" charset="0"/>
              </a:rPr>
              <a:t>information  0.15</a:t>
            </a:r>
          </a:p>
          <a:p>
            <a:r>
              <a:rPr lang="en-US" altLang="en-US" sz="1600" dirty="0">
                <a:latin typeface="Segoe Script" panose="020B0504020000000003" pitchFamily="34" charset="0"/>
              </a:rPr>
              <a:t>model          0.08</a:t>
            </a:r>
          </a:p>
          <a:p>
            <a:r>
              <a:rPr lang="en-US" altLang="en-US" sz="1600" dirty="0">
                <a:latin typeface="Segoe Script" panose="020B0504020000000003" pitchFamily="34" charset="0"/>
              </a:rPr>
              <a:t>query           0.07</a:t>
            </a:r>
          </a:p>
          <a:p>
            <a:r>
              <a:rPr lang="en-US" altLang="en-US" sz="1600" dirty="0">
                <a:latin typeface="Segoe Script" panose="020B0504020000000003" pitchFamily="34" charset="0"/>
              </a:rPr>
              <a:t>language      0.06</a:t>
            </a:r>
          </a:p>
          <a:p>
            <a:r>
              <a:rPr lang="en-US" altLang="en-US" sz="1600" dirty="0">
                <a:latin typeface="Segoe Script" panose="020B0504020000000003" pitchFamily="34" charset="0"/>
              </a:rPr>
              <a:t>feedback      0.03</a:t>
            </a:r>
          </a:p>
          <a:p>
            <a:r>
              <a:rPr lang="en-US" altLang="en-US" sz="1600" dirty="0">
                <a:latin typeface="Segoe Script" panose="020B0504020000000003" pitchFamily="34" charset="0"/>
              </a:rPr>
              <a:t>……</a:t>
            </a:r>
          </a:p>
          <a:p>
            <a:endParaRPr lang="en-US" altLang="en-US" sz="1600" dirty="0">
              <a:latin typeface="Segoe Script" panose="020B0504020000000003" pitchFamily="34" charset="0"/>
            </a:endParaRPr>
          </a:p>
        </p:txBody>
      </p:sp>
      <p:cxnSp>
        <p:nvCxnSpPr>
          <p:cNvPr id="69" name="Straight Arrow Connector 68"/>
          <p:cNvCxnSpPr>
            <a:stCxn id="9" idx="9"/>
          </p:cNvCxnSpPr>
          <p:nvPr/>
        </p:nvCxnSpPr>
        <p:spPr>
          <a:xfrm>
            <a:off x="3657600" y="3562350"/>
            <a:ext cx="990600" cy="552450"/>
          </a:xfrm>
          <a:prstGeom prst="straightConnector1">
            <a:avLst/>
          </a:prstGeom>
          <a:ln w="25400">
            <a:solidFill>
              <a:srgbClr val="7030A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8" idx="10"/>
          </p:cNvCxnSpPr>
          <p:nvPr/>
        </p:nvCxnSpPr>
        <p:spPr>
          <a:xfrm>
            <a:off x="3667126" y="3086100"/>
            <a:ext cx="676275" cy="1333500"/>
          </a:xfrm>
          <a:prstGeom prst="straightConnector1">
            <a:avLst/>
          </a:prstGeom>
          <a:ln w="25400">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1" idx="27"/>
          </p:cNvCxnSpPr>
          <p:nvPr/>
        </p:nvCxnSpPr>
        <p:spPr>
          <a:xfrm flipH="1">
            <a:off x="7213600" y="3638550"/>
            <a:ext cx="2101850" cy="628650"/>
          </a:xfrm>
          <a:prstGeom prst="straightConnector1">
            <a:avLst/>
          </a:prstGeom>
          <a:ln w="25400">
            <a:solidFill>
              <a:srgbClr val="0099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a:spLocks noChangeArrowheads="1"/>
          </p:cNvSpPr>
          <p:nvPr/>
        </p:nvSpPr>
        <p:spPr bwMode="auto">
          <a:xfrm>
            <a:off x="1828800" y="5562601"/>
            <a:ext cx="495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b="1">
                <a:solidFill>
                  <a:schemeClr val="tx1"/>
                </a:solidFill>
                <a:latin typeface="Arial" panose="020B0604020202020204" pitchFamily="34" charset="0"/>
              </a:defRPr>
            </a:lvl1pPr>
            <a:lvl2pPr>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lvl="1" algn="l">
              <a:lnSpc>
                <a:spcPct val="90000"/>
              </a:lnSpc>
            </a:pPr>
            <a:r>
              <a:rPr lang="en-US" altLang="zh-CN" dirty="0">
                <a:ea typeface="宋体" panose="02010600030101010101" pitchFamily="2" charset="-122"/>
              </a:rPr>
              <a:t>e.g., politics; sports; technology; entertainment; education etc.</a:t>
            </a:r>
          </a:p>
        </p:txBody>
      </p:sp>
    </p:spTree>
    <p:extLst>
      <p:ext uri="{BB962C8B-B14F-4D97-AF65-F5344CB8AC3E}">
        <p14:creationId xmlns:p14="http://schemas.microsoft.com/office/powerpoint/2010/main" val="619150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6" grpId="0" animBg="1"/>
      <p:bldP spid="18" grpId="0" animBg="1"/>
      <p:bldP spid="19" grpId="0"/>
      <p:bldP spid="20" grpId="0"/>
      <p:bldP spid="21" grpId="0" animBg="1"/>
      <p:bldP spid="30" grpId="0"/>
      <p:bldP spid="7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altLang="zh-CN" dirty="0"/>
              <a:t>12.4.4 </a:t>
            </a:r>
            <a:r>
              <a:rPr lang="en-US" altLang="zh-CN" dirty="0">
                <a:ea typeface="宋体" panose="02010600030101010101" pitchFamily="2" charset="-122"/>
              </a:rPr>
              <a:t>Document as a mixture of topics</a:t>
            </a:r>
          </a:p>
        </p:txBody>
      </p:sp>
      <p:sp>
        <p:nvSpPr>
          <p:cNvPr id="20483" name="Rectangle 3"/>
          <p:cNvSpPr>
            <a:spLocks noGrp="1" noChangeArrowheads="1"/>
          </p:cNvSpPr>
          <p:nvPr>
            <p:ph idx="1"/>
          </p:nvPr>
        </p:nvSpPr>
        <p:spPr>
          <a:xfrm>
            <a:off x="4855710" y="3636057"/>
            <a:ext cx="5376862" cy="2990850"/>
          </a:xfrm>
        </p:spPr>
        <p:txBody>
          <a:bodyPr>
            <a:normAutofit fontScale="92500" lnSpcReduction="10000"/>
          </a:bodyPr>
          <a:lstStyle/>
          <a:p>
            <a:pPr eaLnBrk="1" hangingPunct="1">
              <a:lnSpc>
                <a:spcPct val="90000"/>
              </a:lnSpc>
            </a:pPr>
            <a:r>
              <a:rPr lang="en-US" altLang="zh-CN" dirty="0">
                <a:ea typeface="宋体" panose="02010600030101010101" pitchFamily="2" charset="-122"/>
              </a:rPr>
              <a:t>How can we discover these topic-word distributions? </a:t>
            </a:r>
          </a:p>
          <a:p>
            <a:pPr eaLnBrk="1" hangingPunct="1">
              <a:lnSpc>
                <a:spcPct val="90000"/>
              </a:lnSpc>
            </a:pPr>
            <a:r>
              <a:rPr lang="en-US" altLang="zh-CN" dirty="0">
                <a:ea typeface="宋体" panose="02010600030101010101" pitchFamily="2" charset="-122"/>
              </a:rPr>
              <a:t>Many applications would be enabled by discovering such topics</a:t>
            </a:r>
          </a:p>
          <a:p>
            <a:pPr lvl="1" eaLnBrk="1" hangingPunct="1">
              <a:lnSpc>
                <a:spcPct val="90000"/>
              </a:lnSpc>
            </a:pPr>
            <a:r>
              <a:rPr lang="en-US" altLang="zh-CN" sz="2000" dirty="0">
                <a:ea typeface="宋体" panose="02010600030101010101" pitchFamily="2" charset="-122"/>
              </a:rPr>
              <a:t>Summarize themes/aspects</a:t>
            </a:r>
          </a:p>
          <a:p>
            <a:pPr lvl="1" eaLnBrk="1" hangingPunct="1">
              <a:lnSpc>
                <a:spcPct val="90000"/>
              </a:lnSpc>
            </a:pPr>
            <a:r>
              <a:rPr lang="en-US" altLang="zh-CN" sz="2000" dirty="0">
                <a:ea typeface="宋体" panose="02010600030101010101" pitchFamily="2" charset="-122"/>
              </a:rPr>
              <a:t>Facilitate navigation/browsing</a:t>
            </a:r>
          </a:p>
          <a:p>
            <a:pPr lvl="1" eaLnBrk="1" hangingPunct="1">
              <a:lnSpc>
                <a:spcPct val="90000"/>
              </a:lnSpc>
            </a:pPr>
            <a:r>
              <a:rPr lang="en-US" altLang="zh-CN" sz="2000" dirty="0">
                <a:ea typeface="宋体" panose="02010600030101010101" pitchFamily="2" charset="-122"/>
              </a:rPr>
              <a:t>Retrieve documents</a:t>
            </a:r>
          </a:p>
          <a:p>
            <a:pPr lvl="1" eaLnBrk="1" hangingPunct="1">
              <a:lnSpc>
                <a:spcPct val="90000"/>
              </a:lnSpc>
            </a:pPr>
            <a:r>
              <a:rPr lang="en-US" altLang="zh-CN" sz="2000" dirty="0">
                <a:ea typeface="宋体" panose="02010600030101010101" pitchFamily="2" charset="-122"/>
              </a:rPr>
              <a:t>Segment documents</a:t>
            </a:r>
          </a:p>
          <a:p>
            <a:pPr lvl="1" eaLnBrk="1" hangingPunct="1">
              <a:lnSpc>
                <a:spcPct val="90000"/>
              </a:lnSpc>
            </a:pPr>
            <a:r>
              <a:rPr lang="en-US" altLang="zh-CN" sz="2000" dirty="0">
                <a:ea typeface="宋体" panose="02010600030101010101" pitchFamily="2" charset="-122"/>
              </a:rPr>
              <a:t>Many other text mining tasks</a:t>
            </a:r>
          </a:p>
        </p:txBody>
      </p:sp>
      <p:grpSp>
        <p:nvGrpSpPr>
          <p:cNvPr id="5" name="Group 4"/>
          <p:cNvGrpSpPr/>
          <p:nvPr/>
        </p:nvGrpSpPr>
        <p:grpSpPr>
          <a:xfrm>
            <a:off x="2076791" y="1835039"/>
            <a:ext cx="1223963" cy="384175"/>
            <a:chOff x="620490" y="1792969"/>
            <a:chExt cx="1223963" cy="384175"/>
          </a:xfrm>
        </p:grpSpPr>
        <p:sp>
          <p:nvSpPr>
            <p:cNvPr id="20484" name="Oval 4"/>
            <p:cNvSpPr>
              <a:spLocks noChangeArrowheads="1"/>
            </p:cNvSpPr>
            <p:nvPr/>
          </p:nvSpPr>
          <p:spPr bwMode="auto">
            <a:xfrm>
              <a:off x="639310" y="1792969"/>
              <a:ext cx="901700" cy="384175"/>
            </a:xfrm>
            <a:prstGeom prst="ellipse">
              <a:avLst/>
            </a:prstGeom>
            <a:solidFill>
              <a:srgbClr val="FF0000"/>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20485" name="Text Box 5"/>
            <p:cNvSpPr txBox="1">
              <a:spLocks noChangeArrowheads="1"/>
            </p:cNvSpPr>
            <p:nvPr/>
          </p:nvSpPr>
          <p:spPr bwMode="auto">
            <a:xfrm>
              <a:off x="620490" y="1824719"/>
              <a:ext cx="1223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zh-CN" sz="1400" dirty="0">
                  <a:solidFill>
                    <a:schemeClr val="bg1"/>
                  </a:solidFill>
                  <a:latin typeface="Arial" panose="020B0604020202020204" pitchFamily="34" charset="0"/>
                  <a:ea typeface="宋体" panose="02010600030101010101" pitchFamily="2" charset="-122"/>
                  <a:sym typeface="Symbol" panose="05050102010706020507" pitchFamily="18" charset="2"/>
                </a:rPr>
                <a:t>Topic  </a:t>
              </a:r>
              <a:r>
                <a:rPr lang="en-US" altLang="zh-CN" sz="1400" baseline="-25000" dirty="0">
                  <a:solidFill>
                    <a:schemeClr val="bg1"/>
                  </a:solidFill>
                  <a:latin typeface="Arial" panose="020B0604020202020204" pitchFamily="34" charset="0"/>
                  <a:ea typeface="宋体" panose="02010600030101010101" pitchFamily="2" charset="-122"/>
                  <a:sym typeface="Symbol" panose="05050102010706020507" pitchFamily="18" charset="2"/>
                </a:rPr>
                <a:t>1</a:t>
              </a:r>
            </a:p>
          </p:txBody>
        </p:sp>
      </p:grpSp>
      <p:grpSp>
        <p:nvGrpSpPr>
          <p:cNvPr id="3" name="Group 2"/>
          <p:cNvGrpSpPr/>
          <p:nvPr/>
        </p:nvGrpSpPr>
        <p:grpSpPr>
          <a:xfrm>
            <a:off x="2076790" y="4149439"/>
            <a:ext cx="1095375" cy="425450"/>
            <a:chOff x="640897" y="4190094"/>
            <a:chExt cx="1095375" cy="425450"/>
          </a:xfrm>
        </p:grpSpPr>
        <p:sp>
          <p:nvSpPr>
            <p:cNvPr id="20486" name="Oval 6"/>
            <p:cNvSpPr>
              <a:spLocks noChangeArrowheads="1"/>
            </p:cNvSpPr>
            <p:nvPr/>
          </p:nvSpPr>
          <p:spPr bwMode="auto">
            <a:xfrm>
              <a:off x="640897" y="4190094"/>
              <a:ext cx="900113" cy="425450"/>
            </a:xfrm>
            <a:prstGeom prst="ellipse">
              <a:avLst/>
            </a:prstGeom>
            <a:solidFill>
              <a:srgbClr val="008000"/>
            </a:solidFill>
            <a:ln w="9525" algn="ctr">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20487" name="Text Box 7"/>
            <p:cNvSpPr txBox="1">
              <a:spLocks noChangeArrowheads="1"/>
            </p:cNvSpPr>
            <p:nvPr/>
          </p:nvSpPr>
          <p:spPr bwMode="auto">
            <a:xfrm>
              <a:off x="669472" y="426244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zh-CN" sz="1400" dirty="0">
                  <a:solidFill>
                    <a:schemeClr val="bg1"/>
                  </a:solidFill>
                  <a:latin typeface="Arial" panose="020B0604020202020204" pitchFamily="34" charset="0"/>
                  <a:ea typeface="宋体" panose="02010600030101010101" pitchFamily="2" charset="-122"/>
                  <a:sym typeface="Symbol" panose="05050102010706020507" pitchFamily="18" charset="2"/>
                </a:rPr>
                <a:t>Topic </a:t>
              </a:r>
              <a:r>
                <a:rPr lang="en-US" altLang="zh-CN" sz="1400" baseline="-25000" dirty="0">
                  <a:solidFill>
                    <a:schemeClr val="bg1"/>
                  </a:solidFill>
                  <a:latin typeface="Arial" panose="020B0604020202020204" pitchFamily="34" charset="0"/>
                  <a:ea typeface="宋体" panose="02010600030101010101" pitchFamily="2" charset="-122"/>
                  <a:sym typeface="Symbol" panose="05050102010706020507" pitchFamily="18" charset="2"/>
                </a:rPr>
                <a:t>k</a:t>
              </a:r>
            </a:p>
          </p:txBody>
        </p:sp>
      </p:grpSp>
      <p:grpSp>
        <p:nvGrpSpPr>
          <p:cNvPr id="4" name="Group 3"/>
          <p:cNvGrpSpPr/>
          <p:nvPr/>
        </p:nvGrpSpPr>
        <p:grpSpPr>
          <a:xfrm>
            <a:off x="2076790" y="2777393"/>
            <a:ext cx="1223963" cy="427038"/>
            <a:chOff x="648835" y="2732769"/>
            <a:chExt cx="1223963" cy="427038"/>
          </a:xfrm>
        </p:grpSpPr>
        <p:sp>
          <p:nvSpPr>
            <p:cNvPr id="20488" name="Oval 8"/>
            <p:cNvSpPr>
              <a:spLocks noChangeArrowheads="1"/>
            </p:cNvSpPr>
            <p:nvPr/>
          </p:nvSpPr>
          <p:spPr bwMode="auto">
            <a:xfrm>
              <a:off x="648835" y="2732769"/>
              <a:ext cx="901700" cy="427038"/>
            </a:xfrm>
            <a:prstGeom prst="ellipse">
              <a:avLst/>
            </a:prstGeom>
            <a:solidFill>
              <a:srgbClr val="0000FF"/>
            </a:solidFill>
            <a:ln w="9525" algn="ctr">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20489" name="Text Box 9"/>
            <p:cNvSpPr txBox="1">
              <a:spLocks noChangeArrowheads="1"/>
            </p:cNvSpPr>
            <p:nvPr/>
          </p:nvSpPr>
          <p:spPr bwMode="auto">
            <a:xfrm>
              <a:off x="648835" y="2807382"/>
              <a:ext cx="1223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zh-CN" sz="1400">
                  <a:solidFill>
                    <a:schemeClr val="bg1"/>
                  </a:solidFill>
                  <a:latin typeface="Arial" panose="020B0604020202020204" pitchFamily="34" charset="0"/>
                  <a:ea typeface="宋体" panose="02010600030101010101" pitchFamily="2" charset="-122"/>
                  <a:sym typeface="Symbol" panose="05050102010706020507" pitchFamily="18" charset="2"/>
                </a:rPr>
                <a:t>Topic </a:t>
              </a:r>
              <a:r>
                <a:rPr lang="en-US" altLang="zh-CN" sz="1400" baseline="-25000">
                  <a:solidFill>
                    <a:schemeClr val="bg1"/>
                  </a:solidFill>
                  <a:latin typeface="Arial" panose="020B0604020202020204" pitchFamily="34" charset="0"/>
                  <a:ea typeface="宋体" panose="02010600030101010101" pitchFamily="2" charset="-122"/>
                  <a:sym typeface="Symbol" panose="05050102010706020507" pitchFamily="18" charset="2"/>
                </a:rPr>
                <a:t>2</a:t>
              </a:r>
            </a:p>
          </p:txBody>
        </p:sp>
      </p:grpSp>
      <p:sp>
        <p:nvSpPr>
          <p:cNvPr id="20490" name="Text Box 10"/>
          <p:cNvSpPr txBox="1">
            <a:spLocks noChangeArrowheads="1"/>
          </p:cNvSpPr>
          <p:nvPr/>
        </p:nvSpPr>
        <p:spPr bwMode="auto">
          <a:xfrm>
            <a:off x="2307772" y="3443969"/>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spcBef>
                <a:spcPct val="50000"/>
              </a:spcBef>
            </a:pPr>
            <a:r>
              <a:rPr lang="en-US" altLang="zh-CN">
                <a:ea typeface="宋体" panose="02010600030101010101" pitchFamily="2" charset="-122"/>
              </a:rPr>
              <a:t>…</a:t>
            </a:r>
          </a:p>
        </p:txBody>
      </p:sp>
      <p:grpSp>
        <p:nvGrpSpPr>
          <p:cNvPr id="2" name="Group 1"/>
          <p:cNvGrpSpPr/>
          <p:nvPr/>
        </p:nvGrpSpPr>
        <p:grpSpPr>
          <a:xfrm>
            <a:off x="1890260" y="5395008"/>
            <a:ext cx="1560512" cy="515937"/>
            <a:chOff x="366260" y="5395007"/>
            <a:chExt cx="1560512" cy="515937"/>
          </a:xfrm>
        </p:grpSpPr>
        <p:sp>
          <p:nvSpPr>
            <p:cNvPr id="20491" name="Oval 11"/>
            <p:cNvSpPr>
              <a:spLocks noChangeArrowheads="1"/>
            </p:cNvSpPr>
            <p:nvPr/>
          </p:nvSpPr>
          <p:spPr bwMode="auto">
            <a:xfrm>
              <a:off x="366260" y="5395007"/>
              <a:ext cx="1447800" cy="457200"/>
            </a:xfrm>
            <a:prstGeom prst="ellipse">
              <a:avLst/>
            </a:prstGeom>
            <a:solidFill>
              <a:srgbClr val="CCFFCC"/>
            </a:solidFill>
            <a:ln w="9525" algn="ctr">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20492" name="Text Box 12"/>
            <p:cNvSpPr txBox="1">
              <a:spLocks noChangeArrowheads="1"/>
            </p:cNvSpPr>
            <p:nvPr/>
          </p:nvSpPr>
          <p:spPr bwMode="auto">
            <a:xfrm>
              <a:off x="402772" y="5460094"/>
              <a:ext cx="15240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zh-CN" sz="1400" dirty="0">
                  <a:latin typeface="Arial" panose="020B0604020202020204" pitchFamily="34" charset="0"/>
                  <a:ea typeface="宋体" panose="02010600030101010101" pitchFamily="2" charset="-122"/>
                  <a:sym typeface="Symbol" panose="05050102010706020507" pitchFamily="18" charset="2"/>
                </a:rPr>
                <a:t>Background </a:t>
              </a:r>
              <a:r>
                <a:rPr lang="en-US" altLang="zh-CN" sz="1400" baseline="-25000" dirty="0">
                  <a:latin typeface="Arial" panose="020B0604020202020204" pitchFamily="34" charset="0"/>
                  <a:ea typeface="宋体" panose="02010600030101010101" pitchFamily="2" charset="-122"/>
                  <a:sym typeface="Symbol" panose="05050102010706020507" pitchFamily="18" charset="2"/>
                </a:rPr>
                <a:t>k</a:t>
              </a:r>
            </a:p>
            <a:p>
              <a:endParaRPr lang="en-US" altLang="zh-CN" sz="1400" baseline="-25000" dirty="0">
                <a:latin typeface="Arial" panose="020B0604020202020204" pitchFamily="34" charset="0"/>
                <a:ea typeface="宋体" panose="02010600030101010101" pitchFamily="2" charset="-122"/>
                <a:sym typeface="Symbol" panose="05050102010706020507" pitchFamily="18" charset="2"/>
              </a:endParaRPr>
            </a:p>
          </p:txBody>
        </p:sp>
      </p:grpSp>
      <p:sp>
        <p:nvSpPr>
          <p:cNvPr id="20493" name="Text Box 13"/>
          <p:cNvSpPr txBox="1">
            <a:spLocks noChangeArrowheads="1"/>
          </p:cNvSpPr>
          <p:nvPr/>
        </p:nvSpPr>
        <p:spPr bwMode="auto">
          <a:xfrm>
            <a:off x="3136448" y="1719945"/>
            <a:ext cx="1533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spcBef>
                <a:spcPct val="50000"/>
              </a:spcBef>
            </a:pPr>
            <a:r>
              <a:rPr lang="en-US" altLang="zh-CN">
                <a:ea typeface="宋体" panose="02010600030101010101" pitchFamily="2" charset="-122"/>
              </a:rPr>
              <a:t>government 0.3 </a:t>
            </a:r>
            <a:br>
              <a:rPr lang="en-US" altLang="zh-CN">
                <a:ea typeface="宋体" panose="02010600030101010101" pitchFamily="2" charset="-122"/>
              </a:rPr>
            </a:br>
            <a:r>
              <a:rPr lang="en-US" altLang="zh-CN">
                <a:ea typeface="宋体" panose="02010600030101010101" pitchFamily="2" charset="-122"/>
              </a:rPr>
              <a:t>response  0.2</a:t>
            </a:r>
            <a:br>
              <a:rPr lang="en-US" altLang="zh-CN">
                <a:ea typeface="宋体" panose="02010600030101010101" pitchFamily="2" charset="-122"/>
              </a:rPr>
            </a:br>
            <a:r>
              <a:rPr lang="en-US" altLang="zh-CN">
                <a:ea typeface="宋体" panose="02010600030101010101" pitchFamily="2" charset="-122"/>
              </a:rPr>
              <a:t>...</a:t>
            </a:r>
          </a:p>
        </p:txBody>
      </p:sp>
      <p:sp>
        <p:nvSpPr>
          <p:cNvPr id="20494" name="Text Box 14"/>
          <p:cNvSpPr txBox="1">
            <a:spLocks noChangeArrowheads="1"/>
          </p:cNvSpPr>
          <p:nvPr/>
        </p:nvSpPr>
        <p:spPr bwMode="auto">
          <a:xfrm>
            <a:off x="3222172" y="3929745"/>
            <a:ext cx="13668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spcBef>
                <a:spcPct val="50000"/>
              </a:spcBef>
            </a:pPr>
            <a:r>
              <a:rPr lang="en-US" altLang="zh-CN">
                <a:ea typeface="宋体" panose="02010600030101010101" pitchFamily="2" charset="-122"/>
              </a:rPr>
              <a:t>donate  0.1</a:t>
            </a:r>
            <a:br>
              <a:rPr lang="en-US" altLang="zh-CN">
                <a:ea typeface="宋体" panose="02010600030101010101" pitchFamily="2" charset="-122"/>
              </a:rPr>
            </a:br>
            <a:r>
              <a:rPr lang="en-US" altLang="zh-CN">
                <a:ea typeface="宋体" panose="02010600030101010101" pitchFamily="2" charset="-122"/>
              </a:rPr>
              <a:t>relief 0.05</a:t>
            </a:r>
            <a:br>
              <a:rPr lang="en-US" altLang="zh-CN">
                <a:ea typeface="宋体" panose="02010600030101010101" pitchFamily="2" charset="-122"/>
              </a:rPr>
            </a:br>
            <a:r>
              <a:rPr lang="en-US" altLang="zh-CN">
                <a:ea typeface="宋体" panose="02010600030101010101" pitchFamily="2" charset="-122"/>
              </a:rPr>
              <a:t>help 0.02 </a:t>
            </a:r>
            <a:br>
              <a:rPr lang="en-US" altLang="zh-CN">
                <a:ea typeface="宋体" panose="02010600030101010101" pitchFamily="2" charset="-122"/>
              </a:rPr>
            </a:br>
            <a:r>
              <a:rPr lang="en-US" altLang="zh-CN">
                <a:ea typeface="宋体" panose="02010600030101010101" pitchFamily="2" charset="-122"/>
              </a:rPr>
              <a:t>...</a:t>
            </a:r>
          </a:p>
        </p:txBody>
      </p:sp>
      <p:sp>
        <p:nvSpPr>
          <p:cNvPr id="20495" name="Text Box 15"/>
          <p:cNvSpPr txBox="1">
            <a:spLocks noChangeArrowheads="1"/>
          </p:cNvSpPr>
          <p:nvPr/>
        </p:nvSpPr>
        <p:spPr bwMode="auto">
          <a:xfrm>
            <a:off x="3222172" y="2558145"/>
            <a:ext cx="13668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spcBef>
                <a:spcPct val="50000"/>
              </a:spcBef>
            </a:pPr>
            <a:r>
              <a:rPr lang="en-US" altLang="zh-CN">
                <a:ea typeface="宋体" panose="02010600030101010101" pitchFamily="2" charset="-122"/>
              </a:rPr>
              <a:t>city 0.2</a:t>
            </a:r>
            <a:br>
              <a:rPr lang="en-US" altLang="zh-CN">
                <a:ea typeface="宋体" panose="02010600030101010101" pitchFamily="2" charset="-122"/>
              </a:rPr>
            </a:br>
            <a:r>
              <a:rPr lang="en-US" altLang="zh-CN">
                <a:ea typeface="宋体" panose="02010600030101010101" pitchFamily="2" charset="-122"/>
              </a:rPr>
              <a:t>new   0.1</a:t>
            </a:r>
            <a:br>
              <a:rPr lang="en-US" altLang="zh-CN">
                <a:ea typeface="宋体" panose="02010600030101010101" pitchFamily="2" charset="-122"/>
              </a:rPr>
            </a:br>
            <a:r>
              <a:rPr lang="en-US" altLang="zh-CN">
                <a:ea typeface="宋体" panose="02010600030101010101" pitchFamily="2" charset="-122"/>
              </a:rPr>
              <a:t>orleans 0.05 </a:t>
            </a:r>
            <a:br>
              <a:rPr lang="en-US" altLang="zh-CN">
                <a:ea typeface="宋体" panose="02010600030101010101" pitchFamily="2" charset="-122"/>
              </a:rPr>
            </a:br>
            <a:r>
              <a:rPr lang="en-US" altLang="zh-CN">
                <a:ea typeface="宋体" panose="02010600030101010101" pitchFamily="2" charset="-122"/>
              </a:rPr>
              <a:t>...</a:t>
            </a:r>
          </a:p>
        </p:txBody>
      </p:sp>
      <p:sp>
        <p:nvSpPr>
          <p:cNvPr id="20496" name="Text Box 16"/>
          <p:cNvSpPr txBox="1">
            <a:spLocks noChangeArrowheads="1"/>
          </p:cNvSpPr>
          <p:nvPr/>
        </p:nvSpPr>
        <p:spPr bwMode="auto">
          <a:xfrm>
            <a:off x="3374573" y="5214032"/>
            <a:ext cx="12239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spcBef>
                <a:spcPct val="50000"/>
              </a:spcBef>
            </a:pPr>
            <a:r>
              <a:rPr lang="en-US" altLang="zh-CN">
                <a:ea typeface="宋体" panose="02010600030101010101" pitchFamily="2" charset="-122"/>
              </a:rPr>
              <a:t>is 0.05</a:t>
            </a:r>
            <a:br>
              <a:rPr lang="en-US" altLang="zh-CN">
                <a:ea typeface="宋体" panose="02010600030101010101" pitchFamily="2" charset="-122"/>
              </a:rPr>
            </a:br>
            <a:r>
              <a:rPr lang="en-US" altLang="zh-CN">
                <a:ea typeface="宋体" panose="02010600030101010101" pitchFamily="2" charset="-122"/>
              </a:rPr>
              <a:t>the  0.04</a:t>
            </a:r>
            <a:br>
              <a:rPr lang="en-US" altLang="zh-CN">
                <a:ea typeface="宋体" panose="02010600030101010101" pitchFamily="2" charset="-122"/>
              </a:rPr>
            </a:br>
            <a:r>
              <a:rPr lang="en-US" altLang="zh-CN">
                <a:ea typeface="宋体" panose="02010600030101010101" pitchFamily="2" charset="-122"/>
              </a:rPr>
              <a:t>a 0.03 </a:t>
            </a:r>
            <a:br>
              <a:rPr lang="en-US" altLang="zh-CN">
                <a:ea typeface="宋体" panose="02010600030101010101" pitchFamily="2" charset="-122"/>
              </a:rPr>
            </a:br>
            <a:r>
              <a:rPr lang="en-US" altLang="zh-CN">
                <a:ea typeface="宋体" panose="02010600030101010101" pitchFamily="2" charset="-122"/>
              </a:rPr>
              <a:t>...</a:t>
            </a:r>
          </a:p>
        </p:txBody>
      </p:sp>
      <p:grpSp>
        <p:nvGrpSpPr>
          <p:cNvPr id="6" name="Group 5"/>
          <p:cNvGrpSpPr/>
          <p:nvPr/>
        </p:nvGrpSpPr>
        <p:grpSpPr>
          <a:xfrm>
            <a:off x="5029200" y="1835038"/>
            <a:ext cx="5181600" cy="1676400"/>
            <a:chOff x="3505200" y="1835038"/>
            <a:chExt cx="5181600" cy="1676400"/>
          </a:xfrm>
        </p:grpSpPr>
        <p:sp>
          <p:nvSpPr>
            <p:cNvPr id="20497" name="Text Box 17"/>
            <p:cNvSpPr txBox="1">
              <a:spLocks noChangeArrowheads="1"/>
            </p:cNvSpPr>
            <p:nvPr/>
          </p:nvSpPr>
          <p:spPr bwMode="auto">
            <a:xfrm>
              <a:off x="3505200" y="1835038"/>
              <a:ext cx="51816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spcBef>
                  <a:spcPct val="50000"/>
                </a:spcBef>
              </a:pPr>
              <a:r>
                <a:rPr lang="en-US" altLang="zh-CN" sz="1400" dirty="0">
                  <a:solidFill>
                    <a:srgbClr val="FF0000"/>
                  </a:solidFill>
                  <a:latin typeface="Arial" panose="020B0604020202020204" pitchFamily="34" charset="0"/>
                  <a:ea typeface="宋体" panose="02010600030101010101" pitchFamily="2" charset="-122"/>
                </a:rPr>
                <a:t>[ </a:t>
              </a:r>
              <a:r>
                <a:rPr lang="en-US" altLang="zh-CN" sz="1400" dirty="0">
                  <a:solidFill>
                    <a:srgbClr val="CC0000"/>
                  </a:solidFill>
                  <a:latin typeface="Arial" panose="020B0604020202020204" pitchFamily="34" charset="0"/>
                  <a:ea typeface="宋体" panose="02010600030101010101" pitchFamily="2" charset="-122"/>
                </a:rPr>
                <a:t>Criticism of government response to the hurricane primarily consisted of criticism of its response to the approach of the storm and its aftermath, specifically in the delayed response</a:t>
              </a:r>
              <a:r>
                <a:rPr lang="en-US" altLang="zh-CN" sz="1400" dirty="0">
                  <a:solidFill>
                    <a:srgbClr val="FF0000"/>
                  </a:solidFill>
                  <a:latin typeface="Arial" panose="020B0604020202020204" pitchFamily="34" charset="0"/>
                  <a:ea typeface="宋体" panose="02010600030101010101" pitchFamily="2" charset="-122"/>
                </a:rPr>
                <a:t> ]</a:t>
              </a:r>
              <a:r>
                <a:rPr lang="en-US" altLang="zh-CN" sz="1400" dirty="0">
                  <a:latin typeface="Arial" panose="020B0604020202020204" pitchFamily="34" charset="0"/>
                  <a:ea typeface="宋体" panose="02010600030101010101" pitchFamily="2" charset="-122"/>
                </a:rPr>
                <a:t> to the </a:t>
              </a:r>
              <a:r>
                <a:rPr lang="en-US" altLang="zh-CN" sz="1400" dirty="0">
                  <a:solidFill>
                    <a:srgbClr val="0000FF"/>
                  </a:solidFill>
                  <a:latin typeface="Arial" panose="020B0604020202020204" pitchFamily="34" charset="0"/>
                  <a:ea typeface="宋体" panose="02010600030101010101" pitchFamily="2" charset="-122"/>
                </a:rPr>
                <a:t>[ flooding of New Orleans. … 80% of the 1.3 million residents of the greater New Orleans metropolitan area evacuated </a:t>
              </a:r>
              <a:r>
                <a:rPr lang="en-US" altLang="zh-CN" sz="1400" dirty="0">
                  <a:solidFill>
                    <a:srgbClr val="0000CC"/>
                  </a:solidFill>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 …</a:t>
              </a:r>
              <a:r>
                <a:rPr lang="en-US" altLang="zh-CN" sz="1400" dirty="0">
                  <a:solidFill>
                    <a:srgbClr val="009900"/>
                  </a:solidFill>
                  <a:latin typeface="Arial" panose="020B0604020202020204" pitchFamily="34" charset="0"/>
                  <a:ea typeface="宋体" panose="02010600030101010101" pitchFamily="2" charset="-122"/>
                </a:rPr>
                <a:t>[ Over seventy countries pledged monetary donations or other assistance]</a:t>
              </a:r>
              <a:r>
                <a:rPr lang="en-US" altLang="zh-CN" sz="1400" dirty="0">
                  <a:latin typeface="Arial" panose="020B0604020202020204" pitchFamily="34" charset="0"/>
                  <a:ea typeface="宋体" panose="02010600030101010101" pitchFamily="2" charset="-122"/>
                </a:rPr>
                <a:t>. …</a:t>
              </a:r>
            </a:p>
          </p:txBody>
        </p:sp>
        <p:sp>
          <p:nvSpPr>
            <p:cNvPr id="20498" name="Rectangle 18"/>
            <p:cNvSpPr>
              <a:spLocks noChangeArrowheads="1"/>
            </p:cNvSpPr>
            <p:nvPr/>
          </p:nvSpPr>
          <p:spPr bwMode="auto">
            <a:xfrm>
              <a:off x="3505200" y="1835038"/>
              <a:ext cx="5181600" cy="1676400"/>
            </a:xfrm>
            <a:prstGeom prst="rect">
              <a:avLst/>
            </a:prstGeom>
            <a:noFill/>
            <a:ln w="190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2099943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12.4.5 </a:t>
            </a:r>
            <a:r>
              <a:rPr lang="en-US" dirty="0"/>
              <a:t>Latent Dirichlet Allocation</a:t>
            </a:r>
          </a:p>
        </p:txBody>
      </p:sp>
      <p:grpSp>
        <p:nvGrpSpPr>
          <p:cNvPr id="8" name="Group 7"/>
          <p:cNvGrpSpPr/>
          <p:nvPr/>
        </p:nvGrpSpPr>
        <p:grpSpPr>
          <a:xfrm>
            <a:off x="1997243" y="1729435"/>
            <a:ext cx="7521465" cy="4306242"/>
            <a:chOff x="473242" y="1729435"/>
            <a:chExt cx="7521465" cy="4306242"/>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599" y="1729435"/>
              <a:ext cx="7019108" cy="430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73242" y="2037347"/>
              <a:ext cx="2622884" cy="32806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60603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12.4.6 </a:t>
            </a:r>
            <a:r>
              <a:rPr lang="en-US" dirty="0"/>
              <a:t>Topics learned by LDA</a:t>
            </a:r>
          </a:p>
        </p:txBody>
      </p:sp>
      <p:pic>
        <p:nvPicPr>
          <p:cNvPr id="4" name="Picture 3"/>
          <p:cNvPicPr>
            <a:picLocks noChangeAspect="1"/>
          </p:cNvPicPr>
          <p:nvPr/>
        </p:nvPicPr>
        <p:blipFill>
          <a:blip r:embed="rId2"/>
          <a:stretch>
            <a:fillRect/>
          </a:stretch>
        </p:blipFill>
        <p:spPr>
          <a:xfrm>
            <a:off x="2743200" y="1595722"/>
            <a:ext cx="7217908" cy="4725930"/>
          </a:xfrm>
          <a:prstGeom prst="rect">
            <a:avLst/>
          </a:prstGeom>
        </p:spPr>
      </p:pic>
    </p:spTree>
    <p:extLst>
      <p:ext uri="{BB962C8B-B14F-4D97-AF65-F5344CB8AC3E}">
        <p14:creationId xmlns:p14="http://schemas.microsoft.com/office/powerpoint/2010/main" val="1718897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assignments in document</a:t>
            </a:r>
          </a:p>
        </p:txBody>
      </p:sp>
      <p:sp>
        <p:nvSpPr>
          <p:cNvPr id="4" name="Content Placeholder 3"/>
          <p:cNvSpPr>
            <a:spLocks noGrp="1"/>
          </p:cNvSpPr>
          <p:nvPr>
            <p:ph idx="1"/>
          </p:nvPr>
        </p:nvSpPr>
        <p:spPr/>
        <p:txBody>
          <a:bodyPr/>
          <a:lstStyle/>
          <a:p>
            <a:r>
              <a:rPr lang="en-US" dirty="0"/>
              <a:t>Based on the topics shown in last slide</a:t>
            </a:r>
          </a:p>
        </p:txBody>
      </p:sp>
      <p:pic>
        <p:nvPicPr>
          <p:cNvPr id="3" name="Picture 2"/>
          <p:cNvPicPr>
            <a:picLocks noChangeAspect="1"/>
          </p:cNvPicPr>
          <p:nvPr/>
        </p:nvPicPr>
        <p:blipFill>
          <a:blip r:embed="rId2"/>
          <a:stretch>
            <a:fillRect/>
          </a:stretch>
        </p:blipFill>
        <p:spPr>
          <a:xfrm>
            <a:off x="1872940" y="2574994"/>
            <a:ext cx="8446120" cy="2852315"/>
          </a:xfrm>
          <a:prstGeom prst="rect">
            <a:avLst/>
          </a:prstGeom>
        </p:spPr>
      </p:pic>
    </p:spTree>
    <p:extLst>
      <p:ext uri="{BB962C8B-B14F-4D97-AF65-F5344CB8AC3E}">
        <p14:creationId xmlns:p14="http://schemas.microsoft.com/office/powerpoint/2010/main" val="373965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12.1 Clustering Overview</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27998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dirty="0">
                <a:ea typeface="ＭＳ Ｐゴシック" pitchFamily="-105" charset="-128"/>
              </a:rPr>
              <a:t>Summary</a:t>
            </a:r>
          </a:p>
        </p:txBody>
      </p:sp>
      <p:sp>
        <p:nvSpPr>
          <p:cNvPr id="52227" name="Rectangle 3"/>
          <p:cNvSpPr>
            <a:spLocks noGrp="1" noChangeArrowheads="1"/>
          </p:cNvSpPr>
          <p:nvPr>
            <p:ph idx="1"/>
          </p:nvPr>
        </p:nvSpPr>
        <p:spPr/>
        <p:txBody>
          <a:bodyPr>
            <a:normAutofit/>
          </a:bodyPr>
          <a:lstStyle/>
          <a:p>
            <a:pPr marL="0" indent="0">
              <a:buNone/>
            </a:pPr>
            <a:r>
              <a:rPr lang="en-US" altLang="en-US" sz="2500" dirty="0">
                <a:ea typeface="ＭＳ Ｐゴシック" pitchFamily="-105" charset="-128"/>
              </a:rPr>
              <a:t>In clustering, clusters are inferred from the data without human input (unsupervised learning). However, in practice, it’s a bit less clear: there are many ways of influencing the outcome of clustering: number of clusters, similarity measure, representation of documents. Because clustering is considered </a:t>
            </a:r>
            <a:r>
              <a:rPr lang="en-US" altLang="en-US" sz="2500">
                <a:ea typeface="ＭＳ Ｐゴシック" pitchFamily="-105" charset="-128"/>
              </a:rPr>
              <a:t>an unsupervised version </a:t>
            </a:r>
            <a:r>
              <a:rPr lang="en-US" altLang="en-US" sz="2500" dirty="0">
                <a:ea typeface="ＭＳ Ｐゴシック" pitchFamily="-105" charset="-128"/>
              </a:rPr>
              <a:t>of classification, it is often used as a building block to solve the latter.</a:t>
            </a:r>
          </a:p>
          <a:p>
            <a:pPr marL="0" indent="0">
              <a:buNone/>
            </a:pPr>
            <a:endParaRPr lang="en-US" altLang="en-US" sz="2500" dirty="0">
              <a:ea typeface="ＭＳ Ｐゴシック" pitchFamily="-105" charset="-128"/>
            </a:endParaRPr>
          </a:p>
          <a:p>
            <a:pPr marL="0" indent="0">
              <a:buNone/>
            </a:pPr>
            <a:r>
              <a:rPr lang="en-US" altLang="en-US" sz="2500" dirty="0">
                <a:ea typeface="ＭＳ Ｐゴシック" pitchFamily="-105" charset="-128"/>
              </a:rPr>
              <a:t>This module introduces the K-means clustering algorithm, LDA and several cluster evaluation techniques including purity, Rand Index and  F-measure. </a:t>
            </a:r>
          </a:p>
          <a:p>
            <a:pPr eaLnBrk="1" hangingPunct="1"/>
            <a:endParaRPr lang="en-US" altLang="en-US" sz="2500" dirty="0">
              <a:ea typeface="ＭＳ Ｐゴシック" pitchFamily="-105" charset="-128"/>
            </a:endParaRPr>
          </a:p>
          <a:p>
            <a:pPr lvl="1" eaLnBrk="1" hangingPunct="1"/>
            <a:endParaRPr lang="en-US" altLang="en-US" dirty="0">
              <a:ea typeface="ＭＳ Ｐゴシック" pitchFamily="-105" charset="-128"/>
            </a:endParaRPr>
          </a:p>
        </p:txBody>
      </p:sp>
    </p:spTree>
    <p:extLst>
      <p:ext uri="{BB962C8B-B14F-4D97-AF65-F5344CB8AC3E}">
        <p14:creationId xmlns:p14="http://schemas.microsoft.com/office/powerpoint/2010/main" val="4445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a:solidFill>
                <a:srgbClr val="898989"/>
              </a:solidFill>
              <a:latin typeface="Calibri" charset="0"/>
            </a:endParaRPr>
          </a:p>
        </p:txBody>
      </p:sp>
      <p:sp>
        <p:nvSpPr>
          <p:cNvPr id="84995" name="Text Box 2"/>
          <p:cNvSpPr txBox="1">
            <a:spLocks noChangeArrowheads="1"/>
          </p:cNvSpPr>
          <p:nvPr/>
        </p:nvSpPr>
        <p:spPr bwMode="auto">
          <a:xfrm>
            <a:off x="1981201" y="846161"/>
            <a:ext cx="8228013" cy="569889"/>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latin typeface="Times New Roman" panose="02020603050405020304" pitchFamily="18" charset="0"/>
                <a:cs typeface="Times New Roman" panose="02020603050405020304" pitchFamily="18" charset="0"/>
              </a:rPr>
              <a:t>12.1.1 Clustering: Definition</a:t>
            </a:r>
            <a:endParaRPr lang="en-US" sz="3600" i="1" dirty="0">
              <a:latin typeface="Times New Roman" panose="02020603050405020304" pitchFamily="18" charset="0"/>
              <a:cs typeface="Times New Roman" panose="02020603050405020304" pitchFamily="18" charset="0"/>
            </a:endParaRPr>
          </a:p>
        </p:txBody>
      </p:sp>
      <p:sp>
        <p:nvSpPr>
          <p:cNvPr id="84996" name="Text Box 3"/>
          <p:cNvSpPr txBox="1">
            <a:spLocks noChangeArrowheads="1"/>
          </p:cNvSpPr>
          <p:nvPr/>
        </p:nvSpPr>
        <p:spPr bwMode="auto">
          <a:xfrm>
            <a:off x="1805018"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sz="2400" dirty="0">
              <a:latin typeface="Times New Roman" panose="02020603050405020304" pitchFamily="18" charset="0"/>
              <a:cs typeface="Times New Roman" panose="02020603050405020304" pitchFamily="18" charset="0"/>
            </a:endParaRP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(Document) clustering is the process of </a:t>
            </a:r>
            <a:r>
              <a:rPr lang="en-US" sz="2400" dirty="0">
                <a:solidFill>
                  <a:srgbClr val="0070C0"/>
                </a:solidFill>
                <a:latin typeface="Times New Roman" panose="02020603050405020304" pitchFamily="18" charset="0"/>
                <a:cs typeface="Times New Roman" panose="02020603050405020304" pitchFamily="18" charset="0"/>
              </a:rPr>
              <a:t>grouping a set of documents into clusters of similar documents.</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Documents within a cluster should be similar.</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Documents from different clusters should be dissimilar.</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Clustering is the most common form of </a:t>
            </a:r>
            <a:r>
              <a:rPr lang="en-US" sz="2400" dirty="0">
                <a:solidFill>
                  <a:srgbClr val="0070C0"/>
                </a:solidFill>
                <a:latin typeface="Times New Roman" panose="02020603050405020304" pitchFamily="18" charset="0"/>
                <a:cs typeface="Times New Roman" panose="02020603050405020304" pitchFamily="18" charset="0"/>
              </a:rPr>
              <a:t>unsupervised</a:t>
            </a:r>
            <a:r>
              <a:rPr lang="en-US" sz="2400" dirty="0">
                <a:latin typeface="Times New Roman" panose="02020603050405020304" pitchFamily="18" charset="0"/>
                <a:cs typeface="Times New Roman" panose="02020603050405020304" pitchFamily="18" charset="0"/>
              </a:rPr>
              <a:t> learning.</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Unsupervised = there are no labeled or annotated data.</a:t>
            </a: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Tree>
    <p:extLst>
      <p:ext uri="{BB962C8B-B14F-4D97-AF65-F5344CB8AC3E}">
        <p14:creationId xmlns:p14="http://schemas.microsoft.com/office/powerpoint/2010/main" val="1630036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a:solidFill>
                <a:srgbClr val="898989"/>
              </a:solidFill>
              <a:latin typeface="Calibri" charset="0"/>
            </a:endParaRPr>
          </a:p>
        </p:txBody>
      </p:sp>
      <p:sp>
        <p:nvSpPr>
          <p:cNvPr id="84995" name="Text Box 2"/>
          <p:cNvSpPr txBox="1">
            <a:spLocks noChangeArrowheads="1"/>
          </p:cNvSpPr>
          <p:nvPr/>
        </p:nvSpPr>
        <p:spPr bwMode="auto">
          <a:xfrm>
            <a:off x="1524000" y="750627"/>
            <a:ext cx="9144000" cy="652723"/>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latin typeface="Times New Roman" panose="02020603050405020304" pitchFamily="18" charset="0"/>
                <a:cs typeface="Times New Roman" panose="02020603050405020304" pitchFamily="18" charset="0"/>
              </a:rPr>
              <a:t> 12.1.2 </a:t>
            </a:r>
            <a:r>
              <a:rPr lang="en-US" sz="3600" dirty="0">
                <a:latin typeface="Times New Roman" panose="02020603050405020304" pitchFamily="18" charset="0"/>
                <a:cs typeface="Times New Roman" panose="02020603050405020304" pitchFamily="18" charset="0"/>
              </a:rPr>
              <a:t>Data set with clear cluster structure</a:t>
            </a:r>
            <a:endParaRPr lang="en-US" sz="3400" dirty="0">
              <a:latin typeface="Times New Roman" panose="02020603050405020304" pitchFamily="18" charset="0"/>
              <a:cs typeface="Times New Roman" panose="02020603050405020304" pitchFamily="18" charset="0"/>
            </a:endParaRPr>
          </a:p>
        </p:txBody>
      </p:sp>
      <p:sp>
        <p:nvSpPr>
          <p:cNvPr id="84996" name="Text Box 3"/>
          <p:cNvSpPr txBox="1">
            <a:spLocks noChangeArrowheads="1"/>
          </p:cNvSpPr>
          <p:nvPr/>
        </p:nvSpPr>
        <p:spPr bwMode="auto">
          <a:xfrm>
            <a:off x="1687774" y="5715476"/>
            <a:ext cx="8623069" cy="761525"/>
          </a:xfrm>
          <a:prstGeom prst="rect">
            <a:avLst/>
          </a:prstGeom>
          <a:noFill/>
          <a:ln w="9525">
            <a:noFill/>
            <a:round/>
            <a:headEnd/>
            <a:tailEnd/>
          </a:ln>
        </p:spPr>
        <p:txBody>
          <a:bodyPr/>
          <a:lstStyle/>
          <a:p>
            <a:pPr marL="109538" lvl="1">
              <a:spcBef>
                <a:spcPts val="700"/>
              </a:spcBef>
              <a:buClr>
                <a:srgbClr val="336699"/>
              </a:buClr>
            </a:pPr>
            <a:r>
              <a:rPr lang="en-US" sz="2000" dirty="0">
                <a:latin typeface="Times New Roman" panose="02020603050405020304" pitchFamily="18" charset="0"/>
                <a:cs typeface="Times New Roman" panose="02020603050405020304" pitchFamily="18" charset="0"/>
              </a:rPr>
              <a:t>    How would you design an algorithm for finding these three clusters?</a:t>
            </a:r>
            <a:endParaRPr lang="de-DE" sz="2000" dirty="0">
              <a:latin typeface="Times New Roman" panose="02020603050405020304" pitchFamily="18" charset="0"/>
              <a:cs typeface="Times New Roman" panose="02020603050405020304" pitchFamily="18" charset="0"/>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8" name="Picture 7" descr="1615.png"/>
          <p:cNvPicPr>
            <a:picLocks noChangeAspect="1"/>
          </p:cNvPicPr>
          <p:nvPr/>
        </p:nvPicPr>
        <p:blipFill>
          <a:blip r:embed="rId3"/>
          <a:stretch>
            <a:fillRect/>
          </a:stretch>
        </p:blipFill>
        <p:spPr>
          <a:xfrm>
            <a:off x="3924868" y="1553090"/>
            <a:ext cx="4342264" cy="3968851"/>
          </a:xfrm>
          <a:prstGeom prst="rect">
            <a:avLst/>
          </a:prstGeom>
        </p:spPr>
      </p:pic>
    </p:spTree>
    <p:extLst>
      <p:ext uri="{BB962C8B-B14F-4D97-AF65-F5344CB8AC3E}">
        <p14:creationId xmlns:p14="http://schemas.microsoft.com/office/powerpoint/2010/main" val="7016261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a:solidFill>
                <a:srgbClr val="898989"/>
              </a:solidFill>
              <a:latin typeface="Calibri" charset="0"/>
            </a:endParaRPr>
          </a:p>
        </p:txBody>
      </p:sp>
      <p:sp>
        <p:nvSpPr>
          <p:cNvPr id="84995" name="Text Box 2"/>
          <p:cNvSpPr txBox="1">
            <a:spLocks noChangeArrowheads="1"/>
          </p:cNvSpPr>
          <p:nvPr/>
        </p:nvSpPr>
        <p:spPr bwMode="auto">
          <a:xfrm>
            <a:off x="1981201" y="777922"/>
            <a:ext cx="8228013" cy="638128"/>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latin typeface="Times New Roman" panose="02020603050405020304" pitchFamily="18" charset="0"/>
                <a:cs typeface="Times New Roman" panose="02020603050405020304" pitchFamily="18" charset="0"/>
              </a:rPr>
              <a:t>12.1.3 Classification vs. Clustering</a:t>
            </a:r>
          </a:p>
        </p:txBody>
      </p:sp>
      <p:sp>
        <p:nvSpPr>
          <p:cNvPr id="84996" name="Text Box 3"/>
          <p:cNvSpPr txBox="1">
            <a:spLocks noChangeArrowheads="1"/>
          </p:cNvSpPr>
          <p:nvPr/>
        </p:nvSpPr>
        <p:spPr bwMode="auto">
          <a:xfrm>
            <a:off x="1704976" y="1825149"/>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de-DE" sz="2400" dirty="0">
                <a:latin typeface="Times New Roman" panose="02020603050405020304" pitchFamily="18" charset="0"/>
                <a:cs typeface="Times New Roman" panose="02020603050405020304" pitchFamily="18" charset="0"/>
              </a:rPr>
              <a:t>Classification: supervised learning</a:t>
            </a:r>
          </a:p>
          <a:p>
            <a:pPr lvl="1">
              <a:spcBef>
                <a:spcPts val="700"/>
              </a:spcBef>
              <a:buClr>
                <a:srgbClr val="336699"/>
              </a:buClr>
              <a:buFont typeface="Wingdings" pitchFamily="2" charset="2"/>
              <a:buChar char="§"/>
            </a:pPr>
            <a:r>
              <a:rPr lang="de-DE" sz="2400" dirty="0">
                <a:latin typeface="Times New Roman" panose="02020603050405020304" pitchFamily="18" charset="0"/>
                <a:cs typeface="Times New Roman" panose="02020603050405020304" pitchFamily="18" charset="0"/>
              </a:rPr>
              <a:t>Clustering: </a:t>
            </a:r>
            <a:r>
              <a:rPr lang="de-DE" sz="2400" dirty="0" err="1">
                <a:latin typeface="Times New Roman" panose="02020603050405020304" pitchFamily="18" charset="0"/>
                <a:cs typeface="Times New Roman" panose="02020603050405020304" pitchFamily="18" charset="0"/>
              </a:rPr>
              <a:t>unsupervised</a:t>
            </a:r>
            <a:r>
              <a:rPr lang="de-DE" sz="2400" dirty="0">
                <a:latin typeface="Times New Roman" panose="02020603050405020304" pitchFamily="18" charset="0"/>
                <a:cs typeface="Times New Roman" panose="02020603050405020304" pitchFamily="18" charset="0"/>
              </a:rPr>
              <a:t> </a:t>
            </a:r>
            <a:r>
              <a:rPr lang="de-DE" sz="2400" dirty="0" err="1">
                <a:latin typeface="Times New Roman" panose="02020603050405020304" pitchFamily="18" charset="0"/>
                <a:cs typeface="Times New Roman" panose="02020603050405020304" pitchFamily="18" charset="0"/>
              </a:rPr>
              <a:t>learning</a:t>
            </a:r>
            <a:endParaRPr lang="de-DE" sz="2400" dirty="0">
              <a:latin typeface="Times New Roman" panose="02020603050405020304" pitchFamily="18" charset="0"/>
              <a:cs typeface="Times New Roman" panose="02020603050405020304" pitchFamily="18" charset="0"/>
            </a:endParaRP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Classification: Classes are </a:t>
            </a:r>
            <a:r>
              <a:rPr lang="en-US" sz="2400" dirty="0">
                <a:solidFill>
                  <a:srgbClr val="0070C0"/>
                </a:solidFill>
                <a:latin typeface="Times New Roman" panose="02020603050405020304" pitchFamily="18" charset="0"/>
                <a:cs typeface="Times New Roman" panose="02020603050405020304" pitchFamily="18" charset="0"/>
              </a:rPr>
              <a:t>human-defined</a:t>
            </a:r>
            <a:r>
              <a:rPr lang="en-US" sz="2400" dirty="0">
                <a:latin typeface="Times New Roman" panose="02020603050405020304" pitchFamily="18" charset="0"/>
                <a:cs typeface="Times New Roman" panose="02020603050405020304" pitchFamily="18" charset="0"/>
              </a:rPr>
              <a:t> and part of the input to the learning algorithm.</a:t>
            </a:r>
          </a:p>
          <a:p>
            <a:pPr lvl="1">
              <a:spcBef>
                <a:spcPts val="700"/>
              </a:spcBef>
              <a:buClr>
                <a:srgbClr val="336699"/>
              </a:buClr>
              <a:buFont typeface="Wingdings" pitchFamily="2" charset="2"/>
              <a:buChar char="§"/>
            </a:pPr>
            <a:r>
              <a:rPr lang="en-US" sz="2400" dirty="0">
                <a:latin typeface="Times New Roman" panose="02020603050405020304" pitchFamily="18" charset="0"/>
                <a:cs typeface="Times New Roman" panose="02020603050405020304" pitchFamily="18" charset="0"/>
              </a:rPr>
              <a:t>Clustering: Clusters are </a:t>
            </a:r>
            <a:r>
              <a:rPr lang="en-US" sz="2400" dirty="0">
                <a:solidFill>
                  <a:srgbClr val="0070C0"/>
                </a:solidFill>
                <a:latin typeface="Times New Roman" panose="02020603050405020304" pitchFamily="18" charset="0"/>
                <a:cs typeface="Times New Roman" panose="02020603050405020304" pitchFamily="18" charset="0"/>
              </a:rPr>
              <a:t>inferred from the data </a:t>
            </a:r>
            <a:r>
              <a:rPr lang="en-US" sz="2400" dirty="0">
                <a:latin typeface="Times New Roman" panose="02020603050405020304" pitchFamily="18" charset="0"/>
                <a:cs typeface="Times New Roman" panose="02020603050405020304" pitchFamily="18" charset="0"/>
              </a:rPr>
              <a:t>without human </a:t>
            </a:r>
            <a:r>
              <a:rPr lang="de-DE" sz="2400" dirty="0" err="1">
                <a:latin typeface="Times New Roman" panose="02020603050405020304" pitchFamily="18" charset="0"/>
                <a:cs typeface="Times New Roman" panose="02020603050405020304" pitchFamily="18" charset="0"/>
              </a:rPr>
              <a:t>input</a:t>
            </a:r>
            <a:r>
              <a:rPr lang="de-DE" sz="2400" dirty="0">
                <a:latin typeface="Times New Roman" panose="02020603050405020304" pitchFamily="18" charset="0"/>
                <a:cs typeface="Times New Roman" panose="02020603050405020304" pitchFamily="18" charset="0"/>
              </a:rPr>
              <a:t>.</a:t>
            </a:r>
          </a:p>
          <a:p>
            <a:pPr lvl="2">
              <a:spcBef>
                <a:spcPts val="700"/>
              </a:spcBef>
              <a:buClr>
                <a:srgbClr val="336699"/>
              </a:buClr>
              <a:buFont typeface="Wingdings" pitchFamily="2" charset="2"/>
              <a:buChar char="§"/>
            </a:pPr>
            <a:r>
              <a:rPr lang="en-US" sz="2800" dirty="0">
                <a:latin typeface="Times New Roman" panose="02020603050405020304" pitchFamily="18" charset="0"/>
                <a:cs typeface="Times New Roman" panose="02020603050405020304" pitchFamily="18" charset="0"/>
              </a:rPr>
              <a:t>However, there are many ways of influencing the outcome of clustering: number of clusters, similarity measure, </a:t>
            </a:r>
            <a:r>
              <a:rPr lang="de-DE" sz="2800" dirty="0">
                <a:latin typeface="Times New Roman" panose="02020603050405020304" pitchFamily="18" charset="0"/>
                <a:cs typeface="Times New Roman" panose="02020603050405020304" pitchFamily="18" charset="0"/>
              </a:rPr>
              <a:t>representation of documents, . . </a:t>
            </a:r>
          </a:p>
          <a:p>
            <a:pPr lvl="1">
              <a:spcBef>
                <a:spcPts val="700"/>
              </a:spcBef>
              <a:buClr>
                <a:srgbClr val="336699"/>
              </a:buClr>
            </a:pPr>
            <a:endParaRPr lang="en-US" sz="2400" dirty="0">
              <a:latin typeface="Times New Roman" panose="02020603050405020304" pitchFamily="18" charset="0"/>
              <a:cs typeface="Times New Roman" panose="02020603050405020304" pitchFamily="18" charset="0"/>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Tree>
    <p:extLst>
      <p:ext uri="{BB962C8B-B14F-4D97-AF65-F5344CB8AC3E}">
        <p14:creationId xmlns:p14="http://schemas.microsoft.com/office/powerpoint/2010/main" val="14508473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9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8077200" y="6477001"/>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a:solidFill>
                <a:srgbClr val="898989"/>
              </a:solidFill>
              <a:latin typeface="Calibri" charset="0"/>
            </a:endParaRPr>
          </a:p>
        </p:txBody>
      </p:sp>
      <p:sp>
        <p:nvSpPr>
          <p:cNvPr id="84995" name="Text Box 2"/>
          <p:cNvSpPr txBox="1">
            <a:spLocks noChangeArrowheads="1"/>
          </p:cNvSpPr>
          <p:nvPr/>
        </p:nvSpPr>
        <p:spPr bwMode="auto">
          <a:xfrm>
            <a:off x="1981201" y="777922"/>
            <a:ext cx="8228013" cy="638128"/>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latin typeface="Times New Roman" panose="02020603050405020304" pitchFamily="18" charset="0"/>
                <a:cs typeface="Times New Roman" panose="02020603050405020304" pitchFamily="18" charset="0"/>
              </a:rPr>
              <a:t>12.1.4 Clustering in Web Search</a:t>
            </a:r>
          </a:p>
        </p:txBody>
      </p:sp>
      <p:sp>
        <p:nvSpPr>
          <p:cNvPr id="84996" name="Text Box 3"/>
          <p:cNvSpPr txBox="1">
            <a:spLocks noChangeArrowheads="1"/>
          </p:cNvSpPr>
          <p:nvPr/>
        </p:nvSpPr>
        <p:spPr bwMode="auto">
          <a:xfrm>
            <a:off x="1704976" y="1825149"/>
            <a:ext cx="8505825" cy="4786346"/>
          </a:xfrm>
          <a:prstGeom prst="rect">
            <a:avLst/>
          </a:prstGeom>
          <a:noFill/>
          <a:ln w="9525">
            <a:noFill/>
            <a:round/>
            <a:headEnd/>
            <a:tailEnd/>
          </a:ln>
        </p:spPr>
        <p:txBody>
          <a:bodyPr/>
          <a:lstStyle/>
          <a:p>
            <a:pPr marL="914400" lvl="1" indent="-457200">
              <a:spcBef>
                <a:spcPts val="700"/>
              </a:spcBef>
              <a:buClr>
                <a:srgbClr val="336699"/>
              </a:buClr>
              <a:buFont typeface="Arial" panose="020B0604020202020204" pitchFamily="34" charset="0"/>
              <a:buChar char="•"/>
            </a:pPr>
            <a:r>
              <a:rPr lang="de-DE" sz="2800" dirty="0">
                <a:latin typeface="Times New Roman" panose="02020603050405020304" pitchFamily="18" charset="0"/>
                <a:cs typeface="Times New Roman" panose="02020603050405020304" pitchFamily="18" charset="0"/>
              </a:rPr>
              <a:t>Result set clustering for better navigation</a:t>
            </a:r>
          </a:p>
          <a:p>
            <a:pPr marL="1371600" lvl="2" indent="-457200">
              <a:spcBef>
                <a:spcPts val="700"/>
              </a:spcBef>
              <a:buClr>
                <a:srgbClr val="336699"/>
              </a:buClr>
              <a:buFont typeface="Wingdings" panose="05000000000000000000" pitchFamily="2" charset="2"/>
              <a:buChar char="§"/>
            </a:pPr>
            <a:r>
              <a:rPr lang="de-DE" sz="2400" dirty="0">
                <a:latin typeface="Times New Roman" panose="02020603050405020304" pitchFamily="18" charset="0"/>
                <a:cs typeface="Times New Roman" panose="02020603050405020304" pitchFamily="18" charset="0"/>
              </a:rPr>
              <a:t>Yippy (formally Clusty): </a:t>
            </a:r>
            <a:r>
              <a:rPr lang="en-US" altLang="en-US" sz="2400" dirty="0">
                <a:ea typeface="ＭＳ Ｐゴシック" panose="020B0600070205080204" pitchFamily="34" charset="-128"/>
              </a:rPr>
              <a:t>For grouping search results thematically</a:t>
            </a:r>
          </a:p>
          <a:p>
            <a:pPr marL="1371600" lvl="2" indent="-457200">
              <a:spcBef>
                <a:spcPts val="700"/>
              </a:spcBef>
              <a:buClr>
                <a:srgbClr val="336699"/>
              </a:buClr>
              <a:buFont typeface="Wingdings" panose="05000000000000000000" pitchFamily="2" charset="2"/>
              <a:buChar char="§"/>
            </a:pPr>
            <a:endParaRPr lang="de-DE" sz="2400" dirty="0">
              <a:latin typeface="Times New Roman" panose="02020603050405020304" pitchFamily="18" charset="0"/>
              <a:cs typeface="Times New Roman" panose="02020603050405020304" pitchFamily="18" charset="0"/>
            </a:endParaRPr>
          </a:p>
          <a:p>
            <a:pPr marL="1371600" lvl="2" indent="-457200">
              <a:spcBef>
                <a:spcPts val="700"/>
              </a:spcBef>
              <a:buClr>
                <a:srgbClr val="336699"/>
              </a:buClr>
              <a:buFont typeface="Wingdings" panose="05000000000000000000" pitchFamily="2" charset="2"/>
              <a:buChar char="§"/>
            </a:pPr>
            <a:endParaRPr lang="de-DE" sz="2400" dirty="0">
              <a:latin typeface="Times New Roman" panose="02020603050405020304" pitchFamily="18" charset="0"/>
              <a:cs typeface="Times New Roman" panose="02020603050405020304" pitchFamily="18" charset="0"/>
            </a:endParaRPr>
          </a:p>
          <a:p>
            <a:pPr marL="1371600" lvl="2" indent="-457200">
              <a:spcBef>
                <a:spcPts val="700"/>
              </a:spcBef>
              <a:buClr>
                <a:srgbClr val="336699"/>
              </a:buClr>
              <a:buFont typeface="Wingdings" panose="05000000000000000000" pitchFamily="2" charset="2"/>
              <a:buChar char="§"/>
            </a:pPr>
            <a:endParaRPr lang="de-DE" sz="2400" dirty="0">
              <a:latin typeface="Times New Roman" panose="02020603050405020304" pitchFamily="18" charset="0"/>
              <a:cs typeface="Times New Roman" panose="02020603050405020304" pitchFamily="18" charset="0"/>
            </a:endParaRPr>
          </a:p>
          <a:p>
            <a:pPr marL="1371600" lvl="2" indent="-457200">
              <a:spcBef>
                <a:spcPts val="700"/>
              </a:spcBef>
              <a:buClr>
                <a:srgbClr val="336699"/>
              </a:buClr>
              <a:buFont typeface="Wingdings" panose="05000000000000000000" pitchFamily="2" charset="2"/>
              <a:buChar char="§"/>
            </a:pPr>
            <a:endParaRPr lang="de-DE" sz="2400" dirty="0">
              <a:latin typeface="Times New Roman" panose="02020603050405020304" pitchFamily="18" charset="0"/>
              <a:cs typeface="Times New Roman" panose="02020603050405020304" pitchFamily="18" charset="0"/>
            </a:endParaRPr>
          </a:p>
          <a:p>
            <a:pPr marL="1371600" lvl="2" indent="-457200">
              <a:spcBef>
                <a:spcPts val="700"/>
              </a:spcBef>
              <a:buClr>
                <a:srgbClr val="336699"/>
              </a:buClr>
              <a:buFont typeface="Wingdings" panose="05000000000000000000" pitchFamily="2" charset="2"/>
              <a:buChar char="§"/>
            </a:pPr>
            <a:endParaRPr lang="de-DE" sz="2400" dirty="0">
              <a:latin typeface="Times New Roman" panose="02020603050405020304" pitchFamily="18" charset="0"/>
              <a:cs typeface="Times New Roman" panose="02020603050405020304" pitchFamily="18" charset="0"/>
            </a:endParaRPr>
          </a:p>
        </p:txBody>
      </p:sp>
      <p:sp>
        <p:nvSpPr>
          <p:cNvPr id="84997" name="Text Box 4"/>
          <p:cNvSpPr txBox="1">
            <a:spLocks noChangeArrowheads="1"/>
          </p:cNvSpPr>
          <p:nvPr/>
        </p:nvSpPr>
        <p:spPr bwMode="auto">
          <a:xfrm>
            <a:off x="9164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2" name="Picture 1"/>
          <p:cNvPicPr>
            <a:picLocks noChangeAspect="1"/>
          </p:cNvPicPr>
          <p:nvPr/>
        </p:nvPicPr>
        <p:blipFill>
          <a:blip r:embed="rId3"/>
          <a:stretch>
            <a:fillRect/>
          </a:stretch>
        </p:blipFill>
        <p:spPr>
          <a:xfrm>
            <a:off x="5150420" y="2862666"/>
            <a:ext cx="4357521" cy="2092399"/>
          </a:xfrm>
          <a:prstGeom prst="rect">
            <a:avLst/>
          </a:prstGeom>
        </p:spPr>
      </p:pic>
    </p:spTree>
    <p:extLst>
      <p:ext uri="{BB962C8B-B14F-4D97-AF65-F5344CB8AC3E}">
        <p14:creationId xmlns:p14="http://schemas.microsoft.com/office/powerpoint/2010/main" val="2861837515"/>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eqnarray*}&#10;C_1 = \frac{1}{5}(x_1 + x_2 + x_3 + x_4 + x_6)&#10;\end{eqnarray*}&#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eqnarray*}&#10;C_2 = \frac{1}{2}(x_5 + x_7)&#10;\end{eqnarray*}&#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eqnarray*}&#10;C_1 = \frac{1}{4}(x_1 + x_2 + x_3 + x_4)&#10;\end{eqnarray*}&#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eqnarray*}&#10;C_2 = \frac{1}{3}(x_5 + x_6 + x_7)&#10;\end{eqnarray*}&#10;&#10;&#10;\end{document}"/>
  <p:tag name="IGUANATEXSIZE" val="2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10322</TotalTime>
  <Words>2672</Words>
  <Application>Microsoft Office PowerPoint</Application>
  <PresentationFormat>Widescreen</PresentationFormat>
  <Paragraphs>449</Paragraphs>
  <Slides>50</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Calibri Light</vt:lpstr>
      <vt:lpstr>Cambria Math</vt:lpstr>
      <vt:lpstr>Lucida Sans</vt:lpstr>
      <vt:lpstr>Open Sans</vt:lpstr>
      <vt:lpstr>Segoe Script</vt:lpstr>
      <vt:lpstr>Times New Roman</vt:lpstr>
      <vt:lpstr>Wingdings</vt:lpstr>
      <vt:lpstr>Office Theme</vt:lpstr>
      <vt:lpstr>Module 12 – ML Clustering</vt:lpstr>
      <vt:lpstr>Overview</vt:lpstr>
      <vt:lpstr>Objectives</vt:lpstr>
      <vt:lpstr>Relevance</vt:lpstr>
      <vt:lpstr>12.1 Clustering Overview</vt:lpstr>
      <vt:lpstr>PowerPoint Presentation</vt:lpstr>
      <vt:lpstr>PowerPoint Presentation</vt:lpstr>
      <vt:lpstr>PowerPoint Presentation</vt:lpstr>
      <vt:lpstr>PowerPoint Presentation</vt:lpstr>
      <vt:lpstr>For improving search recall</vt:lpstr>
      <vt:lpstr>12.1.5 Issues for Clustering</vt:lpstr>
      <vt:lpstr>PowerPoint Presentation</vt:lpstr>
      <vt:lpstr>PowerPoint Presentation</vt:lpstr>
      <vt:lpstr>12.2 K-means Clustering</vt:lpstr>
      <vt:lpstr>PowerPoint Presentation</vt:lpstr>
      <vt:lpstr>PowerPoint Presentation</vt:lpstr>
      <vt:lpstr>PowerPoint Presentation</vt:lpstr>
      <vt:lpstr>12.2.3 Example of k-means</vt:lpstr>
      <vt:lpstr>Example of k-means</vt:lpstr>
      <vt:lpstr>Example of k-means</vt:lpstr>
      <vt:lpstr>Example of k-means</vt:lpstr>
      <vt:lpstr>Example of k-means</vt:lpstr>
      <vt:lpstr>Example of k-means</vt:lpstr>
      <vt:lpstr>Example of k-means</vt:lpstr>
      <vt:lpstr>12.2.4 K-means for Clustering</vt:lpstr>
      <vt:lpstr>PowerPoint Presentation</vt:lpstr>
      <vt:lpstr>PowerPoint Presentation</vt:lpstr>
      <vt:lpstr>PowerPoint Presentation</vt:lpstr>
      <vt:lpstr>Activity 24</vt:lpstr>
      <vt:lpstr>12.3 Cluster Evaluation</vt:lpstr>
      <vt:lpstr>12.3.1 What Is A Good Clustering?</vt:lpstr>
      <vt:lpstr>12.3.2 External criteria for clustering quality</vt:lpstr>
      <vt:lpstr>12.3.3 External Evaluation of Cluster Quality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12.4 Topic Modeling</vt:lpstr>
      <vt:lpstr>12.4.1 Overview</vt:lpstr>
      <vt:lpstr>12.4.2 Basic Topic Models</vt:lpstr>
      <vt:lpstr>12.4.3 What is a “topic”?</vt:lpstr>
      <vt:lpstr>12.4.4 Document as a mixture of topics</vt:lpstr>
      <vt:lpstr>12.4.5 Latent Dirichlet Allocation</vt:lpstr>
      <vt:lpstr>12.4.6 Topics learned by LDA</vt:lpstr>
      <vt:lpstr>Topic assignments in document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Sampath Jayarathna</dc:creator>
  <cp:lastModifiedBy>Jayarathna, Sampath</cp:lastModifiedBy>
  <cp:revision>366</cp:revision>
  <dcterms:created xsi:type="dcterms:W3CDTF">2009-12-29T10:39:27Z</dcterms:created>
  <dcterms:modified xsi:type="dcterms:W3CDTF">2022-11-17T22:56:55Z</dcterms:modified>
</cp:coreProperties>
</file>