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74"/>
  </p:notesMasterIdLst>
  <p:handoutMasterIdLst>
    <p:handoutMasterId r:id="rId75"/>
  </p:handoutMasterIdLst>
  <p:sldIdLst>
    <p:sldId id="256" r:id="rId2"/>
    <p:sldId id="430" r:id="rId3"/>
    <p:sldId id="431" r:id="rId4"/>
    <p:sldId id="432" r:id="rId5"/>
    <p:sldId id="433" r:id="rId6"/>
    <p:sldId id="258" r:id="rId7"/>
    <p:sldId id="259" r:id="rId8"/>
    <p:sldId id="308" r:id="rId9"/>
    <p:sldId id="309" r:id="rId10"/>
    <p:sldId id="310" r:id="rId11"/>
    <p:sldId id="311" r:id="rId12"/>
    <p:sldId id="312" r:id="rId13"/>
    <p:sldId id="313" r:id="rId14"/>
    <p:sldId id="314" r:id="rId15"/>
    <p:sldId id="315" r:id="rId16"/>
    <p:sldId id="316" r:id="rId17"/>
    <p:sldId id="317" r:id="rId18"/>
    <p:sldId id="434" r:id="rId19"/>
    <p:sldId id="318" r:id="rId20"/>
    <p:sldId id="319" r:id="rId21"/>
    <p:sldId id="320" r:id="rId22"/>
    <p:sldId id="322" r:id="rId23"/>
    <p:sldId id="324" r:id="rId24"/>
    <p:sldId id="435" r:id="rId25"/>
    <p:sldId id="262" r:id="rId26"/>
    <p:sldId id="301" r:id="rId27"/>
    <p:sldId id="263" r:id="rId28"/>
    <p:sldId id="264" r:id="rId29"/>
    <p:sldId id="265" r:id="rId30"/>
    <p:sldId id="302" r:id="rId31"/>
    <p:sldId id="267" r:id="rId32"/>
    <p:sldId id="268" r:id="rId33"/>
    <p:sldId id="269" r:id="rId34"/>
    <p:sldId id="323" r:id="rId35"/>
    <p:sldId id="274" r:id="rId36"/>
    <p:sldId id="275" r:id="rId37"/>
    <p:sldId id="276" r:id="rId38"/>
    <p:sldId id="277" r:id="rId39"/>
    <p:sldId id="278" r:id="rId40"/>
    <p:sldId id="279" r:id="rId41"/>
    <p:sldId id="280" r:id="rId42"/>
    <p:sldId id="281" r:id="rId43"/>
    <p:sldId id="436" r:id="rId44"/>
    <p:sldId id="425" r:id="rId45"/>
    <p:sldId id="368" r:id="rId46"/>
    <p:sldId id="369" r:id="rId47"/>
    <p:sldId id="410" r:id="rId48"/>
    <p:sldId id="416" r:id="rId49"/>
    <p:sldId id="417" r:id="rId50"/>
    <p:sldId id="421" r:id="rId51"/>
    <p:sldId id="422" r:id="rId52"/>
    <p:sldId id="423" r:id="rId53"/>
    <p:sldId id="424" r:id="rId54"/>
    <p:sldId id="439" r:id="rId55"/>
    <p:sldId id="257" r:id="rId56"/>
    <p:sldId id="426" r:id="rId57"/>
    <p:sldId id="427" r:id="rId58"/>
    <p:sldId id="428" r:id="rId59"/>
    <p:sldId id="429" r:id="rId60"/>
    <p:sldId id="284" r:id="rId61"/>
    <p:sldId id="285" r:id="rId62"/>
    <p:sldId id="325" r:id="rId63"/>
    <p:sldId id="437" r:id="rId64"/>
    <p:sldId id="303" r:id="rId65"/>
    <p:sldId id="304" r:id="rId66"/>
    <p:sldId id="295" r:id="rId67"/>
    <p:sldId id="305" r:id="rId68"/>
    <p:sldId id="306" r:id="rId69"/>
    <p:sldId id="296" r:id="rId70"/>
    <p:sldId id="297" r:id="rId71"/>
    <p:sldId id="307" r:id="rId72"/>
    <p:sldId id="43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693"/>
    <a:srgbClr val="4642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46" autoAdjust="0"/>
  </p:normalViewPr>
  <p:slideViewPr>
    <p:cSldViewPr snapToGrid="0">
      <p:cViewPr varScale="1">
        <p:scale>
          <a:sx n="96" d="100"/>
          <a:sy n="96" d="100"/>
        </p:scale>
        <p:origin x="1059" y="3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thna, Sampath" userId="10951a6d-3610-4a87-8b75-8e5b3ed3f097" providerId="ADAL" clId="{F52EA8EF-0F4E-43DE-8EAF-AB26FFB63BB8}"/>
    <pc:docChg chg="modSld">
      <pc:chgData name="Jayarathna, Sampath" userId="10951a6d-3610-4a87-8b75-8e5b3ed3f097" providerId="ADAL" clId="{F52EA8EF-0F4E-43DE-8EAF-AB26FFB63BB8}" dt="2022-11-17T23:52:33.611" v="1" actId="14100"/>
      <pc:docMkLst>
        <pc:docMk/>
      </pc:docMkLst>
      <pc:sldChg chg="modSp mod">
        <pc:chgData name="Jayarathna, Sampath" userId="10951a6d-3610-4a87-8b75-8e5b3ed3f097" providerId="ADAL" clId="{F52EA8EF-0F4E-43DE-8EAF-AB26FFB63BB8}" dt="2022-11-17T23:52:33.611" v="1" actId="14100"/>
        <pc:sldMkLst>
          <pc:docMk/>
          <pc:sldMk cId="688884608" sldId="310"/>
        </pc:sldMkLst>
        <pc:picChg chg="mod">
          <ac:chgData name="Jayarathna, Sampath" userId="10951a6d-3610-4a87-8b75-8e5b3ed3f097" providerId="ADAL" clId="{F52EA8EF-0F4E-43DE-8EAF-AB26FFB63BB8}" dt="2022-11-17T23:52:33.611" v="1" actId="14100"/>
          <ac:picMkLst>
            <pc:docMk/>
            <pc:sldMk cId="688884608" sldId="310"/>
            <ac:picMk id="4" creationId="{00000000-0000-0000-0000-000000000000}"/>
          </ac:picMkLst>
        </pc:picChg>
      </pc:sldChg>
    </pc:docChg>
  </pc:docChgLst>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Jayarathna, Sampath" userId="10951a6d-3610-4a87-8b75-8e5b3ed3f097" providerId="ADAL" clId="{95ECC85F-2841-49A1-831B-049C60054A7C}"/>
    <pc:docChg chg="custSel addSld delSld modSld">
      <pc:chgData name="Jayarathna, Sampath" userId="10951a6d-3610-4a87-8b75-8e5b3ed3f097" providerId="ADAL" clId="{95ECC85F-2841-49A1-831B-049C60054A7C}" dt="2019-11-12T06:12:34.733" v="410" actId="1076"/>
      <pc:docMkLst>
        <pc:docMk/>
      </pc:docMkLst>
      <pc:sldChg chg="addSp delSp modSp">
        <pc:chgData name="Jayarathna, Sampath" userId="10951a6d-3610-4a87-8b75-8e5b3ed3f097" providerId="ADAL" clId="{95ECC85F-2841-49A1-831B-049C60054A7C}" dt="2019-11-12T06:12:34.733" v="410" actId="1076"/>
        <pc:sldMkLst>
          <pc:docMk/>
          <pc:sldMk cId="0" sldId="256"/>
        </pc:sldMkLst>
        <pc:spChg chg="add del mod">
          <ac:chgData name="Jayarathna, Sampath" userId="10951a6d-3610-4a87-8b75-8e5b3ed3f097" providerId="ADAL" clId="{95ECC85F-2841-49A1-831B-049C60054A7C}" dt="2019-11-12T06:12:21.383" v="407" actId="478"/>
          <ac:spMkLst>
            <pc:docMk/>
            <pc:sldMk cId="0" sldId="256"/>
            <ac:spMk id="4" creationId="{4FB019C8-0DDA-4134-9C43-2BDE971BEAA7}"/>
          </ac:spMkLst>
        </pc:spChg>
        <pc:spChg chg="del">
          <ac:chgData name="Jayarathna, Sampath" userId="10951a6d-3610-4a87-8b75-8e5b3ed3f097" providerId="ADAL" clId="{95ECC85F-2841-49A1-831B-049C60054A7C}" dt="2019-11-12T06:12:17.064" v="405" actId="478"/>
          <ac:spMkLst>
            <pc:docMk/>
            <pc:sldMk cId="0" sldId="256"/>
            <ac:spMk id="8" creationId="{00000000-0000-0000-0000-000000000000}"/>
          </ac:spMkLst>
        </pc:spChg>
        <pc:spChg chg="add mod">
          <ac:chgData name="Jayarathna, Sampath" userId="10951a6d-3610-4a87-8b75-8e5b3ed3f097" providerId="ADAL" clId="{95ECC85F-2841-49A1-831B-049C60054A7C}" dt="2019-11-12T06:12:34.733" v="410" actId="1076"/>
          <ac:spMkLst>
            <pc:docMk/>
            <pc:sldMk cId="0" sldId="256"/>
            <ac:spMk id="10" creationId="{03492084-E194-4BD5-9EE5-3ECE00F5BB2C}"/>
          </ac:spMkLst>
        </pc:spChg>
      </pc:sldChg>
      <pc:sldChg chg="add">
        <pc:chgData name="Jayarathna, Sampath" userId="10951a6d-3610-4a87-8b75-8e5b3ed3f097" providerId="ADAL" clId="{95ECC85F-2841-49A1-831B-049C60054A7C}" dt="2019-11-05T03:36:11.767" v="1"/>
        <pc:sldMkLst>
          <pc:docMk/>
          <pc:sldMk cId="539031163" sldId="257"/>
        </pc:sldMkLst>
      </pc:sldChg>
      <pc:sldChg chg="add">
        <pc:chgData name="Jayarathna, Sampath" userId="10951a6d-3610-4a87-8b75-8e5b3ed3f097" providerId="ADAL" clId="{95ECC85F-2841-49A1-831B-049C60054A7C}" dt="2019-11-05T03:35:52.737" v="0"/>
        <pc:sldMkLst>
          <pc:docMk/>
          <pc:sldMk cId="1424596491" sldId="284"/>
        </pc:sldMkLst>
      </pc:sldChg>
      <pc:sldChg chg="add">
        <pc:chgData name="Jayarathna, Sampath" userId="10951a6d-3610-4a87-8b75-8e5b3ed3f097" providerId="ADAL" clId="{95ECC85F-2841-49A1-831B-049C60054A7C}" dt="2019-11-05T03:35:52.737" v="0"/>
        <pc:sldMkLst>
          <pc:docMk/>
          <pc:sldMk cId="978160055" sldId="285"/>
        </pc:sldMkLst>
      </pc:sldChg>
      <pc:sldChg chg="add">
        <pc:chgData name="Jayarathna, Sampath" userId="10951a6d-3610-4a87-8b75-8e5b3ed3f097" providerId="ADAL" clId="{95ECC85F-2841-49A1-831B-049C60054A7C}" dt="2019-11-05T03:35:52.737" v="0"/>
        <pc:sldMkLst>
          <pc:docMk/>
          <pc:sldMk cId="235368715" sldId="325"/>
        </pc:sldMkLst>
      </pc:sldChg>
      <pc:sldChg chg="add">
        <pc:chgData name="Jayarathna, Sampath" userId="10951a6d-3610-4a87-8b75-8e5b3ed3f097" providerId="ADAL" clId="{95ECC85F-2841-49A1-831B-049C60054A7C}" dt="2019-11-05T04:16:04.821" v="2"/>
        <pc:sldMkLst>
          <pc:docMk/>
          <pc:sldMk cId="0" sldId="368"/>
        </pc:sldMkLst>
      </pc:sldChg>
      <pc:sldChg chg="delSp modSp add">
        <pc:chgData name="Jayarathna, Sampath" userId="10951a6d-3610-4a87-8b75-8e5b3ed3f097" providerId="ADAL" clId="{95ECC85F-2841-49A1-831B-049C60054A7C}" dt="2019-11-05T04:20:34.817" v="89" actId="20577"/>
        <pc:sldMkLst>
          <pc:docMk/>
          <pc:sldMk cId="0" sldId="369"/>
        </pc:sldMkLst>
        <pc:spChg chg="mod">
          <ac:chgData name="Jayarathna, Sampath" userId="10951a6d-3610-4a87-8b75-8e5b3ed3f097" providerId="ADAL" clId="{95ECC85F-2841-49A1-831B-049C60054A7C}" dt="2019-11-05T04:20:34.817" v="89" actId="20577"/>
          <ac:spMkLst>
            <pc:docMk/>
            <pc:sldMk cId="0" sldId="369"/>
            <ac:spMk id="33796" creationId="{6A1A7D20-A067-41A2-8CA2-E4862EEA70CF}"/>
          </ac:spMkLst>
        </pc:spChg>
        <pc:picChg chg="del">
          <ac:chgData name="Jayarathna, Sampath" userId="10951a6d-3610-4a87-8b75-8e5b3ed3f097" providerId="ADAL" clId="{95ECC85F-2841-49A1-831B-049C60054A7C}" dt="2019-11-05T04:20:01.460" v="61" actId="478"/>
          <ac:picMkLst>
            <pc:docMk/>
            <pc:sldMk cId="0" sldId="369"/>
            <ac:picMk id="33797" creationId="{244303C4-F599-49D6-9DC7-E1B6C4F97761}"/>
          </ac:picMkLst>
        </pc:picChg>
      </pc:sldChg>
      <pc:sldChg chg="add del">
        <pc:chgData name="Jayarathna, Sampath" userId="10951a6d-3610-4a87-8b75-8e5b3ed3f097" providerId="ADAL" clId="{95ECC85F-2841-49A1-831B-049C60054A7C}" dt="2019-11-05T04:20:55.517" v="90" actId="2696"/>
        <pc:sldMkLst>
          <pc:docMk/>
          <pc:sldMk cId="0" sldId="370"/>
        </pc:sldMkLst>
      </pc:sldChg>
      <pc:sldChg chg="add">
        <pc:chgData name="Jayarathna, Sampath" userId="10951a6d-3610-4a87-8b75-8e5b3ed3f097" providerId="ADAL" clId="{95ECC85F-2841-49A1-831B-049C60054A7C}" dt="2019-11-05T04:16:04.821" v="2"/>
        <pc:sldMkLst>
          <pc:docMk/>
          <pc:sldMk cId="0" sldId="410"/>
        </pc:sldMkLst>
      </pc:sldChg>
      <pc:sldChg chg="add">
        <pc:chgData name="Jayarathna, Sampath" userId="10951a6d-3610-4a87-8b75-8e5b3ed3f097" providerId="ADAL" clId="{95ECC85F-2841-49A1-831B-049C60054A7C}" dt="2019-11-05T04:16:04.821" v="2"/>
        <pc:sldMkLst>
          <pc:docMk/>
          <pc:sldMk cId="0" sldId="416"/>
        </pc:sldMkLst>
      </pc:sldChg>
      <pc:sldChg chg="add">
        <pc:chgData name="Jayarathna, Sampath" userId="10951a6d-3610-4a87-8b75-8e5b3ed3f097" providerId="ADAL" clId="{95ECC85F-2841-49A1-831B-049C60054A7C}" dt="2019-11-05T04:16:04.821" v="2"/>
        <pc:sldMkLst>
          <pc:docMk/>
          <pc:sldMk cId="0" sldId="417"/>
        </pc:sldMkLst>
      </pc:sldChg>
      <pc:sldChg chg="add">
        <pc:chgData name="Jayarathna, Sampath" userId="10951a6d-3610-4a87-8b75-8e5b3ed3f097" providerId="ADAL" clId="{95ECC85F-2841-49A1-831B-049C60054A7C}" dt="2019-11-05T04:16:04.821" v="2"/>
        <pc:sldMkLst>
          <pc:docMk/>
          <pc:sldMk cId="0" sldId="421"/>
        </pc:sldMkLst>
      </pc:sldChg>
      <pc:sldChg chg="add">
        <pc:chgData name="Jayarathna, Sampath" userId="10951a6d-3610-4a87-8b75-8e5b3ed3f097" providerId="ADAL" clId="{95ECC85F-2841-49A1-831B-049C60054A7C}" dt="2019-11-05T04:16:04.821" v="2"/>
        <pc:sldMkLst>
          <pc:docMk/>
          <pc:sldMk cId="0" sldId="422"/>
        </pc:sldMkLst>
      </pc:sldChg>
      <pc:sldChg chg="add">
        <pc:chgData name="Jayarathna, Sampath" userId="10951a6d-3610-4a87-8b75-8e5b3ed3f097" providerId="ADAL" clId="{95ECC85F-2841-49A1-831B-049C60054A7C}" dt="2019-11-05T04:16:04.821" v="2"/>
        <pc:sldMkLst>
          <pc:docMk/>
          <pc:sldMk cId="0" sldId="423"/>
        </pc:sldMkLst>
      </pc:sldChg>
      <pc:sldChg chg="add">
        <pc:chgData name="Jayarathna, Sampath" userId="10951a6d-3610-4a87-8b75-8e5b3ed3f097" providerId="ADAL" clId="{95ECC85F-2841-49A1-831B-049C60054A7C}" dt="2019-11-05T04:16:04.821" v="2"/>
        <pc:sldMkLst>
          <pc:docMk/>
          <pc:sldMk cId="0" sldId="424"/>
        </pc:sldMkLst>
      </pc:sldChg>
      <pc:sldChg chg="add del">
        <pc:chgData name="Jayarathna, Sampath" userId="10951a6d-3610-4a87-8b75-8e5b3ed3f097" providerId="ADAL" clId="{95ECC85F-2841-49A1-831B-049C60054A7C}" dt="2019-11-05T04:16:59.028" v="4" actId="2696"/>
        <pc:sldMkLst>
          <pc:docMk/>
          <pc:sldMk cId="258373937" sldId="425"/>
        </pc:sldMkLst>
      </pc:sldChg>
      <pc:sldChg chg="delSp modSp add">
        <pc:chgData name="Jayarathna, Sampath" userId="10951a6d-3610-4a87-8b75-8e5b3ed3f097" providerId="ADAL" clId="{95ECC85F-2841-49A1-831B-049C60054A7C}" dt="2019-11-05T04:19:31.565" v="60" actId="403"/>
        <pc:sldMkLst>
          <pc:docMk/>
          <pc:sldMk cId="1253319254" sldId="425"/>
        </pc:sldMkLst>
        <pc:spChg chg="mod">
          <ac:chgData name="Jayarathna, Sampath" userId="10951a6d-3610-4a87-8b75-8e5b3ed3f097" providerId="ADAL" clId="{95ECC85F-2841-49A1-831B-049C60054A7C}" dt="2019-11-05T04:17:12.934" v="29" actId="20577"/>
          <ac:spMkLst>
            <pc:docMk/>
            <pc:sldMk cId="1253319254" sldId="425"/>
            <ac:spMk id="33795" creationId="{6EE0F5B3-C305-4DB4-AA22-45AD152AB188}"/>
          </ac:spMkLst>
        </pc:spChg>
        <pc:spChg chg="mod">
          <ac:chgData name="Jayarathna, Sampath" userId="10951a6d-3610-4a87-8b75-8e5b3ed3f097" providerId="ADAL" clId="{95ECC85F-2841-49A1-831B-049C60054A7C}" dt="2019-11-05T04:19:31.565" v="60" actId="403"/>
          <ac:spMkLst>
            <pc:docMk/>
            <pc:sldMk cId="1253319254" sldId="425"/>
            <ac:spMk id="33796" creationId="{6A1A7D20-A067-41A2-8CA2-E4862EEA70CF}"/>
          </ac:spMkLst>
        </pc:spChg>
        <pc:picChg chg="del">
          <ac:chgData name="Jayarathna, Sampath" userId="10951a6d-3610-4a87-8b75-8e5b3ed3f097" providerId="ADAL" clId="{95ECC85F-2841-49A1-831B-049C60054A7C}" dt="2019-11-05T04:17:17.548" v="30" actId="478"/>
          <ac:picMkLst>
            <pc:docMk/>
            <pc:sldMk cId="1253319254" sldId="425"/>
            <ac:picMk id="33797" creationId="{244303C4-F599-49D6-9DC7-E1B6C4F97761}"/>
          </ac:picMkLst>
        </pc:picChg>
      </pc:sldChg>
      <pc:sldChg chg="modSp add">
        <pc:chgData name="Jayarathna, Sampath" userId="10951a6d-3610-4a87-8b75-8e5b3ed3f097" providerId="ADAL" clId="{95ECC85F-2841-49A1-831B-049C60054A7C}" dt="2019-11-05T05:04:01.647" v="129" actId="20577"/>
        <pc:sldMkLst>
          <pc:docMk/>
          <pc:sldMk cId="371389618" sldId="426"/>
        </pc:sldMkLst>
        <pc:spChg chg="mod">
          <ac:chgData name="Jayarathna, Sampath" userId="10951a6d-3610-4a87-8b75-8e5b3ed3f097" providerId="ADAL" clId="{95ECC85F-2841-49A1-831B-049C60054A7C}" dt="2019-11-05T05:03:15.968" v="101" actId="20577"/>
          <ac:spMkLst>
            <pc:docMk/>
            <pc:sldMk cId="371389618" sldId="426"/>
            <ac:spMk id="153602" creationId="{00000000-0000-0000-0000-000000000000}"/>
          </ac:spMkLst>
        </pc:spChg>
        <pc:spChg chg="mod">
          <ac:chgData name="Jayarathna, Sampath" userId="10951a6d-3610-4a87-8b75-8e5b3ed3f097" providerId="ADAL" clId="{95ECC85F-2841-49A1-831B-049C60054A7C}" dt="2019-11-05T05:04:01.647" v="129" actId="20577"/>
          <ac:spMkLst>
            <pc:docMk/>
            <pc:sldMk cId="371389618" sldId="426"/>
            <ac:spMk id="153603" creationId="{00000000-0000-0000-0000-000000000000}"/>
          </ac:spMkLst>
        </pc:spChg>
      </pc:sldChg>
      <pc:sldChg chg="addSp delSp modSp add">
        <pc:chgData name="Jayarathna, Sampath" userId="10951a6d-3610-4a87-8b75-8e5b3ed3f097" providerId="ADAL" clId="{95ECC85F-2841-49A1-831B-049C60054A7C}" dt="2019-11-05T05:11:22.907" v="295" actId="1076"/>
        <pc:sldMkLst>
          <pc:docMk/>
          <pc:sldMk cId="185321187" sldId="427"/>
        </pc:sldMkLst>
        <pc:spChg chg="add del mod">
          <ac:chgData name="Jayarathna, Sampath" userId="10951a6d-3610-4a87-8b75-8e5b3ed3f097" providerId="ADAL" clId="{95ECC85F-2841-49A1-831B-049C60054A7C}" dt="2019-11-05T05:05:35.247" v="134" actId="478"/>
          <ac:spMkLst>
            <pc:docMk/>
            <pc:sldMk cId="185321187" sldId="427"/>
            <ac:spMk id="3" creationId="{C1593554-8824-4EBF-B5CB-EF7D7FC9B03E}"/>
          </ac:spMkLst>
        </pc:spChg>
        <pc:spChg chg="add mod">
          <ac:chgData name="Jayarathna, Sampath" userId="10951a6d-3610-4a87-8b75-8e5b3ed3f097" providerId="ADAL" clId="{95ECC85F-2841-49A1-831B-049C60054A7C}" dt="2019-11-05T05:11:22.907" v="295" actId="1076"/>
          <ac:spMkLst>
            <pc:docMk/>
            <pc:sldMk cId="185321187" sldId="427"/>
            <ac:spMk id="10" creationId="{CA37D04E-6F3C-49AA-A182-E8F44AE57AA8}"/>
          </ac:spMkLst>
        </pc:spChg>
        <pc:spChg chg="add mod">
          <ac:chgData name="Jayarathna, Sampath" userId="10951a6d-3610-4a87-8b75-8e5b3ed3f097" providerId="ADAL" clId="{95ECC85F-2841-49A1-831B-049C60054A7C}" dt="2019-11-05T05:10:55.435" v="290" actId="20577"/>
          <ac:spMkLst>
            <pc:docMk/>
            <pc:sldMk cId="185321187" sldId="427"/>
            <ac:spMk id="11" creationId="{9BAC289E-81F2-44F8-AB80-8C6B2C5FA063}"/>
          </ac:spMkLst>
        </pc:spChg>
        <pc:spChg chg="del mod">
          <ac:chgData name="Jayarathna, Sampath" userId="10951a6d-3610-4a87-8b75-8e5b3ed3f097" providerId="ADAL" clId="{95ECC85F-2841-49A1-831B-049C60054A7C}" dt="2019-11-05T05:05:32.917" v="133" actId="478"/>
          <ac:spMkLst>
            <pc:docMk/>
            <pc:sldMk cId="185321187" sldId="427"/>
            <ac:spMk id="153603" creationId="{00000000-0000-0000-0000-000000000000}"/>
          </ac:spMkLst>
        </pc:spChg>
        <pc:picChg chg="add mod">
          <ac:chgData name="Jayarathna, Sampath" userId="10951a6d-3610-4a87-8b75-8e5b3ed3f097" providerId="ADAL" clId="{95ECC85F-2841-49A1-831B-049C60054A7C}" dt="2019-11-05T05:09:22.830" v="249" actId="1035"/>
          <ac:picMkLst>
            <pc:docMk/>
            <pc:sldMk cId="185321187" sldId="427"/>
            <ac:picMk id="4" creationId="{45305D86-FF3B-4D66-B4FF-1FB67B148A11}"/>
          </ac:picMkLst>
        </pc:picChg>
        <pc:picChg chg="add mod">
          <ac:chgData name="Jayarathna, Sampath" userId="10951a6d-3610-4a87-8b75-8e5b3ed3f097" providerId="ADAL" clId="{95ECC85F-2841-49A1-831B-049C60054A7C}" dt="2019-11-05T05:09:22.830" v="249" actId="1035"/>
          <ac:picMkLst>
            <pc:docMk/>
            <pc:sldMk cId="185321187" sldId="427"/>
            <ac:picMk id="5" creationId="{523B5814-3EA9-4583-B495-DBBCFA60E79D}"/>
          </ac:picMkLst>
        </pc:picChg>
        <pc:picChg chg="add del mod">
          <ac:chgData name="Jayarathna, Sampath" userId="10951a6d-3610-4a87-8b75-8e5b3ed3f097" providerId="ADAL" clId="{95ECC85F-2841-49A1-831B-049C60054A7C}" dt="2019-11-05T05:11:10.174" v="291" actId="478"/>
          <ac:picMkLst>
            <pc:docMk/>
            <pc:sldMk cId="185321187" sldId="427"/>
            <ac:picMk id="6" creationId="{49E0F534-BFB0-4B84-A24E-0AEE9327BE8C}"/>
          </ac:picMkLst>
        </pc:picChg>
        <pc:picChg chg="add mod">
          <ac:chgData name="Jayarathna, Sampath" userId="10951a6d-3610-4a87-8b75-8e5b3ed3f097" providerId="ADAL" clId="{95ECC85F-2841-49A1-831B-049C60054A7C}" dt="2019-11-05T05:11:13.436" v="292" actId="1076"/>
          <ac:picMkLst>
            <pc:docMk/>
            <pc:sldMk cId="185321187" sldId="427"/>
            <ac:picMk id="7170" creationId="{C727E96F-2492-404A-B2E5-95E9B80AF510}"/>
          </ac:picMkLst>
        </pc:picChg>
      </pc:sldChg>
      <pc:sldChg chg="addSp modSp add">
        <pc:chgData name="Jayarathna, Sampath" userId="10951a6d-3610-4a87-8b75-8e5b3ed3f097" providerId="ADAL" clId="{95ECC85F-2841-49A1-831B-049C60054A7C}" dt="2019-11-05T05:23:37.068" v="332" actId="14100"/>
        <pc:sldMkLst>
          <pc:docMk/>
          <pc:sldMk cId="2718537115" sldId="428"/>
        </pc:sldMkLst>
        <pc:spChg chg="mod">
          <ac:chgData name="Jayarathna, Sampath" userId="10951a6d-3610-4a87-8b75-8e5b3ed3f097" providerId="ADAL" clId="{95ECC85F-2841-49A1-831B-049C60054A7C}" dt="2019-11-05T05:16:40.784" v="315" actId="20577"/>
          <ac:spMkLst>
            <pc:docMk/>
            <pc:sldMk cId="2718537115" sldId="428"/>
            <ac:spMk id="153602" creationId="{00000000-0000-0000-0000-000000000000}"/>
          </ac:spMkLst>
        </pc:spChg>
        <pc:spChg chg="mod">
          <ac:chgData name="Jayarathna, Sampath" userId="10951a6d-3610-4a87-8b75-8e5b3ed3f097" providerId="ADAL" clId="{95ECC85F-2841-49A1-831B-049C60054A7C}" dt="2019-11-05T05:17:05.121" v="328" actId="20577"/>
          <ac:spMkLst>
            <pc:docMk/>
            <pc:sldMk cId="2718537115" sldId="428"/>
            <ac:spMk id="153603" creationId="{00000000-0000-0000-0000-000000000000}"/>
          </ac:spMkLst>
        </pc:spChg>
        <pc:picChg chg="add mod">
          <ac:chgData name="Jayarathna, Sampath" userId="10951a6d-3610-4a87-8b75-8e5b3ed3f097" providerId="ADAL" clId="{95ECC85F-2841-49A1-831B-049C60054A7C}" dt="2019-11-05T05:23:37.068" v="332" actId="14100"/>
          <ac:picMkLst>
            <pc:docMk/>
            <pc:sldMk cId="2718537115" sldId="428"/>
            <ac:picMk id="2" creationId="{C884EB2B-8E67-48FA-B6E7-2982092B7760}"/>
          </ac:picMkLst>
        </pc:picChg>
      </pc:sldChg>
      <pc:sldChg chg="delSp modSp add">
        <pc:chgData name="Jayarathna, Sampath" userId="10951a6d-3610-4a87-8b75-8e5b3ed3f097" providerId="ADAL" clId="{95ECC85F-2841-49A1-831B-049C60054A7C}" dt="2019-11-05T05:28:20.586" v="404"/>
        <pc:sldMkLst>
          <pc:docMk/>
          <pc:sldMk cId="578902885" sldId="429"/>
        </pc:sldMkLst>
        <pc:spChg chg="mod">
          <ac:chgData name="Jayarathna, Sampath" userId="10951a6d-3610-4a87-8b75-8e5b3ed3f097" providerId="ADAL" clId="{95ECC85F-2841-49A1-831B-049C60054A7C}" dt="2019-11-05T05:24:15.197" v="364" actId="20577"/>
          <ac:spMkLst>
            <pc:docMk/>
            <pc:sldMk cId="578902885" sldId="429"/>
            <ac:spMk id="153602" creationId="{00000000-0000-0000-0000-000000000000}"/>
          </ac:spMkLst>
        </pc:spChg>
        <pc:spChg chg="mod">
          <ac:chgData name="Jayarathna, Sampath" userId="10951a6d-3610-4a87-8b75-8e5b3ed3f097" providerId="ADAL" clId="{95ECC85F-2841-49A1-831B-049C60054A7C}" dt="2019-11-05T05:28:20.586" v="404"/>
          <ac:spMkLst>
            <pc:docMk/>
            <pc:sldMk cId="578902885" sldId="429"/>
            <ac:spMk id="153603" creationId="{00000000-0000-0000-0000-000000000000}"/>
          </ac:spMkLst>
        </pc:spChg>
        <pc:picChg chg="del">
          <ac:chgData name="Jayarathna, Sampath" userId="10951a6d-3610-4a87-8b75-8e5b3ed3f097" providerId="ADAL" clId="{95ECC85F-2841-49A1-831B-049C60054A7C}" dt="2019-11-05T05:24:17.342" v="365" actId="478"/>
          <ac:picMkLst>
            <pc:docMk/>
            <pc:sldMk cId="578902885" sldId="429"/>
            <ac:picMk id="2" creationId="{C884EB2B-8E67-48FA-B6E7-2982092B7760}"/>
          </ac:picMkLst>
        </pc:picChg>
      </pc:sldChg>
    </pc:docChg>
  </pc:docChgLst>
  <pc:docChgLst>
    <pc:chgData name="Jayarathna, Sampath" userId="10951a6d-3610-4a87-8b75-8e5b3ed3f097" providerId="ADAL" clId="{906B79E1-E675-4038-9CF0-59F877CC18CC}"/>
    <pc:docChg chg="modSld">
      <pc:chgData name="Jayarathna, Sampath" userId="10951a6d-3610-4a87-8b75-8e5b3ed3f097" providerId="ADAL" clId="{906B79E1-E675-4038-9CF0-59F877CC18CC}" dt="2023-11-17T00:04:21.671" v="11" actId="20577"/>
      <pc:docMkLst>
        <pc:docMk/>
      </pc:docMkLst>
      <pc:sldChg chg="modSp mod">
        <pc:chgData name="Jayarathna, Sampath" userId="10951a6d-3610-4a87-8b75-8e5b3ed3f097" providerId="ADAL" clId="{906B79E1-E675-4038-9CF0-59F877CC18CC}" dt="2023-11-17T00:04:21.671" v="11" actId="20577"/>
        <pc:sldMkLst>
          <pc:docMk/>
          <pc:sldMk cId="416621072" sldId="323"/>
        </pc:sldMkLst>
        <pc:graphicFrameChg chg="modGraphic">
          <ac:chgData name="Jayarathna, Sampath" userId="10951a6d-3610-4a87-8b75-8e5b3ed3f097" providerId="ADAL" clId="{906B79E1-E675-4038-9CF0-59F877CC18CC}" dt="2023-11-17T00:04:21.671" v="11" actId="20577"/>
          <ac:graphicFrameMkLst>
            <pc:docMk/>
            <pc:sldMk cId="416621072" sldId="323"/>
            <ac:graphicFrameMk id="7" creationId="{00000000-0000-0000-0000-000000000000}"/>
          </ac:graphicFrameMkLst>
        </pc:graphicFrameChg>
      </pc:sldChg>
    </pc:docChg>
  </pc:docChgLst>
  <pc:docChgLst>
    <pc:chgData name="Jayarathna, Sampath" userId="10951a6d-3610-4a87-8b75-8e5b3ed3f097" providerId="ADAL" clId="{23ADA0DF-1D18-4C96-8EA3-8D9CE5CE4D94}"/>
    <pc:docChg chg="undo custSel modSld">
      <pc:chgData name="Jayarathna, Sampath" userId="10951a6d-3610-4a87-8b75-8e5b3ed3f097" providerId="ADAL" clId="{23ADA0DF-1D18-4C96-8EA3-8D9CE5CE4D94}" dt="2022-12-01T23:27:48.530" v="48" actId="20577"/>
      <pc:docMkLst>
        <pc:docMk/>
      </pc:docMkLst>
      <pc:sldChg chg="modSp mod">
        <pc:chgData name="Jayarathna, Sampath" userId="10951a6d-3610-4a87-8b75-8e5b3ed3f097" providerId="ADAL" clId="{23ADA0DF-1D18-4C96-8EA3-8D9CE5CE4D94}" dt="2022-12-01T23:14:59.325" v="23" actId="14734"/>
        <pc:sldMkLst>
          <pc:docMk/>
          <pc:sldMk cId="1695991912" sldId="263"/>
        </pc:sldMkLst>
        <pc:graphicFrameChg chg="modGraphic">
          <ac:chgData name="Jayarathna, Sampath" userId="10951a6d-3610-4a87-8b75-8e5b3ed3f097" providerId="ADAL" clId="{23ADA0DF-1D18-4C96-8EA3-8D9CE5CE4D94}" dt="2022-12-01T23:14:59.325" v="23" actId="14734"/>
          <ac:graphicFrameMkLst>
            <pc:docMk/>
            <pc:sldMk cId="1695991912" sldId="263"/>
            <ac:graphicFrameMk id="6" creationId="{00000000-0000-0000-0000-000000000000}"/>
          </ac:graphicFrameMkLst>
        </pc:graphicFrameChg>
      </pc:sldChg>
      <pc:sldChg chg="modSp mod">
        <pc:chgData name="Jayarathna, Sampath" userId="10951a6d-3610-4a87-8b75-8e5b3ed3f097" providerId="ADAL" clId="{23ADA0DF-1D18-4C96-8EA3-8D9CE5CE4D94}" dt="2022-12-01T23:27:48.530" v="48" actId="20577"/>
        <pc:sldMkLst>
          <pc:docMk/>
          <pc:sldMk cId="416621072" sldId="323"/>
        </pc:sldMkLst>
        <pc:spChg chg="mod">
          <ac:chgData name="Jayarathna, Sampath" userId="10951a6d-3610-4a87-8b75-8e5b3ed3f097" providerId="ADAL" clId="{23ADA0DF-1D18-4C96-8EA3-8D9CE5CE4D94}" dt="2022-12-01T21:05:18.843" v="17" actId="20577"/>
          <ac:spMkLst>
            <pc:docMk/>
            <pc:sldMk cId="416621072" sldId="323"/>
            <ac:spMk id="2" creationId="{00000000-0000-0000-0000-000000000000}"/>
          </ac:spMkLst>
        </pc:spChg>
        <pc:spChg chg="mod">
          <ac:chgData name="Jayarathna, Sampath" userId="10951a6d-3610-4a87-8b75-8e5b3ed3f097" providerId="ADAL" clId="{23ADA0DF-1D18-4C96-8EA3-8D9CE5CE4D94}" dt="2022-12-01T21:05:25.197" v="19" actId="20577"/>
          <ac:spMkLst>
            <pc:docMk/>
            <pc:sldMk cId="416621072" sldId="323"/>
            <ac:spMk id="8" creationId="{00000000-0000-0000-0000-000000000000}"/>
          </ac:spMkLst>
        </pc:spChg>
        <pc:graphicFrameChg chg="modGraphic">
          <ac:chgData name="Jayarathna, Sampath" userId="10951a6d-3610-4a87-8b75-8e5b3ed3f097" providerId="ADAL" clId="{23ADA0DF-1D18-4C96-8EA3-8D9CE5CE4D94}" dt="2022-12-01T23:27:48.530" v="48" actId="20577"/>
          <ac:graphicFrameMkLst>
            <pc:docMk/>
            <pc:sldMk cId="416621072" sldId="323"/>
            <ac:graphicFrameMk id="7" creationId="{00000000-0000-0000-0000-000000000000}"/>
          </ac:graphicFrameMkLst>
        </pc:graphicFrameChg>
      </pc:sldChg>
      <pc:sldChg chg="modSp mod">
        <pc:chgData name="Jayarathna, Sampath" userId="10951a6d-3610-4a87-8b75-8e5b3ed3f097" providerId="ADAL" clId="{23ADA0DF-1D18-4C96-8EA3-8D9CE5CE4D94}" dt="2022-12-01T21:13:16.893" v="21" actId="20577"/>
        <pc:sldMkLst>
          <pc:docMk/>
          <pc:sldMk cId="3656138803" sldId="439"/>
        </pc:sldMkLst>
        <pc:spChg chg="mod">
          <ac:chgData name="Jayarathna, Sampath" userId="10951a6d-3610-4a87-8b75-8e5b3ed3f097" providerId="ADAL" clId="{23ADA0DF-1D18-4C96-8EA3-8D9CE5CE4D94}" dt="2022-12-01T21:13:14.432" v="20" actId="20577"/>
          <ac:spMkLst>
            <pc:docMk/>
            <pc:sldMk cId="3656138803" sldId="439"/>
            <ac:spMk id="2" creationId="{00000000-0000-0000-0000-000000000000}"/>
          </ac:spMkLst>
        </pc:spChg>
        <pc:spChg chg="mod">
          <ac:chgData name="Jayarathna, Sampath" userId="10951a6d-3610-4a87-8b75-8e5b3ed3f097" providerId="ADAL" clId="{23ADA0DF-1D18-4C96-8EA3-8D9CE5CE4D94}" dt="2022-12-01T21:13:16.893" v="21" actId="20577"/>
          <ac:spMkLst>
            <pc:docMk/>
            <pc:sldMk cId="3656138803" sldId="439"/>
            <ac:spMk id="8" creationId="{00000000-0000-0000-0000-000000000000}"/>
          </ac:spMkLst>
        </pc:spChg>
      </pc:sldChg>
    </pc:docChg>
  </pc:docChgLst>
  <pc:docChgLst>
    <pc:chgData name="Ukwatta" userId="10951a6d-3610-4a87-8b75-8e5b3ed3f097" providerId="ADAL" clId="{76253538-096C-4ACB-8AC2-3292EA811A57}"/>
    <pc:docChg chg="undo custSel modSld">
      <pc:chgData name="Ukwatta" userId="10951a6d-3610-4a87-8b75-8e5b3ed3f097" providerId="ADAL" clId="{76253538-096C-4ACB-8AC2-3292EA811A57}" dt="2022-04-15T21:14:36.587" v="60" actId="20577"/>
      <pc:docMkLst>
        <pc:docMk/>
      </pc:docMkLst>
      <pc:sldChg chg="modSp mod">
        <pc:chgData name="Ukwatta" userId="10951a6d-3610-4a87-8b75-8e5b3ed3f097" providerId="ADAL" clId="{76253538-096C-4ACB-8AC2-3292EA811A57}" dt="2022-04-15T21:14:36.587" v="60" actId="20577"/>
        <pc:sldMkLst>
          <pc:docMk/>
          <pc:sldMk cId="416621072" sldId="323"/>
        </pc:sldMkLst>
        <pc:graphicFrameChg chg="modGraphic">
          <ac:chgData name="Ukwatta" userId="10951a6d-3610-4a87-8b75-8e5b3ed3f097" providerId="ADAL" clId="{76253538-096C-4ACB-8AC2-3292EA811A57}" dt="2022-04-15T21:14:36.587" v="60" actId="20577"/>
          <ac:graphicFrameMkLst>
            <pc:docMk/>
            <pc:sldMk cId="416621072" sldId="323"/>
            <ac:graphicFrameMk id="7" creationId="{00000000-0000-0000-0000-000000000000}"/>
          </ac:graphicFrameMkLst>
        </pc:graphicFrameChg>
      </pc:sldChg>
      <pc:sldChg chg="addSp delSp modSp mod">
        <pc:chgData name="Ukwatta" userId="10951a6d-3610-4a87-8b75-8e5b3ed3f097" providerId="ADAL" clId="{76253538-096C-4ACB-8AC2-3292EA811A57}" dt="2022-04-15T19:34:20.861" v="37" actId="20577"/>
        <pc:sldMkLst>
          <pc:docMk/>
          <pc:sldMk cId="235368715" sldId="325"/>
        </pc:sldMkLst>
        <pc:graphicFrameChg chg="add del mod">
          <ac:chgData name="Ukwatta" userId="10951a6d-3610-4a87-8b75-8e5b3ed3f097" providerId="ADAL" clId="{76253538-096C-4ACB-8AC2-3292EA811A57}" dt="2022-04-15T19:27:57.012" v="26"/>
          <ac:graphicFrameMkLst>
            <pc:docMk/>
            <pc:sldMk cId="235368715" sldId="325"/>
            <ac:graphicFrameMk id="21" creationId="{43A1FEE1-556F-4186-B32B-4FAE18F5F342}"/>
          </ac:graphicFrameMkLst>
        </pc:graphicFrameChg>
        <pc:graphicFrameChg chg="modGraphic">
          <ac:chgData name="Ukwatta" userId="10951a6d-3610-4a87-8b75-8e5b3ed3f097" providerId="ADAL" clId="{76253538-096C-4ACB-8AC2-3292EA811A57}" dt="2022-04-15T19:34:20.861" v="37" actId="20577"/>
          <ac:graphicFrameMkLst>
            <pc:docMk/>
            <pc:sldMk cId="235368715" sldId="325"/>
            <ac:graphicFrameMk id="424985" creationId="{00000000-0000-0000-0000-000000000000}"/>
          </ac:graphicFrameMkLst>
        </pc:graphicFrameChg>
        <pc:picChg chg="add mod">
          <ac:chgData name="Ukwatta" userId="10951a6d-3610-4a87-8b75-8e5b3ed3f097" providerId="ADAL" clId="{76253538-096C-4ACB-8AC2-3292EA811A57}" dt="2022-04-15T19:28:05.190" v="29" actId="1076"/>
          <ac:picMkLst>
            <pc:docMk/>
            <pc:sldMk cId="235368715" sldId="325"/>
            <ac:picMk id="2" creationId="{BD0F06F4-0459-4105-A016-0D9F25870586}"/>
          </ac:picMkLst>
        </pc:picChg>
      </pc:sldChg>
    </pc:docChg>
  </pc:docChgLst>
  <pc:docChgLst>
    <pc:chgData name="Jayarathna, Sampath" userId="10951a6d-3610-4a87-8b75-8e5b3ed3f097" providerId="ADAL" clId="{76DFF375-6953-4EB3-B480-7BF3BD6F5580}"/>
    <pc:docChg chg="custSel modSld modMainMaster modNotesMaster">
      <pc:chgData name="Jayarathna, Sampath" userId="10951a6d-3610-4a87-8b75-8e5b3ed3f097" providerId="ADAL" clId="{76DFF375-6953-4EB3-B480-7BF3BD6F5580}" dt="2021-11-30T17:21:45.238" v="47" actId="20577"/>
      <pc:docMkLst>
        <pc:docMk/>
      </pc:docMkLst>
      <pc:sldChg chg="modSp modNotes">
        <pc:chgData name="Jayarathna, Sampath" userId="10951a6d-3610-4a87-8b75-8e5b3ed3f097" providerId="ADAL" clId="{76DFF375-6953-4EB3-B480-7BF3BD6F5580}" dt="2021-11-30T17:04:11.354" v="0"/>
        <pc:sldMkLst>
          <pc:docMk/>
          <pc:sldMk cId="0" sldId="256"/>
        </pc:sldMkLst>
        <pc:spChg chg="mod">
          <ac:chgData name="Jayarathna, Sampath" userId="10951a6d-3610-4a87-8b75-8e5b3ed3f097" providerId="ADAL" clId="{76DFF375-6953-4EB3-B480-7BF3BD6F5580}" dt="2021-11-30T17:04:11.354" v="0"/>
          <ac:spMkLst>
            <pc:docMk/>
            <pc:sldMk cId="0" sldId="256"/>
            <ac:spMk id="10" creationId="{03492084-E194-4BD5-9EE5-3ECE00F5BB2C}"/>
          </ac:spMkLst>
        </pc:spChg>
        <pc:spChg chg="mod">
          <ac:chgData name="Jayarathna, Sampath" userId="10951a6d-3610-4a87-8b75-8e5b3ed3f097" providerId="ADAL" clId="{76DFF375-6953-4EB3-B480-7BF3BD6F5580}" dt="2021-11-30T17:04:11.354" v="0"/>
          <ac:spMkLst>
            <pc:docMk/>
            <pc:sldMk cId="0" sldId="256"/>
            <ac:spMk id="11" creationId="{00000000-0000-0000-0000-000000000000}"/>
          </ac:spMkLst>
        </pc:spChg>
        <pc:spChg chg="mod">
          <ac:chgData name="Jayarathna, Sampath" userId="10951a6d-3610-4a87-8b75-8e5b3ed3f097" providerId="ADAL" clId="{76DFF375-6953-4EB3-B480-7BF3BD6F5580}" dt="2021-11-30T17:04:11.354" v="0"/>
          <ac:spMkLst>
            <pc:docMk/>
            <pc:sldMk cId="0" sldId="256"/>
            <ac:spMk id="13314" creationId="{00000000-0000-0000-0000-000000000000}"/>
          </ac:spMkLst>
        </pc:spChg>
        <pc:picChg chg="mod">
          <ac:chgData name="Jayarathna, Sampath" userId="10951a6d-3610-4a87-8b75-8e5b3ed3f097" providerId="ADAL" clId="{76DFF375-6953-4EB3-B480-7BF3BD6F5580}" dt="2021-11-30T17:04:11.354" v="0"/>
          <ac:picMkLst>
            <pc:docMk/>
            <pc:sldMk cId="0" sldId="256"/>
            <ac:picMk id="3" creationId="{00000000-0000-0000-0000-000000000000}"/>
          </ac:picMkLst>
        </pc:picChg>
      </pc:sldChg>
      <pc:sldChg chg="modSp mod modNotes">
        <pc:chgData name="Jayarathna, Sampath" userId="10951a6d-3610-4a87-8b75-8e5b3ed3f097" providerId="ADAL" clId="{76DFF375-6953-4EB3-B480-7BF3BD6F5580}" dt="2021-11-30T17:04:11.714" v="8" actId="27636"/>
        <pc:sldMkLst>
          <pc:docMk/>
          <pc:sldMk cId="539031163" sldId="257"/>
        </pc:sldMkLst>
        <pc:spChg chg="mod">
          <ac:chgData name="Jayarathna, Sampath" userId="10951a6d-3610-4a87-8b75-8e5b3ed3f097" providerId="ADAL" clId="{76DFF375-6953-4EB3-B480-7BF3BD6F5580}" dt="2021-11-30T17:04:11.354" v="0"/>
          <ac:spMkLst>
            <pc:docMk/>
            <pc:sldMk cId="539031163" sldId="257"/>
            <ac:spMk id="412674" creationId="{00000000-0000-0000-0000-000000000000}"/>
          </ac:spMkLst>
        </pc:spChg>
        <pc:spChg chg="mod">
          <ac:chgData name="Jayarathna, Sampath" userId="10951a6d-3610-4a87-8b75-8e5b3ed3f097" providerId="ADAL" clId="{76DFF375-6953-4EB3-B480-7BF3BD6F5580}" dt="2021-11-30T17:04:11.714" v="8" actId="27636"/>
          <ac:spMkLst>
            <pc:docMk/>
            <pc:sldMk cId="539031163" sldId="257"/>
            <ac:spMk id="412675" creationId="{00000000-0000-0000-0000-000000000000}"/>
          </ac:spMkLst>
        </pc:spChg>
        <pc:graphicFrameChg chg="mod">
          <ac:chgData name="Jayarathna, Sampath" userId="10951a6d-3610-4a87-8b75-8e5b3ed3f097" providerId="ADAL" clId="{76DFF375-6953-4EB3-B480-7BF3BD6F5580}" dt="2021-11-30T17:04:11.354" v="0"/>
          <ac:graphicFrameMkLst>
            <pc:docMk/>
            <pc:sldMk cId="539031163" sldId="257"/>
            <ac:graphicFrameMk id="6" creationId="{00000000-0000-0000-0000-000000000000}"/>
          </ac:graphicFrameMkLst>
        </pc:graphicFrameChg>
      </pc:sldChg>
      <pc:sldChg chg="modSp mod">
        <pc:chgData name="Jayarathna, Sampath" userId="10951a6d-3610-4a87-8b75-8e5b3ed3f097" providerId="ADAL" clId="{76DFF375-6953-4EB3-B480-7BF3BD6F5580}" dt="2021-11-30T17:04:29.597" v="11" actId="1076"/>
        <pc:sldMkLst>
          <pc:docMk/>
          <pc:sldMk cId="880674534" sldId="258"/>
        </pc:sldMkLst>
        <pc:spChg chg="mod">
          <ac:chgData name="Jayarathna, Sampath" userId="10951a6d-3610-4a87-8b75-8e5b3ed3f097" providerId="ADAL" clId="{76DFF375-6953-4EB3-B480-7BF3BD6F5580}" dt="2021-11-30T17:04:26.423" v="10" actId="1076"/>
          <ac:spMkLst>
            <pc:docMk/>
            <pc:sldMk cId="880674534" sldId="258"/>
            <ac:spMk id="8195" creationId="{00000000-0000-0000-0000-000000000000}"/>
          </ac:spMkLst>
        </pc:spChg>
        <pc:spChg chg="mod">
          <ac:chgData name="Jayarathna, Sampath" userId="10951a6d-3610-4a87-8b75-8e5b3ed3f097" providerId="ADAL" clId="{76DFF375-6953-4EB3-B480-7BF3BD6F5580}" dt="2021-11-30T17:04:29.597" v="11" actId="1076"/>
          <ac:spMkLst>
            <pc:docMk/>
            <pc:sldMk cId="880674534" sldId="258"/>
            <ac:spMk id="8196" creationId="{00000000-0000-0000-0000-000000000000}"/>
          </ac:spMkLst>
        </pc:spChg>
      </pc:sldChg>
      <pc:sldChg chg="modSp modNotes">
        <pc:chgData name="Jayarathna, Sampath" userId="10951a6d-3610-4a87-8b75-8e5b3ed3f097" providerId="ADAL" clId="{76DFF375-6953-4EB3-B480-7BF3BD6F5580}" dt="2021-11-30T17:04:11.354" v="0"/>
        <pc:sldMkLst>
          <pc:docMk/>
          <pc:sldMk cId="940659694" sldId="259"/>
        </pc:sldMkLst>
        <pc:spChg chg="mod">
          <ac:chgData name="Jayarathna, Sampath" userId="10951a6d-3610-4a87-8b75-8e5b3ed3f097" providerId="ADAL" clId="{76DFF375-6953-4EB3-B480-7BF3BD6F5580}" dt="2021-11-30T17:04:11.354" v="0"/>
          <ac:spMkLst>
            <pc:docMk/>
            <pc:sldMk cId="940659694" sldId="259"/>
            <ac:spMk id="27651" creationId="{00000000-0000-0000-0000-000000000000}"/>
          </ac:spMkLst>
        </pc:spChg>
        <pc:spChg chg="mod">
          <ac:chgData name="Jayarathna, Sampath" userId="10951a6d-3610-4a87-8b75-8e5b3ed3f097" providerId="ADAL" clId="{76DFF375-6953-4EB3-B480-7BF3BD6F5580}" dt="2021-11-30T17:04:11.354" v="0"/>
          <ac:spMkLst>
            <pc:docMk/>
            <pc:sldMk cId="940659694" sldId="259"/>
            <ac:spMk id="27652" creationId="{00000000-0000-0000-0000-000000000000}"/>
          </ac:spMkLst>
        </pc:spChg>
      </pc:sldChg>
      <pc:sldChg chg="modSp modNotes">
        <pc:chgData name="Jayarathna, Sampath" userId="10951a6d-3610-4a87-8b75-8e5b3ed3f097" providerId="ADAL" clId="{76DFF375-6953-4EB3-B480-7BF3BD6F5580}" dt="2021-11-30T17:04:11.354" v="0"/>
        <pc:sldMkLst>
          <pc:docMk/>
          <pc:sldMk cId="1985506338" sldId="262"/>
        </pc:sldMkLst>
        <pc:spChg chg="mod">
          <ac:chgData name="Jayarathna, Sampath" userId="10951a6d-3610-4a87-8b75-8e5b3ed3f097" providerId="ADAL" clId="{76DFF375-6953-4EB3-B480-7BF3BD6F5580}" dt="2021-11-30T17:04:11.354" v="0"/>
          <ac:spMkLst>
            <pc:docMk/>
            <pc:sldMk cId="1985506338" sldId="262"/>
            <ac:spMk id="22" creationId="{00000000-0000-0000-0000-000000000000}"/>
          </ac:spMkLst>
        </pc:spChg>
        <pc:spChg chg="mod">
          <ac:chgData name="Jayarathna, Sampath" userId="10951a6d-3610-4a87-8b75-8e5b3ed3f097" providerId="ADAL" clId="{76DFF375-6953-4EB3-B480-7BF3BD6F5580}" dt="2021-11-30T17:04:11.354" v="0"/>
          <ac:spMkLst>
            <pc:docMk/>
            <pc:sldMk cId="1985506338" sldId="262"/>
            <ac:spMk id="23" creationId="{00000000-0000-0000-0000-000000000000}"/>
          </ac:spMkLst>
        </pc:spChg>
        <pc:spChg chg="mod">
          <ac:chgData name="Jayarathna, Sampath" userId="10951a6d-3610-4a87-8b75-8e5b3ed3f097" providerId="ADAL" clId="{76DFF375-6953-4EB3-B480-7BF3BD6F5580}" dt="2021-11-30T17:04:11.354" v="0"/>
          <ac:spMkLst>
            <pc:docMk/>
            <pc:sldMk cId="1985506338" sldId="262"/>
            <ac:spMk id="24" creationId="{00000000-0000-0000-0000-000000000000}"/>
          </ac:spMkLst>
        </pc:spChg>
        <pc:spChg chg="mod">
          <ac:chgData name="Jayarathna, Sampath" userId="10951a6d-3610-4a87-8b75-8e5b3ed3f097" providerId="ADAL" clId="{76DFF375-6953-4EB3-B480-7BF3BD6F5580}" dt="2021-11-30T17:04:11.354" v="0"/>
          <ac:spMkLst>
            <pc:docMk/>
            <pc:sldMk cId="1985506338" sldId="262"/>
            <ac:spMk id="25" creationId="{00000000-0000-0000-0000-000000000000}"/>
          </ac:spMkLst>
        </pc:spChg>
        <pc:spChg chg="mod">
          <ac:chgData name="Jayarathna, Sampath" userId="10951a6d-3610-4a87-8b75-8e5b3ed3f097" providerId="ADAL" clId="{76DFF375-6953-4EB3-B480-7BF3BD6F5580}" dt="2021-11-30T17:04:11.354" v="0"/>
          <ac:spMkLst>
            <pc:docMk/>
            <pc:sldMk cId="1985506338" sldId="262"/>
            <ac:spMk id="26" creationId="{00000000-0000-0000-0000-000000000000}"/>
          </ac:spMkLst>
        </pc:spChg>
        <pc:spChg chg="mod">
          <ac:chgData name="Jayarathna, Sampath" userId="10951a6d-3610-4a87-8b75-8e5b3ed3f097" providerId="ADAL" clId="{76DFF375-6953-4EB3-B480-7BF3BD6F5580}" dt="2021-11-30T17:04:11.354" v="0"/>
          <ac:spMkLst>
            <pc:docMk/>
            <pc:sldMk cId="1985506338" sldId="262"/>
            <ac:spMk id="27" creationId="{00000000-0000-0000-0000-000000000000}"/>
          </ac:spMkLst>
        </pc:spChg>
        <pc:spChg chg="mod">
          <ac:chgData name="Jayarathna, Sampath" userId="10951a6d-3610-4a87-8b75-8e5b3ed3f097" providerId="ADAL" clId="{76DFF375-6953-4EB3-B480-7BF3BD6F5580}" dt="2021-11-30T17:04:11.354" v="0"/>
          <ac:spMkLst>
            <pc:docMk/>
            <pc:sldMk cId="1985506338" sldId="262"/>
            <ac:spMk id="28" creationId="{00000000-0000-0000-0000-000000000000}"/>
          </ac:spMkLst>
        </pc:spChg>
        <pc:spChg chg="mod">
          <ac:chgData name="Jayarathna, Sampath" userId="10951a6d-3610-4a87-8b75-8e5b3ed3f097" providerId="ADAL" clId="{76DFF375-6953-4EB3-B480-7BF3BD6F5580}" dt="2021-11-30T17:04:11.354" v="0"/>
          <ac:spMkLst>
            <pc:docMk/>
            <pc:sldMk cId="1985506338" sldId="262"/>
            <ac:spMk id="29" creationId="{00000000-0000-0000-0000-000000000000}"/>
          </ac:spMkLst>
        </pc:spChg>
        <pc:spChg chg="mod">
          <ac:chgData name="Jayarathna, Sampath" userId="10951a6d-3610-4a87-8b75-8e5b3ed3f097" providerId="ADAL" clId="{76DFF375-6953-4EB3-B480-7BF3BD6F5580}" dt="2021-11-30T17:04:11.354" v="0"/>
          <ac:spMkLst>
            <pc:docMk/>
            <pc:sldMk cId="1985506338" sldId="262"/>
            <ac:spMk id="1031" creationId="{00000000-0000-0000-0000-000000000000}"/>
          </ac:spMkLst>
        </pc:spChg>
        <pc:grpChg chg="mod">
          <ac:chgData name="Jayarathna, Sampath" userId="10951a6d-3610-4a87-8b75-8e5b3ed3f097" providerId="ADAL" clId="{76DFF375-6953-4EB3-B480-7BF3BD6F5580}" dt="2021-11-30T17:04:11.354" v="0"/>
          <ac:grpSpMkLst>
            <pc:docMk/>
            <pc:sldMk cId="1985506338" sldId="262"/>
            <ac:grpSpMk id="21" creationId="{00000000-0000-0000-0000-000000000000}"/>
          </ac:grpSpMkLst>
        </pc:grpChg>
        <pc:graphicFrameChg chg="mod">
          <ac:chgData name="Jayarathna, Sampath" userId="10951a6d-3610-4a87-8b75-8e5b3ed3f097" providerId="ADAL" clId="{76DFF375-6953-4EB3-B480-7BF3BD6F5580}" dt="2021-11-30T17:04:11.354" v="0"/>
          <ac:graphicFrameMkLst>
            <pc:docMk/>
            <pc:sldMk cId="1985506338" sldId="262"/>
            <ac:graphicFrameMk id="74754" creationId="{00000000-0000-0000-0000-000000000000}"/>
          </ac:graphicFrameMkLst>
        </pc:graphicFrameChg>
        <pc:graphicFrameChg chg="mod">
          <ac:chgData name="Jayarathna, Sampath" userId="10951a6d-3610-4a87-8b75-8e5b3ed3f097" providerId="ADAL" clId="{76DFF375-6953-4EB3-B480-7BF3BD6F5580}" dt="2021-11-30T17:04:11.354" v="0"/>
          <ac:graphicFrameMkLst>
            <pc:docMk/>
            <pc:sldMk cId="1985506338" sldId="262"/>
            <ac:graphicFrameMk id="74755" creationId="{00000000-0000-0000-0000-000000000000}"/>
          </ac:graphicFrameMkLst>
        </pc:graphicFrameChg>
      </pc:sldChg>
      <pc:sldChg chg="modSp modNotes">
        <pc:chgData name="Jayarathna, Sampath" userId="10951a6d-3610-4a87-8b75-8e5b3ed3f097" providerId="ADAL" clId="{76DFF375-6953-4EB3-B480-7BF3BD6F5580}" dt="2021-11-30T17:04:11.354" v="0"/>
        <pc:sldMkLst>
          <pc:docMk/>
          <pc:sldMk cId="1695991912" sldId="263"/>
        </pc:sldMkLst>
        <pc:spChg chg="mod">
          <ac:chgData name="Jayarathna, Sampath" userId="10951a6d-3610-4a87-8b75-8e5b3ed3f097" providerId="ADAL" clId="{76DFF375-6953-4EB3-B480-7BF3BD6F5580}" dt="2021-11-30T17:04:11.354" v="0"/>
          <ac:spMkLst>
            <pc:docMk/>
            <pc:sldMk cId="1695991912" sldId="263"/>
            <ac:spMk id="30723" creationId="{00000000-0000-0000-0000-000000000000}"/>
          </ac:spMkLst>
        </pc:spChg>
        <pc:spChg chg="mod">
          <ac:chgData name="Jayarathna, Sampath" userId="10951a6d-3610-4a87-8b75-8e5b3ed3f097" providerId="ADAL" clId="{76DFF375-6953-4EB3-B480-7BF3BD6F5580}" dt="2021-11-30T17:04:11.354" v="0"/>
          <ac:spMkLst>
            <pc:docMk/>
            <pc:sldMk cId="1695991912" sldId="263"/>
            <ac:spMk id="30724" creationId="{00000000-0000-0000-0000-000000000000}"/>
          </ac:spMkLst>
        </pc:spChg>
        <pc:graphicFrameChg chg="mod">
          <ac:chgData name="Jayarathna, Sampath" userId="10951a6d-3610-4a87-8b75-8e5b3ed3f097" providerId="ADAL" clId="{76DFF375-6953-4EB3-B480-7BF3BD6F5580}" dt="2021-11-30T17:04:11.354" v="0"/>
          <ac:graphicFrameMkLst>
            <pc:docMk/>
            <pc:sldMk cId="1695991912" sldId="263"/>
            <ac:graphicFrameMk id="6" creationId="{00000000-0000-0000-0000-000000000000}"/>
          </ac:graphicFrameMkLst>
        </pc:graphicFrameChg>
      </pc:sldChg>
      <pc:sldChg chg="modSp">
        <pc:chgData name="Jayarathna, Sampath" userId="10951a6d-3610-4a87-8b75-8e5b3ed3f097" providerId="ADAL" clId="{76DFF375-6953-4EB3-B480-7BF3BD6F5580}" dt="2021-11-30T17:04:11.354" v="0"/>
        <pc:sldMkLst>
          <pc:docMk/>
          <pc:sldMk cId="1255965954" sldId="264"/>
        </pc:sldMkLst>
        <pc:spChg chg="mod">
          <ac:chgData name="Jayarathna, Sampath" userId="10951a6d-3610-4a87-8b75-8e5b3ed3f097" providerId="ADAL" clId="{76DFF375-6953-4EB3-B480-7BF3BD6F5580}" dt="2021-11-30T17:04:11.354" v="0"/>
          <ac:spMkLst>
            <pc:docMk/>
            <pc:sldMk cId="1255965954" sldId="264"/>
            <ac:spMk id="5" creationId="{00000000-0000-0000-0000-000000000000}"/>
          </ac:spMkLst>
        </pc:spChg>
        <pc:spChg chg="mod">
          <ac:chgData name="Jayarathna, Sampath" userId="10951a6d-3610-4a87-8b75-8e5b3ed3f097" providerId="ADAL" clId="{76DFF375-6953-4EB3-B480-7BF3BD6F5580}" dt="2021-11-30T17:04:11.354" v="0"/>
          <ac:spMkLst>
            <pc:docMk/>
            <pc:sldMk cId="1255965954" sldId="264"/>
            <ac:spMk id="19459" creationId="{00000000-0000-0000-0000-000000000000}"/>
          </ac:spMkLst>
        </pc:spChg>
        <pc:spChg chg="mod">
          <ac:chgData name="Jayarathna, Sampath" userId="10951a6d-3610-4a87-8b75-8e5b3ed3f097" providerId="ADAL" clId="{76DFF375-6953-4EB3-B480-7BF3BD6F5580}" dt="2021-11-30T17:04:11.354" v="0"/>
          <ac:spMkLst>
            <pc:docMk/>
            <pc:sldMk cId="1255965954" sldId="264"/>
            <ac:spMk id="19462" creationId="{00000000-0000-0000-0000-000000000000}"/>
          </ac:spMkLst>
        </pc:spChg>
        <pc:graphicFrameChg chg="mod">
          <ac:chgData name="Jayarathna, Sampath" userId="10951a6d-3610-4a87-8b75-8e5b3ed3f097" providerId="ADAL" clId="{76DFF375-6953-4EB3-B480-7BF3BD6F5580}" dt="2021-11-30T17:04:11.354" v="0"/>
          <ac:graphicFrameMkLst>
            <pc:docMk/>
            <pc:sldMk cId="1255965954" sldId="264"/>
            <ac:graphicFrameMk id="19463" creationId="{00000000-0000-0000-0000-000000000000}"/>
          </ac:graphicFrameMkLst>
        </pc:graphicFrameChg>
        <pc:picChg chg="mod">
          <ac:chgData name="Jayarathna, Sampath" userId="10951a6d-3610-4a87-8b75-8e5b3ed3f097" providerId="ADAL" clId="{76DFF375-6953-4EB3-B480-7BF3BD6F5580}" dt="2021-11-30T17:04:11.354" v="0"/>
          <ac:picMkLst>
            <pc:docMk/>
            <pc:sldMk cId="1255965954" sldId="264"/>
            <ac:picMk id="19460" creationId="{00000000-0000-0000-0000-000000000000}"/>
          </ac:picMkLst>
        </pc:picChg>
      </pc:sldChg>
      <pc:sldChg chg="modSp">
        <pc:chgData name="Jayarathna, Sampath" userId="10951a6d-3610-4a87-8b75-8e5b3ed3f097" providerId="ADAL" clId="{76DFF375-6953-4EB3-B480-7BF3BD6F5580}" dt="2021-11-30T17:04:11.354" v="0"/>
        <pc:sldMkLst>
          <pc:docMk/>
          <pc:sldMk cId="3721914024" sldId="265"/>
        </pc:sldMkLst>
        <pc:spChg chg="mod">
          <ac:chgData name="Jayarathna, Sampath" userId="10951a6d-3610-4a87-8b75-8e5b3ed3f097" providerId="ADAL" clId="{76DFF375-6953-4EB3-B480-7BF3BD6F5580}" dt="2021-11-30T17:04:11.354" v="0"/>
          <ac:spMkLst>
            <pc:docMk/>
            <pc:sldMk cId="3721914024" sldId="265"/>
            <ac:spMk id="5" creationId="{00000000-0000-0000-0000-000000000000}"/>
          </ac:spMkLst>
        </pc:spChg>
        <pc:spChg chg="mod">
          <ac:chgData name="Jayarathna, Sampath" userId="10951a6d-3610-4a87-8b75-8e5b3ed3f097" providerId="ADAL" clId="{76DFF375-6953-4EB3-B480-7BF3BD6F5580}" dt="2021-11-30T17:04:11.354" v="0"/>
          <ac:spMkLst>
            <pc:docMk/>
            <pc:sldMk cId="3721914024" sldId="265"/>
            <ac:spMk id="8" creationId="{00000000-0000-0000-0000-000000000000}"/>
          </ac:spMkLst>
        </pc:spChg>
        <pc:spChg chg="mod">
          <ac:chgData name="Jayarathna, Sampath" userId="10951a6d-3610-4a87-8b75-8e5b3ed3f097" providerId="ADAL" clId="{76DFF375-6953-4EB3-B480-7BF3BD6F5580}" dt="2021-11-30T17:04:11.354" v="0"/>
          <ac:spMkLst>
            <pc:docMk/>
            <pc:sldMk cId="3721914024" sldId="265"/>
            <ac:spMk id="4103" creationId="{00000000-0000-0000-0000-000000000000}"/>
          </ac:spMkLst>
        </pc:spChg>
        <pc:graphicFrameChg chg="mod">
          <ac:chgData name="Jayarathna, Sampath" userId="10951a6d-3610-4a87-8b75-8e5b3ed3f097" providerId="ADAL" clId="{76DFF375-6953-4EB3-B480-7BF3BD6F5580}" dt="2021-11-30T17:04:11.354" v="0"/>
          <ac:graphicFrameMkLst>
            <pc:docMk/>
            <pc:sldMk cId="3721914024" sldId="265"/>
            <ac:graphicFrameMk id="4098" creationId="{00000000-0000-0000-0000-000000000000}"/>
          </ac:graphicFrameMkLst>
        </pc:graphicFrameChg>
        <pc:picChg chg="mod">
          <ac:chgData name="Jayarathna, Sampath" userId="10951a6d-3610-4a87-8b75-8e5b3ed3f097" providerId="ADAL" clId="{76DFF375-6953-4EB3-B480-7BF3BD6F5580}" dt="2021-11-30T17:04:11.354" v="0"/>
          <ac:picMkLst>
            <pc:docMk/>
            <pc:sldMk cId="3721914024" sldId="265"/>
            <ac:picMk id="4101" creationId="{00000000-0000-0000-0000-000000000000}"/>
          </ac:picMkLst>
        </pc:picChg>
      </pc:sldChg>
      <pc:sldChg chg="modSp mod">
        <pc:chgData name="Jayarathna, Sampath" userId="10951a6d-3610-4a87-8b75-8e5b3ed3f097" providerId="ADAL" clId="{76DFF375-6953-4EB3-B480-7BF3BD6F5580}" dt="2021-11-30T17:07:00.589" v="20" actId="1076"/>
        <pc:sldMkLst>
          <pc:docMk/>
          <pc:sldMk cId="1191600740" sldId="267"/>
        </pc:sldMkLst>
        <pc:spChg chg="mod">
          <ac:chgData name="Jayarathna, Sampath" userId="10951a6d-3610-4a87-8b75-8e5b3ed3f097" providerId="ADAL" clId="{76DFF375-6953-4EB3-B480-7BF3BD6F5580}" dt="2021-11-30T17:06:57.531" v="19" actId="1076"/>
          <ac:spMkLst>
            <pc:docMk/>
            <pc:sldMk cId="1191600740" sldId="267"/>
            <ac:spMk id="3" creationId="{00000000-0000-0000-0000-000000000000}"/>
          </ac:spMkLst>
        </pc:spChg>
        <pc:spChg chg="mod">
          <ac:chgData name="Jayarathna, Sampath" userId="10951a6d-3610-4a87-8b75-8e5b3ed3f097" providerId="ADAL" clId="{76DFF375-6953-4EB3-B480-7BF3BD6F5580}" dt="2021-11-30T17:07:00.589" v="20" actId="1076"/>
          <ac:spMkLst>
            <pc:docMk/>
            <pc:sldMk cId="1191600740" sldId="267"/>
            <ac:spMk id="21507" creationId="{00000000-0000-0000-0000-000000000000}"/>
          </ac:spMkLst>
        </pc:spChg>
        <pc:picChg chg="mod">
          <ac:chgData name="Jayarathna, Sampath" userId="10951a6d-3610-4a87-8b75-8e5b3ed3f097" providerId="ADAL" clId="{76DFF375-6953-4EB3-B480-7BF3BD6F5580}" dt="2021-11-30T17:04:11.354" v="0"/>
          <ac:picMkLst>
            <pc:docMk/>
            <pc:sldMk cId="1191600740" sldId="267"/>
            <ac:picMk id="21509" creationId="{00000000-0000-0000-0000-000000000000}"/>
          </ac:picMkLst>
        </pc:picChg>
      </pc:sldChg>
      <pc:sldChg chg="modSp">
        <pc:chgData name="Jayarathna, Sampath" userId="10951a6d-3610-4a87-8b75-8e5b3ed3f097" providerId="ADAL" clId="{76DFF375-6953-4EB3-B480-7BF3BD6F5580}" dt="2021-11-30T17:04:11.354" v="0"/>
        <pc:sldMkLst>
          <pc:docMk/>
          <pc:sldMk cId="1278739411" sldId="268"/>
        </pc:sldMkLst>
        <pc:spChg chg="mod">
          <ac:chgData name="Jayarathna, Sampath" userId="10951a6d-3610-4a87-8b75-8e5b3ed3f097" providerId="ADAL" clId="{76DFF375-6953-4EB3-B480-7BF3BD6F5580}" dt="2021-11-30T17:04:11.354" v="0"/>
          <ac:spMkLst>
            <pc:docMk/>
            <pc:sldMk cId="1278739411" sldId="268"/>
            <ac:spMk id="5" creationId="{00000000-0000-0000-0000-000000000000}"/>
          </ac:spMkLst>
        </pc:spChg>
        <pc:spChg chg="mod">
          <ac:chgData name="Jayarathna, Sampath" userId="10951a6d-3610-4a87-8b75-8e5b3ed3f097" providerId="ADAL" clId="{76DFF375-6953-4EB3-B480-7BF3BD6F5580}" dt="2021-11-30T17:04:11.354" v="0"/>
          <ac:spMkLst>
            <pc:docMk/>
            <pc:sldMk cId="1278739411" sldId="268"/>
            <ac:spMk id="7" creationId="{00000000-0000-0000-0000-000000000000}"/>
          </ac:spMkLst>
        </pc:spChg>
        <pc:spChg chg="mod">
          <ac:chgData name="Jayarathna, Sampath" userId="10951a6d-3610-4a87-8b75-8e5b3ed3f097" providerId="ADAL" clId="{76DFF375-6953-4EB3-B480-7BF3BD6F5580}" dt="2021-11-30T17:04:11.354" v="0"/>
          <ac:spMkLst>
            <pc:docMk/>
            <pc:sldMk cId="1278739411" sldId="268"/>
            <ac:spMk id="22534" creationId="{00000000-0000-0000-0000-000000000000}"/>
          </ac:spMkLst>
        </pc:spChg>
        <pc:picChg chg="mod">
          <ac:chgData name="Jayarathna, Sampath" userId="10951a6d-3610-4a87-8b75-8e5b3ed3f097" providerId="ADAL" clId="{76DFF375-6953-4EB3-B480-7BF3BD6F5580}" dt="2021-11-30T17:04:11.354" v="0"/>
          <ac:picMkLst>
            <pc:docMk/>
            <pc:sldMk cId="1278739411" sldId="268"/>
            <ac:picMk id="22532" creationId="{00000000-0000-0000-0000-000000000000}"/>
          </ac:picMkLst>
        </pc:picChg>
      </pc:sldChg>
      <pc:sldChg chg="modSp">
        <pc:chgData name="Jayarathna, Sampath" userId="10951a6d-3610-4a87-8b75-8e5b3ed3f097" providerId="ADAL" clId="{76DFF375-6953-4EB3-B480-7BF3BD6F5580}" dt="2021-11-30T17:04:11.354" v="0"/>
        <pc:sldMkLst>
          <pc:docMk/>
          <pc:sldMk cId="4028312742" sldId="269"/>
        </pc:sldMkLst>
        <pc:spChg chg="mod">
          <ac:chgData name="Jayarathna, Sampath" userId="10951a6d-3610-4a87-8b75-8e5b3ed3f097" providerId="ADAL" clId="{76DFF375-6953-4EB3-B480-7BF3BD6F5580}" dt="2021-11-30T17:04:11.354" v="0"/>
          <ac:spMkLst>
            <pc:docMk/>
            <pc:sldMk cId="4028312742" sldId="269"/>
            <ac:spMk id="7" creationId="{00000000-0000-0000-0000-000000000000}"/>
          </ac:spMkLst>
        </pc:spChg>
        <pc:spChg chg="mod">
          <ac:chgData name="Jayarathna, Sampath" userId="10951a6d-3610-4a87-8b75-8e5b3ed3f097" providerId="ADAL" clId="{76DFF375-6953-4EB3-B480-7BF3BD6F5580}" dt="2021-11-30T17:04:11.354" v="0"/>
          <ac:spMkLst>
            <pc:docMk/>
            <pc:sldMk cId="4028312742" sldId="269"/>
            <ac:spMk id="23557" creationId="{00000000-0000-0000-0000-000000000000}"/>
          </ac:spMkLst>
        </pc:spChg>
        <pc:spChg chg="mod">
          <ac:chgData name="Jayarathna, Sampath" userId="10951a6d-3610-4a87-8b75-8e5b3ed3f097" providerId="ADAL" clId="{76DFF375-6953-4EB3-B480-7BF3BD6F5580}" dt="2021-11-30T17:04:11.354" v="0"/>
          <ac:spMkLst>
            <pc:docMk/>
            <pc:sldMk cId="4028312742" sldId="269"/>
            <ac:spMk id="23558" creationId="{00000000-0000-0000-0000-000000000000}"/>
          </ac:spMkLst>
        </pc:spChg>
        <pc:picChg chg="mod">
          <ac:chgData name="Jayarathna, Sampath" userId="10951a6d-3610-4a87-8b75-8e5b3ed3f097" providerId="ADAL" clId="{76DFF375-6953-4EB3-B480-7BF3BD6F5580}" dt="2021-11-30T17:04:11.354" v="0"/>
          <ac:picMkLst>
            <pc:docMk/>
            <pc:sldMk cId="4028312742" sldId="269"/>
            <ac:picMk id="23556" creationId="{00000000-0000-0000-0000-000000000000}"/>
          </ac:picMkLst>
        </pc:picChg>
      </pc:sldChg>
      <pc:sldChg chg="modSp mod modNotes">
        <pc:chgData name="Jayarathna, Sampath" userId="10951a6d-3610-4a87-8b75-8e5b3ed3f097" providerId="ADAL" clId="{76DFF375-6953-4EB3-B480-7BF3BD6F5580}" dt="2021-11-30T17:04:11.667" v="7" actId="27636"/>
        <pc:sldMkLst>
          <pc:docMk/>
          <pc:sldMk cId="3588103071" sldId="274"/>
        </pc:sldMkLst>
        <pc:spChg chg="mod">
          <ac:chgData name="Jayarathna, Sampath" userId="10951a6d-3610-4a87-8b75-8e5b3ed3f097" providerId="ADAL" clId="{76DFF375-6953-4EB3-B480-7BF3BD6F5580}" dt="2021-11-30T17:04:11.667" v="7" actId="27636"/>
          <ac:spMkLst>
            <pc:docMk/>
            <pc:sldMk cId="3588103071" sldId="274"/>
            <ac:spMk id="38914" creationId="{00000000-0000-0000-0000-000000000000}"/>
          </ac:spMkLst>
        </pc:spChg>
        <pc:spChg chg="mod">
          <ac:chgData name="Jayarathna, Sampath" userId="10951a6d-3610-4a87-8b75-8e5b3ed3f097" providerId="ADAL" clId="{76DFF375-6953-4EB3-B480-7BF3BD6F5580}" dt="2021-11-30T17:04:11.354" v="0"/>
          <ac:spMkLst>
            <pc:docMk/>
            <pc:sldMk cId="3588103071" sldId="274"/>
            <ac:spMk id="38915" creationId="{00000000-0000-0000-0000-000000000000}"/>
          </ac:spMkLst>
        </pc:spChg>
      </pc:sldChg>
      <pc:sldChg chg="modSp mod">
        <pc:chgData name="Jayarathna, Sampath" userId="10951a6d-3610-4a87-8b75-8e5b3ed3f097" providerId="ADAL" clId="{76DFF375-6953-4EB3-B480-7BF3BD6F5580}" dt="2021-11-30T17:07:06.650" v="21" actId="1076"/>
        <pc:sldMkLst>
          <pc:docMk/>
          <pc:sldMk cId="1578116247" sldId="275"/>
        </pc:sldMkLst>
        <pc:spChg chg="mod">
          <ac:chgData name="Jayarathna, Sampath" userId="10951a6d-3610-4a87-8b75-8e5b3ed3f097" providerId="ADAL" clId="{76DFF375-6953-4EB3-B480-7BF3BD6F5580}" dt="2021-11-30T17:07:06.650" v="21" actId="1076"/>
          <ac:spMkLst>
            <pc:docMk/>
            <pc:sldMk cId="1578116247" sldId="275"/>
            <ac:spMk id="25603" creationId="{00000000-0000-0000-0000-000000000000}"/>
          </ac:spMkLst>
        </pc:spChg>
        <pc:picChg chg="mod">
          <ac:chgData name="Jayarathna, Sampath" userId="10951a6d-3610-4a87-8b75-8e5b3ed3f097" providerId="ADAL" clId="{76DFF375-6953-4EB3-B480-7BF3BD6F5580}" dt="2021-11-30T17:04:11.354" v="0"/>
          <ac:picMkLst>
            <pc:docMk/>
            <pc:sldMk cId="1578116247" sldId="275"/>
            <ac:picMk id="25604" creationId="{00000000-0000-0000-0000-000000000000}"/>
          </ac:picMkLst>
        </pc:picChg>
      </pc:sldChg>
      <pc:sldChg chg="modSp mod">
        <pc:chgData name="Jayarathna, Sampath" userId="10951a6d-3610-4a87-8b75-8e5b3ed3f097" providerId="ADAL" clId="{76DFF375-6953-4EB3-B480-7BF3BD6F5580}" dt="2021-11-30T17:07:10.321" v="22" actId="1076"/>
        <pc:sldMkLst>
          <pc:docMk/>
          <pc:sldMk cId="2342881565" sldId="276"/>
        </pc:sldMkLst>
        <pc:spChg chg="mod">
          <ac:chgData name="Jayarathna, Sampath" userId="10951a6d-3610-4a87-8b75-8e5b3ed3f097" providerId="ADAL" clId="{76DFF375-6953-4EB3-B480-7BF3BD6F5580}" dt="2021-11-30T17:07:10.321" v="22" actId="1076"/>
          <ac:spMkLst>
            <pc:docMk/>
            <pc:sldMk cId="2342881565" sldId="276"/>
            <ac:spMk id="26627" creationId="{00000000-0000-0000-0000-000000000000}"/>
          </ac:spMkLst>
        </pc:spChg>
        <pc:spChg chg="mod">
          <ac:chgData name="Jayarathna, Sampath" userId="10951a6d-3610-4a87-8b75-8e5b3ed3f097" providerId="ADAL" clId="{76DFF375-6953-4EB3-B480-7BF3BD6F5580}" dt="2021-11-30T17:04:11.354" v="0"/>
          <ac:spMkLst>
            <pc:docMk/>
            <pc:sldMk cId="2342881565" sldId="276"/>
            <ac:spMk id="26630" creationId="{00000000-0000-0000-0000-000000000000}"/>
          </ac:spMkLst>
        </pc:spChg>
        <pc:spChg chg="mod">
          <ac:chgData name="Jayarathna, Sampath" userId="10951a6d-3610-4a87-8b75-8e5b3ed3f097" providerId="ADAL" clId="{76DFF375-6953-4EB3-B480-7BF3BD6F5580}" dt="2021-11-30T17:04:11.354" v="0"/>
          <ac:spMkLst>
            <pc:docMk/>
            <pc:sldMk cId="2342881565" sldId="276"/>
            <ac:spMk id="26631" creationId="{00000000-0000-0000-0000-000000000000}"/>
          </ac:spMkLst>
        </pc:spChg>
        <pc:spChg chg="mod">
          <ac:chgData name="Jayarathna, Sampath" userId="10951a6d-3610-4a87-8b75-8e5b3ed3f097" providerId="ADAL" clId="{76DFF375-6953-4EB3-B480-7BF3BD6F5580}" dt="2021-11-30T17:04:11.354" v="0"/>
          <ac:spMkLst>
            <pc:docMk/>
            <pc:sldMk cId="2342881565" sldId="276"/>
            <ac:spMk id="26632" creationId="{00000000-0000-0000-0000-000000000000}"/>
          </ac:spMkLst>
        </pc:spChg>
        <pc:spChg chg="mod">
          <ac:chgData name="Jayarathna, Sampath" userId="10951a6d-3610-4a87-8b75-8e5b3ed3f097" providerId="ADAL" clId="{76DFF375-6953-4EB3-B480-7BF3BD6F5580}" dt="2021-11-30T17:04:11.354" v="0"/>
          <ac:spMkLst>
            <pc:docMk/>
            <pc:sldMk cId="2342881565" sldId="276"/>
            <ac:spMk id="26633" creationId="{00000000-0000-0000-0000-000000000000}"/>
          </ac:spMkLst>
        </pc:spChg>
        <pc:picChg chg="mod">
          <ac:chgData name="Jayarathna, Sampath" userId="10951a6d-3610-4a87-8b75-8e5b3ed3f097" providerId="ADAL" clId="{76DFF375-6953-4EB3-B480-7BF3BD6F5580}" dt="2021-11-30T17:04:11.354" v="0"/>
          <ac:picMkLst>
            <pc:docMk/>
            <pc:sldMk cId="2342881565" sldId="276"/>
            <ac:picMk id="26628" creationId="{00000000-0000-0000-0000-000000000000}"/>
          </ac:picMkLst>
        </pc:picChg>
        <pc:picChg chg="mod">
          <ac:chgData name="Jayarathna, Sampath" userId="10951a6d-3610-4a87-8b75-8e5b3ed3f097" providerId="ADAL" clId="{76DFF375-6953-4EB3-B480-7BF3BD6F5580}" dt="2021-11-30T17:04:11.354" v="0"/>
          <ac:picMkLst>
            <pc:docMk/>
            <pc:sldMk cId="2342881565" sldId="276"/>
            <ac:picMk id="26629" creationId="{00000000-0000-0000-0000-000000000000}"/>
          </ac:picMkLst>
        </pc:picChg>
      </pc:sldChg>
      <pc:sldChg chg="modSp mod">
        <pc:chgData name="Jayarathna, Sampath" userId="10951a6d-3610-4a87-8b75-8e5b3ed3f097" providerId="ADAL" clId="{76DFF375-6953-4EB3-B480-7BF3BD6F5580}" dt="2021-11-30T17:07:14.503" v="23" actId="1076"/>
        <pc:sldMkLst>
          <pc:docMk/>
          <pc:sldMk cId="3927728946" sldId="277"/>
        </pc:sldMkLst>
        <pc:spChg chg="mod">
          <ac:chgData name="Jayarathna, Sampath" userId="10951a6d-3610-4a87-8b75-8e5b3ed3f097" providerId="ADAL" clId="{76DFF375-6953-4EB3-B480-7BF3BD6F5580}" dt="2021-11-30T17:07:14.503" v="23" actId="1076"/>
          <ac:spMkLst>
            <pc:docMk/>
            <pc:sldMk cId="3927728946" sldId="277"/>
            <ac:spMk id="27651" creationId="{00000000-0000-0000-0000-000000000000}"/>
          </ac:spMkLst>
        </pc:spChg>
        <pc:spChg chg="mod">
          <ac:chgData name="Jayarathna, Sampath" userId="10951a6d-3610-4a87-8b75-8e5b3ed3f097" providerId="ADAL" clId="{76DFF375-6953-4EB3-B480-7BF3BD6F5580}" dt="2021-11-30T17:04:11.354" v="0"/>
          <ac:spMkLst>
            <pc:docMk/>
            <pc:sldMk cId="3927728946" sldId="277"/>
            <ac:spMk id="27654" creationId="{00000000-0000-0000-0000-000000000000}"/>
          </ac:spMkLst>
        </pc:spChg>
        <pc:spChg chg="mod">
          <ac:chgData name="Jayarathna, Sampath" userId="10951a6d-3610-4a87-8b75-8e5b3ed3f097" providerId="ADAL" clId="{76DFF375-6953-4EB3-B480-7BF3BD6F5580}" dt="2021-11-30T17:04:11.354" v="0"/>
          <ac:spMkLst>
            <pc:docMk/>
            <pc:sldMk cId="3927728946" sldId="277"/>
            <ac:spMk id="27655" creationId="{00000000-0000-0000-0000-000000000000}"/>
          </ac:spMkLst>
        </pc:spChg>
        <pc:spChg chg="mod">
          <ac:chgData name="Jayarathna, Sampath" userId="10951a6d-3610-4a87-8b75-8e5b3ed3f097" providerId="ADAL" clId="{76DFF375-6953-4EB3-B480-7BF3BD6F5580}" dt="2021-11-30T17:04:11.354" v="0"/>
          <ac:spMkLst>
            <pc:docMk/>
            <pc:sldMk cId="3927728946" sldId="277"/>
            <ac:spMk id="27656" creationId="{00000000-0000-0000-0000-000000000000}"/>
          </ac:spMkLst>
        </pc:spChg>
        <pc:picChg chg="mod">
          <ac:chgData name="Jayarathna, Sampath" userId="10951a6d-3610-4a87-8b75-8e5b3ed3f097" providerId="ADAL" clId="{76DFF375-6953-4EB3-B480-7BF3BD6F5580}" dt="2021-11-30T17:04:11.354" v="0"/>
          <ac:picMkLst>
            <pc:docMk/>
            <pc:sldMk cId="3927728946" sldId="277"/>
            <ac:picMk id="27652" creationId="{00000000-0000-0000-0000-000000000000}"/>
          </ac:picMkLst>
        </pc:picChg>
        <pc:picChg chg="mod">
          <ac:chgData name="Jayarathna, Sampath" userId="10951a6d-3610-4a87-8b75-8e5b3ed3f097" providerId="ADAL" clId="{76DFF375-6953-4EB3-B480-7BF3BD6F5580}" dt="2021-11-30T17:04:11.354" v="0"/>
          <ac:picMkLst>
            <pc:docMk/>
            <pc:sldMk cId="3927728946" sldId="277"/>
            <ac:picMk id="27653" creationId="{00000000-0000-0000-0000-000000000000}"/>
          </ac:picMkLst>
        </pc:picChg>
      </pc:sldChg>
      <pc:sldChg chg="modSp mod">
        <pc:chgData name="Jayarathna, Sampath" userId="10951a6d-3610-4a87-8b75-8e5b3ed3f097" providerId="ADAL" clId="{76DFF375-6953-4EB3-B480-7BF3BD6F5580}" dt="2021-11-30T17:07:19.121" v="24" actId="1076"/>
        <pc:sldMkLst>
          <pc:docMk/>
          <pc:sldMk cId="612034984" sldId="278"/>
        </pc:sldMkLst>
        <pc:spChg chg="mod">
          <ac:chgData name="Jayarathna, Sampath" userId="10951a6d-3610-4a87-8b75-8e5b3ed3f097" providerId="ADAL" clId="{76DFF375-6953-4EB3-B480-7BF3BD6F5580}" dt="2021-11-30T17:07:19.121" v="24" actId="1076"/>
          <ac:spMkLst>
            <pc:docMk/>
            <pc:sldMk cId="612034984" sldId="278"/>
            <ac:spMk id="28675" creationId="{00000000-0000-0000-0000-000000000000}"/>
          </ac:spMkLst>
        </pc:spChg>
        <pc:spChg chg="mod">
          <ac:chgData name="Jayarathna, Sampath" userId="10951a6d-3610-4a87-8b75-8e5b3ed3f097" providerId="ADAL" clId="{76DFF375-6953-4EB3-B480-7BF3BD6F5580}" dt="2021-11-30T17:04:11.354" v="0"/>
          <ac:spMkLst>
            <pc:docMk/>
            <pc:sldMk cId="612034984" sldId="278"/>
            <ac:spMk id="28677" creationId="{00000000-0000-0000-0000-000000000000}"/>
          </ac:spMkLst>
        </pc:spChg>
        <pc:spChg chg="mod">
          <ac:chgData name="Jayarathna, Sampath" userId="10951a6d-3610-4a87-8b75-8e5b3ed3f097" providerId="ADAL" clId="{76DFF375-6953-4EB3-B480-7BF3BD6F5580}" dt="2021-11-30T17:04:11.354" v="0"/>
          <ac:spMkLst>
            <pc:docMk/>
            <pc:sldMk cId="612034984" sldId="278"/>
            <ac:spMk id="28679" creationId="{00000000-0000-0000-0000-000000000000}"/>
          </ac:spMkLst>
        </pc:spChg>
        <pc:spChg chg="mod">
          <ac:chgData name="Jayarathna, Sampath" userId="10951a6d-3610-4a87-8b75-8e5b3ed3f097" providerId="ADAL" clId="{76DFF375-6953-4EB3-B480-7BF3BD6F5580}" dt="2021-11-30T17:04:11.354" v="0"/>
          <ac:spMkLst>
            <pc:docMk/>
            <pc:sldMk cId="612034984" sldId="278"/>
            <ac:spMk id="28680" creationId="{00000000-0000-0000-0000-000000000000}"/>
          </ac:spMkLst>
        </pc:spChg>
        <pc:picChg chg="mod">
          <ac:chgData name="Jayarathna, Sampath" userId="10951a6d-3610-4a87-8b75-8e5b3ed3f097" providerId="ADAL" clId="{76DFF375-6953-4EB3-B480-7BF3BD6F5580}" dt="2021-11-30T17:04:11.354" v="0"/>
          <ac:picMkLst>
            <pc:docMk/>
            <pc:sldMk cId="612034984" sldId="278"/>
            <ac:picMk id="28676" creationId="{00000000-0000-0000-0000-000000000000}"/>
          </ac:picMkLst>
        </pc:picChg>
        <pc:picChg chg="mod">
          <ac:chgData name="Jayarathna, Sampath" userId="10951a6d-3610-4a87-8b75-8e5b3ed3f097" providerId="ADAL" clId="{76DFF375-6953-4EB3-B480-7BF3BD6F5580}" dt="2021-11-30T17:04:11.354" v="0"/>
          <ac:picMkLst>
            <pc:docMk/>
            <pc:sldMk cId="612034984" sldId="278"/>
            <ac:picMk id="28678" creationId="{00000000-0000-0000-0000-000000000000}"/>
          </ac:picMkLst>
        </pc:picChg>
        <pc:cxnChg chg="mod">
          <ac:chgData name="Jayarathna, Sampath" userId="10951a6d-3610-4a87-8b75-8e5b3ed3f097" providerId="ADAL" clId="{76DFF375-6953-4EB3-B480-7BF3BD6F5580}" dt="2021-11-30T17:04:11.354" v="0"/>
          <ac:cxnSpMkLst>
            <pc:docMk/>
            <pc:sldMk cId="612034984" sldId="278"/>
            <ac:cxnSpMk id="28681" creationId="{00000000-0000-0000-0000-000000000000}"/>
          </ac:cxnSpMkLst>
        </pc:cxnChg>
      </pc:sldChg>
      <pc:sldChg chg="modSp mod">
        <pc:chgData name="Jayarathna, Sampath" userId="10951a6d-3610-4a87-8b75-8e5b3ed3f097" providerId="ADAL" clId="{76DFF375-6953-4EB3-B480-7BF3BD6F5580}" dt="2021-11-30T17:07:23.022" v="25" actId="1076"/>
        <pc:sldMkLst>
          <pc:docMk/>
          <pc:sldMk cId="4098499610" sldId="279"/>
        </pc:sldMkLst>
        <pc:spChg chg="mod">
          <ac:chgData name="Jayarathna, Sampath" userId="10951a6d-3610-4a87-8b75-8e5b3ed3f097" providerId="ADAL" clId="{76DFF375-6953-4EB3-B480-7BF3BD6F5580}" dt="2021-11-30T17:07:23.022" v="25" actId="1076"/>
          <ac:spMkLst>
            <pc:docMk/>
            <pc:sldMk cId="4098499610" sldId="279"/>
            <ac:spMk id="29699" creationId="{00000000-0000-0000-0000-000000000000}"/>
          </ac:spMkLst>
        </pc:spChg>
        <pc:spChg chg="mod">
          <ac:chgData name="Jayarathna, Sampath" userId="10951a6d-3610-4a87-8b75-8e5b3ed3f097" providerId="ADAL" clId="{76DFF375-6953-4EB3-B480-7BF3BD6F5580}" dt="2021-11-30T17:04:11.354" v="0"/>
          <ac:spMkLst>
            <pc:docMk/>
            <pc:sldMk cId="4098499610" sldId="279"/>
            <ac:spMk id="29701" creationId="{00000000-0000-0000-0000-000000000000}"/>
          </ac:spMkLst>
        </pc:spChg>
        <pc:spChg chg="mod">
          <ac:chgData name="Jayarathna, Sampath" userId="10951a6d-3610-4a87-8b75-8e5b3ed3f097" providerId="ADAL" clId="{76DFF375-6953-4EB3-B480-7BF3BD6F5580}" dt="2021-11-30T17:04:11.354" v="0"/>
          <ac:spMkLst>
            <pc:docMk/>
            <pc:sldMk cId="4098499610" sldId="279"/>
            <ac:spMk id="29703" creationId="{00000000-0000-0000-0000-000000000000}"/>
          </ac:spMkLst>
        </pc:spChg>
        <pc:spChg chg="mod">
          <ac:chgData name="Jayarathna, Sampath" userId="10951a6d-3610-4a87-8b75-8e5b3ed3f097" providerId="ADAL" clId="{76DFF375-6953-4EB3-B480-7BF3BD6F5580}" dt="2021-11-30T17:04:11.354" v="0"/>
          <ac:spMkLst>
            <pc:docMk/>
            <pc:sldMk cId="4098499610" sldId="279"/>
            <ac:spMk id="29704" creationId="{00000000-0000-0000-0000-000000000000}"/>
          </ac:spMkLst>
        </pc:spChg>
        <pc:picChg chg="mod">
          <ac:chgData name="Jayarathna, Sampath" userId="10951a6d-3610-4a87-8b75-8e5b3ed3f097" providerId="ADAL" clId="{76DFF375-6953-4EB3-B480-7BF3BD6F5580}" dt="2021-11-30T17:04:11.354" v="0"/>
          <ac:picMkLst>
            <pc:docMk/>
            <pc:sldMk cId="4098499610" sldId="279"/>
            <ac:picMk id="29700" creationId="{00000000-0000-0000-0000-000000000000}"/>
          </ac:picMkLst>
        </pc:picChg>
        <pc:picChg chg="mod">
          <ac:chgData name="Jayarathna, Sampath" userId="10951a6d-3610-4a87-8b75-8e5b3ed3f097" providerId="ADAL" clId="{76DFF375-6953-4EB3-B480-7BF3BD6F5580}" dt="2021-11-30T17:04:11.354" v="0"/>
          <ac:picMkLst>
            <pc:docMk/>
            <pc:sldMk cId="4098499610" sldId="279"/>
            <ac:picMk id="29702" creationId="{00000000-0000-0000-0000-000000000000}"/>
          </ac:picMkLst>
        </pc:picChg>
        <pc:cxnChg chg="mod">
          <ac:chgData name="Jayarathna, Sampath" userId="10951a6d-3610-4a87-8b75-8e5b3ed3f097" providerId="ADAL" clId="{76DFF375-6953-4EB3-B480-7BF3BD6F5580}" dt="2021-11-30T17:04:11.354" v="0"/>
          <ac:cxnSpMkLst>
            <pc:docMk/>
            <pc:sldMk cId="4098499610" sldId="279"/>
            <ac:cxnSpMk id="29705" creationId="{00000000-0000-0000-0000-000000000000}"/>
          </ac:cxnSpMkLst>
        </pc:cxnChg>
      </pc:sldChg>
      <pc:sldChg chg="modSp mod">
        <pc:chgData name="Jayarathna, Sampath" userId="10951a6d-3610-4a87-8b75-8e5b3ed3f097" providerId="ADAL" clId="{76DFF375-6953-4EB3-B480-7BF3BD6F5580}" dt="2021-11-30T17:07:29.110" v="27" actId="1076"/>
        <pc:sldMkLst>
          <pc:docMk/>
          <pc:sldMk cId="1401758560" sldId="280"/>
        </pc:sldMkLst>
        <pc:spChg chg="mod">
          <ac:chgData name="Jayarathna, Sampath" userId="10951a6d-3610-4a87-8b75-8e5b3ed3f097" providerId="ADAL" clId="{76DFF375-6953-4EB3-B480-7BF3BD6F5580}" dt="2021-11-30T17:07:26.685" v="26" actId="1076"/>
          <ac:spMkLst>
            <pc:docMk/>
            <pc:sldMk cId="1401758560" sldId="280"/>
            <ac:spMk id="31747" creationId="{00000000-0000-0000-0000-000000000000}"/>
          </ac:spMkLst>
        </pc:spChg>
        <pc:spChg chg="mod">
          <ac:chgData name="Jayarathna, Sampath" userId="10951a6d-3610-4a87-8b75-8e5b3ed3f097" providerId="ADAL" clId="{76DFF375-6953-4EB3-B480-7BF3BD6F5580}" dt="2021-11-30T17:07:29.110" v="27" actId="1076"/>
          <ac:spMkLst>
            <pc:docMk/>
            <pc:sldMk cId="1401758560" sldId="280"/>
            <ac:spMk id="31748" creationId="{00000000-0000-0000-0000-000000000000}"/>
          </ac:spMkLst>
        </pc:spChg>
      </pc:sldChg>
      <pc:sldChg chg="modSp mod">
        <pc:chgData name="Jayarathna, Sampath" userId="10951a6d-3610-4a87-8b75-8e5b3ed3f097" providerId="ADAL" clId="{76DFF375-6953-4EB3-B480-7BF3BD6F5580}" dt="2021-11-30T17:07:32.981" v="28" actId="1076"/>
        <pc:sldMkLst>
          <pc:docMk/>
          <pc:sldMk cId="2042918630" sldId="281"/>
        </pc:sldMkLst>
        <pc:spChg chg="mod">
          <ac:chgData name="Jayarathna, Sampath" userId="10951a6d-3610-4a87-8b75-8e5b3ed3f097" providerId="ADAL" clId="{76DFF375-6953-4EB3-B480-7BF3BD6F5580}" dt="2021-11-30T17:07:32.981" v="28" actId="1076"/>
          <ac:spMkLst>
            <pc:docMk/>
            <pc:sldMk cId="2042918630" sldId="281"/>
            <ac:spMk id="30723" creationId="{00000000-0000-0000-0000-000000000000}"/>
          </ac:spMkLst>
        </pc:spChg>
        <pc:picChg chg="mod">
          <ac:chgData name="Jayarathna, Sampath" userId="10951a6d-3610-4a87-8b75-8e5b3ed3f097" providerId="ADAL" clId="{76DFF375-6953-4EB3-B480-7BF3BD6F5580}" dt="2021-11-30T17:04:11.354" v="0"/>
          <ac:picMkLst>
            <pc:docMk/>
            <pc:sldMk cId="2042918630" sldId="281"/>
            <ac:picMk id="30724" creationId="{00000000-0000-0000-0000-000000000000}"/>
          </ac:picMkLst>
        </pc:picChg>
        <pc:picChg chg="mod">
          <ac:chgData name="Jayarathna, Sampath" userId="10951a6d-3610-4a87-8b75-8e5b3ed3f097" providerId="ADAL" clId="{76DFF375-6953-4EB3-B480-7BF3BD6F5580}" dt="2021-11-30T17:04:11.354" v="0"/>
          <ac:picMkLst>
            <pc:docMk/>
            <pc:sldMk cId="2042918630" sldId="281"/>
            <ac:picMk id="30725" creationId="{00000000-0000-0000-0000-000000000000}"/>
          </ac:picMkLst>
        </pc:picChg>
      </pc:sldChg>
      <pc:sldChg chg="modSp">
        <pc:chgData name="Jayarathna, Sampath" userId="10951a6d-3610-4a87-8b75-8e5b3ed3f097" providerId="ADAL" clId="{76DFF375-6953-4EB3-B480-7BF3BD6F5580}" dt="2021-11-30T17:04:11.354" v="0"/>
        <pc:sldMkLst>
          <pc:docMk/>
          <pc:sldMk cId="1424596491" sldId="284"/>
        </pc:sldMkLst>
        <pc:spChg chg="mod">
          <ac:chgData name="Jayarathna, Sampath" userId="10951a6d-3610-4a87-8b75-8e5b3ed3f097" providerId="ADAL" clId="{76DFF375-6953-4EB3-B480-7BF3BD6F5580}" dt="2021-11-30T17:04:11.354" v="0"/>
          <ac:spMkLst>
            <pc:docMk/>
            <pc:sldMk cId="1424596491" sldId="284"/>
            <ac:spMk id="153602" creationId="{00000000-0000-0000-0000-000000000000}"/>
          </ac:spMkLst>
        </pc:spChg>
        <pc:spChg chg="mod">
          <ac:chgData name="Jayarathna, Sampath" userId="10951a6d-3610-4a87-8b75-8e5b3ed3f097" providerId="ADAL" clId="{76DFF375-6953-4EB3-B480-7BF3BD6F5580}" dt="2021-11-30T17:04:11.354" v="0"/>
          <ac:spMkLst>
            <pc:docMk/>
            <pc:sldMk cId="1424596491" sldId="284"/>
            <ac:spMk id="153603" creationId="{00000000-0000-0000-0000-000000000000}"/>
          </ac:spMkLst>
        </pc:spChg>
      </pc:sldChg>
      <pc:sldChg chg="modSp">
        <pc:chgData name="Jayarathna, Sampath" userId="10951a6d-3610-4a87-8b75-8e5b3ed3f097" providerId="ADAL" clId="{76DFF375-6953-4EB3-B480-7BF3BD6F5580}" dt="2021-11-30T17:04:11.354" v="0"/>
        <pc:sldMkLst>
          <pc:docMk/>
          <pc:sldMk cId="978160055" sldId="285"/>
        </pc:sldMkLst>
        <pc:spChg chg="mod">
          <ac:chgData name="Jayarathna, Sampath" userId="10951a6d-3610-4a87-8b75-8e5b3ed3f097" providerId="ADAL" clId="{76DFF375-6953-4EB3-B480-7BF3BD6F5580}" dt="2021-11-30T17:04:11.354" v="0"/>
          <ac:spMkLst>
            <pc:docMk/>
            <pc:sldMk cId="978160055" sldId="285"/>
            <ac:spMk id="154626" creationId="{00000000-0000-0000-0000-000000000000}"/>
          </ac:spMkLst>
        </pc:spChg>
        <pc:spChg chg="mod">
          <ac:chgData name="Jayarathna, Sampath" userId="10951a6d-3610-4a87-8b75-8e5b3ed3f097" providerId="ADAL" clId="{76DFF375-6953-4EB3-B480-7BF3BD6F5580}" dt="2021-11-30T17:04:11.354" v="0"/>
          <ac:spMkLst>
            <pc:docMk/>
            <pc:sldMk cId="978160055" sldId="285"/>
            <ac:spMk id="154627" creationId="{00000000-0000-0000-0000-000000000000}"/>
          </ac:spMkLst>
        </pc:spChg>
      </pc:sldChg>
      <pc:sldChg chg="modSp mod">
        <pc:chgData name="Jayarathna, Sampath" userId="10951a6d-3610-4a87-8b75-8e5b3ed3f097" providerId="ADAL" clId="{76DFF375-6953-4EB3-B480-7BF3BD6F5580}" dt="2021-11-30T17:08:22.012" v="36" actId="1076"/>
        <pc:sldMkLst>
          <pc:docMk/>
          <pc:sldMk cId="734000537" sldId="295"/>
        </pc:sldMkLst>
        <pc:spChg chg="mod">
          <ac:chgData name="Jayarathna, Sampath" userId="10951a6d-3610-4a87-8b75-8e5b3ed3f097" providerId="ADAL" clId="{76DFF375-6953-4EB3-B480-7BF3BD6F5580}" dt="2021-11-30T17:08:18.181" v="35" actId="1076"/>
          <ac:spMkLst>
            <pc:docMk/>
            <pc:sldMk cId="734000537" sldId="295"/>
            <ac:spMk id="53251" creationId="{00000000-0000-0000-0000-000000000000}"/>
          </ac:spMkLst>
        </pc:spChg>
        <pc:spChg chg="mod">
          <ac:chgData name="Jayarathna, Sampath" userId="10951a6d-3610-4a87-8b75-8e5b3ed3f097" providerId="ADAL" clId="{76DFF375-6953-4EB3-B480-7BF3BD6F5580}" dt="2021-11-30T17:08:22.012" v="36" actId="1076"/>
          <ac:spMkLst>
            <pc:docMk/>
            <pc:sldMk cId="734000537" sldId="295"/>
            <ac:spMk id="53252" creationId="{00000000-0000-0000-0000-000000000000}"/>
          </ac:spMkLst>
        </pc:spChg>
      </pc:sldChg>
      <pc:sldChg chg="modSp mod">
        <pc:chgData name="Jayarathna, Sampath" userId="10951a6d-3610-4a87-8b75-8e5b3ed3f097" providerId="ADAL" clId="{76DFF375-6953-4EB3-B480-7BF3BD6F5580}" dt="2021-11-30T17:08:46.805" v="41" actId="1076"/>
        <pc:sldMkLst>
          <pc:docMk/>
          <pc:sldMk cId="2017923506" sldId="296"/>
        </pc:sldMkLst>
        <pc:spChg chg="mod">
          <ac:chgData name="Jayarathna, Sampath" userId="10951a6d-3610-4a87-8b75-8e5b3ed3f097" providerId="ADAL" clId="{76DFF375-6953-4EB3-B480-7BF3BD6F5580}" dt="2021-11-30T17:08:46.805" v="41" actId="1076"/>
          <ac:spMkLst>
            <pc:docMk/>
            <pc:sldMk cId="2017923506" sldId="296"/>
            <ac:spMk id="54275" creationId="{00000000-0000-0000-0000-000000000000}"/>
          </ac:spMkLst>
        </pc:spChg>
        <pc:spChg chg="mod">
          <ac:chgData name="Jayarathna, Sampath" userId="10951a6d-3610-4a87-8b75-8e5b3ed3f097" providerId="ADAL" clId="{76DFF375-6953-4EB3-B480-7BF3BD6F5580}" dt="2021-11-30T17:04:11.354" v="0"/>
          <ac:spMkLst>
            <pc:docMk/>
            <pc:sldMk cId="2017923506" sldId="296"/>
            <ac:spMk id="54277" creationId="{00000000-0000-0000-0000-000000000000}"/>
          </ac:spMkLst>
        </pc:spChg>
        <pc:picChg chg="mod">
          <ac:chgData name="Jayarathna, Sampath" userId="10951a6d-3610-4a87-8b75-8e5b3ed3f097" providerId="ADAL" clId="{76DFF375-6953-4EB3-B480-7BF3BD6F5580}" dt="2021-11-30T17:04:11.354" v="0"/>
          <ac:picMkLst>
            <pc:docMk/>
            <pc:sldMk cId="2017923506" sldId="296"/>
            <ac:picMk id="54276" creationId="{00000000-0000-0000-0000-000000000000}"/>
          </ac:picMkLst>
        </pc:picChg>
      </pc:sldChg>
      <pc:sldChg chg="modSp">
        <pc:chgData name="Jayarathna, Sampath" userId="10951a6d-3610-4a87-8b75-8e5b3ed3f097" providerId="ADAL" clId="{76DFF375-6953-4EB3-B480-7BF3BD6F5580}" dt="2021-11-30T17:04:11.354" v="0"/>
        <pc:sldMkLst>
          <pc:docMk/>
          <pc:sldMk cId="3992297695" sldId="297"/>
        </pc:sldMkLst>
        <pc:spChg chg="mod">
          <ac:chgData name="Jayarathna, Sampath" userId="10951a6d-3610-4a87-8b75-8e5b3ed3f097" providerId="ADAL" clId="{76DFF375-6953-4EB3-B480-7BF3BD6F5580}" dt="2021-11-30T17:04:11.354" v="0"/>
          <ac:spMkLst>
            <pc:docMk/>
            <pc:sldMk cId="3992297695" sldId="297"/>
            <ac:spMk id="55299" creationId="{00000000-0000-0000-0000-000000000000}"/>
          </ac:spMkLst>
        </pc:spChg>
        <pc:spChg chg="mod">
          <ac:chgData name="Jayarathna, Sampath" userId="10951a6d-3610-4a87-8b75-8e5b3ed3f097" providerId="ADAL" clId="{76DFF375-6953-4EB3-B480-7BF3BD6F5580}" dt="2021-11-30T17:04:11.354" v="0"/>
          <ac:spMkLst>
            <pc:docMk/>
            <pc:sldMk cId="3992297695" sldId="297"/>
            <ac:spMk id="55303" creationId="{00000000-0000-0000-0000-000000000000}"/>
          </ac:spMkLst>
        </pc:spChg>
        <pc:spChg chg="mod">
          <ac:chgData name="Jayarathna, Sampath" userId="10951a6d-3610-4a87-8b75-8e5b3ed3f097" providerId="ADAL" clId="{76DFF375-6953-4EB3-B480-7BF3BD6F5580}" dt="2021-11-30T17:04:11.354" v="0"/>
          <ac:spMkLst>
            <pc:docMk/>
            <pc:sldMk cId="3992297695" sldId="297"/>
            <ac:spMk id="55304" creationId="{00000000-0000-0000-0000-000000000000}"/>
          </ac:spMkLst>
        </pc:spChg>
        <pc:spChg chg="mod">
          <ac:chgData name="Jayarathna, Sampath" userId="10951a6d-3610-4a87-8b75-8e5b3ed3f097" providerId="ADAL" clId="{76DFF375-6953-4EB3-B480-7BF3BD6F5580}" dt="2021-11-30T17:04:11.354" v="0"/>
          <ac:spMkLst>
            <pc:docMk/>
            <pc:sldMk cId="3992297695" sldId="297"/>
            <ac:spMk id="55305" creationId="{00000000-0000-0000-0000-000000000000}"/>
          </ac:spMkLst>
        </pc:spChg>
        <pc:spChg chg="mod">
          <ac:chgData name="Jayarathna, Sampath" userId="10951a6d-3610-4a87-8b75-8e5b3ed3f097" providerId="ADAL" clId="{76DFF375-6953-4EB3-B480-7BF3BD6F5580}" dt="2021-11-30T17:04:11.354" v="0"/>
          <ac:spMkLst>
            <pc:docMk/>
            <pc:sldMk cId="3992297695" sldId="297"/>
            <ac:spMk id="55306" creationId="{00000000-0000-0000-0000-000000000000}"/>
          </ac:spMkLst>
        </pc:spChg>
        <pc:spChg chg="mod">
          <ac:chgData name="Jayarathna, Sampath" userId="10951a6d-3610-4a87-8b75-8e5b3ed3f097" providerId="ADAL" clId="{76DFF375-6953-4EB3-B480-7BF3BD6F5580}" dt="2021-11-30T17:04:11.354" v="0"/>
          <ac:spMkLst>
            <pc:docMk/>
            <pc:sldMk cId="3992297695" sldId="297"/>
            <ac:spMk id="55307" creationId="{00000000-0000-0000-0000-000000000000}"/>
          </ac:spMkLst>
        </pc:spChg>
        <pc:picChg chg="mod">
          <ac:chgData name="Jayarathna, Sampath" userId="10951a6d-3610-4a87-8b75-8e5b3ed3f097" providerId="ADAL" clId="{76DFF375-6953-4EB3-B480-7BF3BD6F5580}" dt="2021-11-30T17:04:11.354" v="0"/>
          <ac:picMkLst>
            <pc:docMk/>
            <pc:sldMk cId="3992297695" sldId="297"/>
            <ac:picMk id="55300" creationId="{00000000-0000-0000-0000-000000000000}"/>
          </ac:picMkLst>
        </pc:picChg>
      </pc:sldChg>
      <pc:sldChg chg="modSp modNotes">
        <pc:chgData name="Jayarathna, Sampath" userId="10951a6d-3610-4a87-8b75-8e5b3ed3f097" providerId="ADAL" clId="{76DFF375-6953-4EB3-B480-7BF3BD6F5580}" dt="2021-11-30T17:04:11.354" v="0"/>
        <pc:sldMkLst>
          <pc:docMk/>
          <pc:sldMk cId="3006819971" sldId="301"/>
        </pc:sldMkLst>
        <pc:spChg chg="mod">
          <ac:chgData name="Jayarathna, Sampath" userId="10951a6d-3610-4a87-8b75-8e5b3ed3f097" providerId="ADAL" clId="{76DFF375-6953-4EB3-B480-7BF3BD6F5580}" dt="2021-11-30T17:04:11.354" v="0"/>
          <ac:spMkLst>
            <pc:docMk/>
            <pc:sldMk cId="3006819971" sldId="301"/>
            <ac:spMk id="17" creationId="{00000000-0000-0000-0000-000000000000}"/>
          </ac:spMkLst>
        </pc:spChg>
        <pc:spChg chg="mod">
          <ac:chgData name="Jayarathna, Sampath" userId="10951a6d-3610-4a87-8b75-8e5b3ed3f097" providerId="ADAL" clId="{76DFF375-6953-4EB3-B480-7BF3BD6F5580}" dt="2021-11-30T17:04:11.354" v="0"/>
          <ac:spMkLst>
            <pc:docMk/>
            <pc:sldMk cId="3006819971" sldId="301"/>
            <ac:spMk id="1031" creationId="{00000000-0000-0000-0000-000000000000}"/>
          </ac:spMkLst>
        </pc:spChg>
        <pc:graphicFrameChg chg="mod">
          <ac:chgData name="Jayarathna, Sampath" userId="10951a6d-3610-4a87-8b75-8e5b3ed3f097" providerId="ADAL" clId="{76DFF375-6953-4EB3-B480-7BF3BD6F5580}" dt="2021-11-30T17:04:11.354" v="0"/>
          <ac:graphicFrameMkLst>
            <pc:docMk/>
            <pc:sldMk cId="3006819971" sldId="301"/>
            <ac:graphicFrameMk id="15" creationId="{00000000-0000-0000-0000-000000000000}"/>
          </ac:graphicFrameMkLst>
        </pc:graphicFrameChg>
      </pc:sldChg>
      <pc:sldChg chg="modSp mod modNotes">
        <pc:chgData name="Jayarathna, Sampath" userId="10951a6d-3610-4a87-8b75-8e5b3ed3f097" providerId="ADAL" clId="{76DFF375-6953-4EB3-B480-7BF3BD6F5580}" dt="2021-11-30T17:04:11.636" v="4" actId="27636"/>
        <pc:sldMkLst>
          <pc:docMk/>
          <pc:sldMk cId="3083909395" sldId="302"/>
        </pc:sldMkLst>
        <pc:spChg chg="mod">
          <ac:chgData name="Jayarathna, Sampath" userId="10951a6d-3610-4a87-8b75-8e5b3ed3f097" providerId="ADAL" clId="{76DFF375-6953-4EB3-B480-7BF3BD6F5580}" dt="2021-11-30T17:04:11.354" v="0"/>
          <ac:spMkLst>
            <pc:docMk/>
            <pc:sldMk cId="3083909395" sldId="302"/>
            <ac:spMk id="30723" creationId="{00000000-0000-0000-0000-000000000000}"/>
          </ac:spMkLst>
        </pc:spChg>
        <pc:spChg chg="mod">
          <ac:chgData name="Jayarathna, Sampath" userId="10951a6d-3610-4a87-8b75-8e5b3ed3f097" providerId="ADAL" clId="{76DFF375-6953-4EB3-B480-7BF3BD6F5580}" dt="2021-11-30T17:04:11.636" v="4" actId="27636"/>
          <ac:spMkLst>
            <pc:docMk/>
            <pc:sldMk cId="3083909395" sldId="302"/>
            <ac:spMk id="30724" creationId="{00000000-0000-0000-0000-000000000000}"/>
          </ac:spMkLst>
        </pc:spChg>
        <pc:graphicFrameChg chg="mod">
          <ac:chgData name="Jayarathna, Sampath" userId="10951a6d-3610-4a87-8b75-8e5b3ed3f097" providerId="ADAL" clId="{76DFF375-6953-4EB3-B480-7BF3BD6F5580}" dt="2021-11-30T17:04:11.354" v="0"/>
          <ac:graphicFrameMkLst>
            <pc:docMk/>
            <pc:sldMk cId="3083909395" sldId="302"/>
            <ac:graphicFrameMk id="6" creationId="{00000000-0000-0000-0000-000000000000}"/>
          </ac:graphicFrameMkLst>
        </pc:graphicFrameChg>
      </pc:sldChg>
      <pc:sldChg chg="modSp">
        <pc:chgData name="Jayarathna, Sampath" userId="10951a6d-3610-4a87-8b75-8e5b3ed3f097" providerId="ADAL" clId="{76DFF375-6953-4EB3-B480-7BF3BD6F5580}" dt="2021-11-30T17:04:11.354" v="0"/>
        <pc:sldMkLst>
          <pc:docMk/>
          <pc:sldMk cId="1610143356" sldId="303"/>
        </pc:sldMkLst>
        <pc:spChg chg="mod">
          <ac:chgData name="Jayarathna, Sampath" userId="10951a6d-3610-4a87-8b75-8e5b3ed3f097" providerId="ADAL" clId="{76DFF375-6953-4EB3-B480-7BF3BD6F5580}" dt="2021-11-30T17:04:11.354" v="0"/>
          <ac:spMkLst>
            <pc:docMk/>
            <pc:sldMk cId="1610143356" sldId="303"/>
            <ac:spMk id="9221" creationId="{00000000-0000-0000-0000-000000000000}"/>
          </ac:spMkLst>
        </pc:spChg>
        <pc:spChg chg="mod">
          <ac:chgData name="Jayarathna, Sampath" userId="10951a6d-3610-4a87-8b75-8e5b3ed3f097" providerId="ADAL" clId="{76DFF375-6953-4EB3-B480-7BF3BD6F5580}" dt="2021-11-30T17:04:11.354" v="0"/>
          <ac:spMkLst>
            <pc:docMk/>
            <pc:sldMk cId="1610143356" sldId="303"/>
            <ac:spMk id="9222" creationId="{00000000-0000-0000-0000-000000000000}"/>
          </ac:spMkLst>
        </pc:spChg>
      </pc:sldChg>
      <pc:sldChg chg="modSp modNotes">
        <pc:chgData name="Jayarathna, Sampath" userId="10951a6d-3610-4a87-8b75-8e5b3ed3f097" providerId="ADAL" clId="{76DFF375-6953-4EB3-B480-7BF3BD6F5580}" dt="2021-11-30T17:04:11.354" v="0"/>
        <pc:sldMkLst>
          <pc:docMk/>
          <pc:sldMk cId="3678752847" sldId="304"/>
        </pc:sldMkLst>
        <pc:spChg chg="mod">
          <ac:chgData name="Jayarathna, Sampath" userId="10951a6d-3610-4a87-8b75-8e5b3ed3f097" providerId="ADAL" clId="{76DFF375-6953-4EB3-B480-7BF3BD6F5580}" dt="2021-11-30T17:04:11.354" v="0"/>
          <ac:spMkLst>
            <pc:docMk/>
            <pc:sldMk cId="3678752847" sldId="304"/>
            <ac:spMk id="10245" creationId="{00000000-0000-0000-0000-000000000000}"/>
          </ac:spMkLst>
        </pc:spChg>
        <pc:spChg chg="mod">
          <ac:chgData name="Jayarathna, Sampath" userId="10951a6d-3610-4a87-8b75-8e5b3ed3f097" providerId="ADAL" clId="{76DFF375-6953-4EB3-B480-7BF3BD6F5580}" dt="2021-11-30T17:04:11.354" v="0"/>
          <ac:spMkLst>
            <pc:docMk/>
            <pc:sldMk cId="3678752847" sldId="304"/>
            <ac:spMk id="10246" creationId="{00000000-0000-0000-0000-000000000000}"/>
          </ac:spMkLst>
        </pc:spChg>
      </pc:sldChg>
      <pc:sldChg chg="modSp mod">
        <pc:chgData name="Jayarathna, Sampath" userId="10951a6d-3610-4a87-8b75-8e5b3ed3f097" providerId="ADAL" clId="{76DFF375-6953-4EB3-B480-7BF3BD6F5580}" dt="2021-11-30T17:08:28.504" v="38" actId="1076"/>
        <pc:sldMkLst>
          <pc:docMk/>
          <pc:sldMk cId="4004959804" sldId="305"/>
        </pc:sldMkLst>
        <pc:spChg chg="mod">
          <ac:chgData name="Jayarathna, Sampath" userId="10951a6d-3610-4a87-8b75-8e5b3ed3f097" providerId="ADAL" clId="{76DFF375-6953-4EB3-B480-7BF3BD6F5580}" dt="2021-11-30T17:08:28.504" v="38" actId="1076"/>
          <ac:spMkLst>
            <pc:docMk/>
            <pc:sldMk cId="4004959804" sldId="305"/>
            <ac:spMk id="53251" creationId="{00000000-0000-0000-0000-000000000000}"/>
          </ac:spMkLst>
        </pc:spChg>
        <pc:spChg chg="mod">
          <ac:chgData name="Jayarathna, Sampath" userId="10951a6d-3610-4a87-8b75-8e5b3ed3f097" providerId="ADAL" clId="{76DFF375-6953-4EB3-B480-7BF3BD6F5580}" dt="2021-11-30T17:08:25.985" v="37" actId="1076"/>
          <ac:spMkLst>
            <pc:docMk/>
            <pc:sldMk cId="4004959804" sldId="305"/>
            <ac:spMk id="53252" creationId="{00000000-0000-0000-0000-000000000000}"/>
          </ac:spMkLst>
        </pc:spChg>
      </pc:sldChg>
      <pc:sldChg chg="modSp mod modNotes">
        <pc:chgData name="Jayarathna, Sampath" userId="10951a6d-3610-4a87-8b75-8e5b3ed3f097" providerId="ADAL" clId="{76DFF375-6953-4EB3-B480-7BF3BD6F5580}" dt="2021-11-30T17:08:36.639" v="40" actId="1076"/>
        <pc:sldMkLst>
          <pc:docMk/>
          <pc:sldMk cId="3706769666" sldId="306"/>
        </pc:sldMkLst>
        <pc:spChg chg="mod">
          <ac:chgData name="Jayarathna, Sampath" userId="10951a6d-3610-4a87-8b75-8e5b3ed3f097" providerId="ADAL" clId="{76DFF375-6953-4EB3-B480-7BF3BD6F5580}" dt="2021-11-30T17:08:36.639" v="40" actId="1076"/>
          <ac:spMkLst>
            <pc:docMk/>
            <pc:sldMk cId="3706769666" sldId="306"/>
            <ac:spMk id="53251" creationId="{00000000-0000-0000-0000-000000000000}"/>
          </ac:spMkLst>
        </pc:spChg>
        <pc:spChg chg="mod">
          <ac:chgData name="Jayarathna, Sampath" userId="10951a6d-3610-4a87-8b75-8e5b3ed3f097" providerId="ADAL" clId="{76DFF375-6953-4EB3-B480-7BF3BD6F5580}" dt="2021-11-30T17:08:34.367" v="39" actId="1076"/>
          <ac:spMkLst>
            <pc:docMk/>
            <pc:sldMk cId="3706769666" sldId="306"/>
            <ac:spMk id="53252" creationId="{00000000-0000-0000-0000-000000000000}"/>
          </ac:spMkLst>
        </pc:spChg>
      </pc:sldChg>
      <pc:sldChg chg="modSp mod modNotes">
        <pc:chgData name="Jayarathna, Sampath" userId="10951a6d-3610-4a87-8b75-8e5b3ed3f097" providerId="ADAL" clId="{76DFF375-6953-4EB3-B480-7BF3BD6F5580}" dt="2021-11-30T17:08:50.828" v="42" actId="1076"/>
        <pc:sldMkLst>
          <pc:docMk/>
          <pc:sldMk cId="4089864168" sldId="307"/>
        </pc:sldMkLst>
        <pc:spChg chg="mod">
          <ac:chgData name="Jayarathna, Sampath" userId="10951a6d-3610-4a87-8b75-8e5b3ed3f097" providerId="ADAL" clId="{76DFF375-6953-4EB3-B480-7BF3BD6F5580}" dt="2021-11-30T17:08:50.828" v="42" actId="1076"/>
          <ac:spMkLst>
            <pc:docMk/>
            <pc:sldMk cId="4089864168" sldId="307"/>
            <ac:spMk id="55299" creationId="{00000000-0000-0000-0000-000000000000}"/>
          </ac:spMkLst>
        </pc:spChg>
        <pc:spChg chg="mod">
          <ac:chgData name="Jayarathna, Sampath" userId="10951a6d-3610-4a87-8b75-8e5b3ed3f097" providerId="ADAL" clId="{76DFF375-6953-4EB3-B480-7BF3BD6F5580}" dt="2021-11-30T17:04:11.354" v="0"/>
          <ac:spMkLst>
            <pc:docMk/>
            <pc:sldMk cId="4089864168" sldId="307"/>
            <ac:spMk id="55304" creationId="{00000000-0000-0000-0000-000000000000}"/>
          </ac:spMkLst>
        </pc:spChg>
      </pc:sldChg>
      <pc:sldChg chg="modSp mod">
        <pc:chgData name="Jayarathna, Sampath" userId="10951a6d-3610-4a87-8b75-8e5b3ed3f097" providerId="ADAL" clId="{76DFF375-6953-4EB3-B480-7BF3BD6F5580}" dt="2021-11-30T17:04:49.127" v="15" actId="1076"/>
        <pc:sldMkLst>
          <pc:docMk/>
          <pc:sldMk cId="1282817564" sldId="308"/>
        </pc:sldMkLst>
        <pc:spChg chg="mod">
          <ac:chgData name="Jayarathna, Sampath" userId="10951a6d-3610-4a87-8b75-8e5b3ed3f097" providerId="ADAL" clId="{76DFF375-6953-4EB3-B480-7BF3BD6F5580}" dt="2021-11-30T17:04:11.354" v="0"/>
          <ac:spMkLst>
            <pc:docMk/>
            <pc:sldMk cId="1282817564" sldId="308"/>
            <ac:spMk id="2" creationId="{00000000-0000-0000-0000-000000000000}"/>
          </ac:spMkLst>
        </pc:spChg>
        <pc:spChg chg="mod">
          <ac:chgData name="Jayarathna, Sampath" userId="10951a6d-3610-4a87-8b75-8e5b3ed3f097" providerId="ADAL" clId="{76DFF375-6953-4EB3-B480-7BF3BD6F5580}" dt="2021-11-30T17:04:11.573" v="3" actId="27636"/>
          <ac:spMkLst>
            <pc:docMk/>
            <pc:sldMk cId="1282817564" sldId="308"/>
            <ac:spMk id="3" creationId="{00000000-0000-0000-0000-000000000000}"/>
          </ac:spMkLst>
        </pc:spChg>
        <pc:spChg chg="mod">
          <ac:chgData name="Jayarathna, Sampath" userId="10951a6d-3610-4a87-8b75-8e5b3ed3f097" providerId="ADAL" clId="{76DFF375-6953-4EB3-B480-7BF3BD6F5580}" dt="2021-11-30T17:04:43.826" v="13" actId="1076"/>
          <ac:spMkLst>
            <pc:docMk/>
            <pc:sldMk cId="1282817564" sldId="308"/>
            <ac:spMk id="4" creationId="{00000000-0000-0000-0000-000000000000}"/>
          </ac:spMkLst>
        </pc:spChg>
        <pc:spChg chg="mod">
          <ac:chgData name="Jayarathna, Sampath" userId="10951a6d-3610-4a87-8b75-8e5b3ed3f097" providerId="ADAL" clId="{76DFF375-6953-4EB3-B480-7BF3BD6F5580}" dt="2021-11-30T17:04:49.127" v="15" actId="1076"/>
          <ac:spMkLst>
            <pc:docMk/>
            <pc:sldMk cId="1282817564" sldId="308"/>
            <ac:spMk id="5" creationId="{00000000-0000-0000-0000-000000000000}"/>
          </ac:spMkLst>
        </pc:spChg>
        <pc:spChg chg="mod">
          <ac:chgData name="Jayarathna, Sampath" userId="10951a6d-3610-4a87-8b75-8e5b3ed3f097" providerId="ADAL" clId="{76DFF375-6953-4EB3-B480-7BF3BD6F5580}" dt="2021-11-30T17:04:40.521" v="12" actId="1076"/>
          <ac:spMkLst>
            <pc:docMk/>
            <pc:sldMk cId="1282817564" sldId="308"/>
            <ac:spMk id="6" creationId="{00000000-0000-0000-0000-000000000000}"/>
          </ac:spMkLst>
        </pc:spChg>
        <pc:spChg chg="mod">
          <ac:chgData name="Jayarathna, Sampath" userId="10951a6d-3610-4a87-8b75-8e5b3ed3f097" providerId="ADAL" clId="{76DFF375-6953-4EB3-B480-7BF3BD6F5580}" dt="2021-11-30T17:04:47.215" v="14" actId="1076"/>
          <ac:spMkLst>
            <pc:docMk/>
            <pc:sldMk cId="1282817564" sldId="308"/>
            <ac:spMk id="7" creationId="{00000000-0000-0000-0000-000000000000}"/>
          </ac:spMkLst>
        </pc:spChg>
      </pc:sldChg>
      <pc:sldChg chg="modSp modNotes">
        <pc:chgData name="Jayarathna, Sampath" userId="10951a6d-3610-4a87-8b75-8e5b3ed3f097" providerId="ADAL" clId="{76DFF375-6953-4EB3-B480-7BF3BD6F5580}" dt="2021-11-30T17:04:11.354" v="0"/>
        <pc:sldMkLst>
          <pc:docMk/>
          <pc:sldMk cId="119402773" sldId="309"/>
        </pc:sldMkLst>
        <pc:spChg chg="mod">
          <ac:chgData name="Jayarathna, Sampath" userId="10951a6d-3610-4a87-8b75-8e5b3ed3f097" providerId="ADAL" clId="{76DFF375-6953-4EB3-B480-7BF3BD6F5580}" dt="2021-11-30T17:04:11.354" v="0"/>
          <ac:spMkLst>
            <pc:docMk/>
            <pc:sldMk cId="119402773" sldId="309"/>
            <ac:spMk id="21507" creationId="{00000000-0000-0000-0000-000000000000}"/>
          </ac:spMkLst>
        </pc:spChg>
        <pc:spChg chg="mod">
          <ac:chgData name="Jayarathna, Sampath" userId="10951a6d-3610-4a87-8b75-8e5b3ed3f097" providerId="ADAL" clId="{76DFF375-6953-4EB3-B480-7BF3BD6F5580}" dt="2021-11-30T17:04:11.354" v="0"/>
          <ac:spMkLst>
            <pc:docMk/>
            <pc:sldMk cId="119402773" sldId="309"/>
            <ac:spMk id="132099" creationId="{00000000-0000-0000-0000-000000000000}"/>
          </ac:spMkLst>
        </pc:spChg>
      </pc:sldChg>
      <pc:sldChg chg="modSp mod modNotes">
        <pc:chgData name="Jayarathna, Sampath" userId="10951a6d-3610-4a87-8b75-8e5b3ed3f097" providerId="ADAL" clId="{76DFF375-6953-4EB3-B480-7BF3BD6F5580}" dt="2021-11-30T17:04:58.805" v="16" actId="1076"/>
        <pc:sldMkLst>
          <pc:docMk/>
          <pc:sldMk cId="688884608" sldId="310"/>
        </pc:sldMkLst>
        <pc:spChg chg="mod">
          <ac:chgData name="Jayarathna, Sampath" userId="10951a6d-3610-4a87-8b75-8e5b3ed3f097" providerId="ADAL" clId="{76DFF375-6953-4EB3-B480-7BF3BD6F5580}" dt="2021-11-30T17:04:11.354" v="0"/>
          <ac:spMkLst>
            <pc:docMk/>
            <pc:sldMk cId="688884608" sldId="310"/>
            <ac:spMk id="2" creationId="{00000000-0000-0000-0000-000000000000}"/>
          </ac:spMkLst>
        </pc:spChg>
        <pc:spChg chg="mod">
          <ac:chgData name="Jayarathna, Sampath" userId="10951a6d-3610-4a87-8b75-8e5b3ed3f097" providerId="ADAL" clId="{76DFF375-6953-4EB3-B480-7BF3BD6F5580}" dt="2021-11-30T17:04:11.354" v="0"/>
          <ac:spMkLst>
            <pc:docMk/>
            <pc:sldMk cId="688884608" sldId="310"/>
            <ac:spMk id="3" creationId="{00000000-0000-0000-0000-000000000000}"/>
          </ac:spMkLst>
        </pc:spChg>
        <pc:spChg chg="mod">
          <ac:chgData name="Jayarathna, Sampath" userId="10951a6d-3610-4a87-8b75-8e5b3ed3f097" providerId="ADAL" clId="{76DFF375-6953-4EB3-B480-7BF3BD6F5580}" dt="2021-11-30T17:04:11.354" v="0"/>
          <ac:spMkLst>
            <pc:docMk/>
            <pc:sldMk cId="688884608" sldId="310"/>
            <ac:spMk id="5" creationId="{00000000-0000-0000-0000-000000000000}"/>
          </ac:spMkLst>
        </pc:spChg>
        <pc:spChg chg="mod">
          <ac:chgData name="Jayarathna, Sampath" userId="10951a6d-3610-4a87-8b75-8e5b3ed3f097" providerId="ADAL" clId="{76DFF375-6953-4EB3-B480-7BF3BD6F5580}" dt="2021-11-30T17:04:11.354" v="0"/>
          <ac:spMkLst>
            <pc:docMk/>
            <pc:sldMk cId="688884608" sldId="310"/>
            <ac:spMk id="6" creationId="{00000000-0000-0000-0000-000000000000}"/>
          </ac:spMkLst>
        </pc:spChg>
        <pc:spChg chg="mod">
          <ac:chgData name="Jayarathna, Sampath" userId="10951a6d-3610-4a87-8b75-8e5b3ed3f097" providerId="ADAL" clId="{76DFF375-6953-4EB3-B480-7BF3BD6F5580}" dt="2021-11-30T17:04:11.354" v="0"/>
          <ac:spMkLst>
            <pc:docMk/>
            <pc:sldMk cId="688884608" sldId="310"/>
            <ac:spMk id="7" creationId="{00000000-0000-0000-0000-000000000000}"/>
          </ac:spMkLst>
        </pc:spChg>
        <pc:spChg chg="mod">
          <ac:chgData name="Jayarathna, Sampath" userId="10951a6d-3610-4a87-8b75-8e5b3ed3f097" providerId="ADAL" clId="{76DFF375-6953-4EB3-B480-7BF3BD6F5580}" dt="2021-11-30T17:04:11.354" v="0"/>
          <ac:spMkLst>
            <pc:docMk/>
            <pc:sldMk cId="688884608" sldId="310"/>
            <ac:spMk id="8" creationId="{00000000-0000-0000-0000-000000000000}"/>
          </ac:spMkLst>
        </pc:spChg>
        <pc:spChg chg="mod">
          <ac:chgData name="Jayarathna, Sampath" userId="10951a6d-3610-4a87-8b75-8e5b3ed3f097" providerId="ADAL" clId="{76DFF375-6953-4EB3-B480-7BF3BD6F5580}" dt="2021-11-30T17:04:11.354" v="0"/>
          <ac:spMkLst>
            <pc:docMk/>
            <pc:sldMk cId="688884608" sldId="310"/>
            <ac:spMk id="10" creationId="{00000000-0000-0000-0000-000000000000}"/>
          </ac:spMkLst>
        </pc:spChg>
        <pc:spChg chg="mod">
          <ac:chgData name="Jayarathna, Sampath" userId="10951a6d-3610-4a87-8b75-8e5b3ed3f097" providerId="ADAL" clId="{76DFF375-6953-4EB3-B480-7BF3BD6F5580}" dt="2021-11-30T17:04:11.354" v="0"/>
          <ac:spMkLst>
            <pc:docMk/>
            <pc:sldMk cId="688884608" sldId="310"/>
            <ac:spMk id="11" creationId="{00000000-0000-0000-0000-000000000000}"/>
          </ac:spMkLst>
        </pc:spChg>
        <pc:picChg chg="mod">
          <ac:chgData name="Jayarathna, Sampath" userId="10951a6d-3610-4a87-8b75-8e5b3ed3f097" providerId="ADAL" clId="{76DFF375-6953-4EB3-B480-7BF3BD6F5580}" dt="2021-11-30T17:04:58.805" v="16" actId="1076"/>
          <ac:picMkLst>
            <pc:docMk/>
            <pc:sldMk cId="688884608" sldId="310"/>
            <ac:picMk id="4" creationId="{00000000-0000-0000-0000-000000000000}"/>
          </ac:picMkLst>
        </pc:picChg>
        <pc:picChg chg="mod">
          <ac:chgData name="Jayarathna, Sampath" userId="10951a6d-3610-4a87-8b75-8e5b3ed3f097" providerId="ADAL" clId="{76DFF375-6953-4EB3-B480-7BF3BD6F5580}" dt="2021-11-30T17:04:11.354" v="0"/>
          <ac:picMkLst>
            <pc:docMk/>
            <pc:sldMk cId="688884608" sldId="310"/>
            <ac:picMk id="7170" creationId="{00000000-0000-0000-0000-000000000000}"/>
          </ac:picMkLst>
        </pc:picChg>
      </pc:sldChg>
      <pc:sldChg chg="modSp modNotes">
        <pc:chgData name="Jayarathna, Sampath" userId="10951a6d-3610-4a87-8b75-8e5b3ed3f097" providerId="ADAL" clId="{76DFF375-6953-4EB3-B480-7BF3BD6F5580}" dt="2021-11-30T17:04:11.354" v="0"/>
        <pc:sldMkLst>
          <pc:docMk/>
          <pc:sldMk cId="2714774421" sldId="311"/>
        </pc:sldMkLst>
        <pc:spChg chg="mod">
          <ac:chgData name="Jayarathna, Sampath" userId="10951a6d-3610-4a87-8b75-8e5b3ed3f097" providerId="ADAL" clId="{76DFF375-6953-4EB3-B480-7BF3BD6F5580}" dt="2021-11-30T17:04:11.354" v="0"/>
          <ac:spMkLst>
            <pc:docMk/>
            <pc:sldMk cId="2714774421" sldId="311"/>
            <ac:spMk id="23555" creationId="{00000000-0000-0000-0000-000000000000}"/>
          </ac:spMkLst>
        </pc:spChg>
        <pc:spChg chg="mod">
          <ac:chgData name="Jayarathna, Sampath" userId="10951a6d-3610-4a87-8b75-8e5b3ed3f097" providerId="ADAL" clId="{76DFF375-6953-4EB3-B480-7BF3BD6F5580}" dt="2021-11-30T17:04:11.354" v="0"/>
          <ac:spMkLst>
            <pc:docMk/>
            <pc:sldMk cId="2714774421" sldId="311"/>
            <ac:spMk id="23556" creationId="{00000000-0000-0000-0000-000000000000}"/>
          </ac:spMkLst>
        </pc:spChg>
      </pc:sldChg>
      <pc:sldChg chg="modSp modNotes">
        <pc:chgData name="Jayarathna, Sampath" userId="10951a6d-3610-4a87-8b75-8e5b3ed3f097" providerId="ADAL" clId="{76DFF375-6953-4EB3-B480-7BF3BD6F5580}" dt="2021-11-30T17:04:11.354" v="0"/>
        <pc:sldMkLst>
          <pc:docMk/>
          <pc:sldMk cId="113209780" sldId="312"/>
        </pc:sldMkLst>
        <pc:spChg chg="mod">
          <ac:chgData name="Jayarathna, Sampath" userId="10951a6d-3610-4a87-8b75-8e5b3ed3f097" providerId="ADAL" clId="{76DFF375-6953-4EB3-B480-7BF3BD6F5580}" dt="2021-11-30T17:04:11.354" v="0"/>
          <ac:spMkLst>
            <pc:docMk/>
            <pc:sldMk cId="113209780" sldId="312"/>
            <ac:spMk id="25603"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04"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05"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06"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07"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08"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09"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0"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1"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2"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3"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4"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5"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6"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7"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8"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19"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21"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22"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24"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25"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27"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28"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29"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0"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1"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2"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3"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4"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5"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6"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7"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8"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39"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40"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41"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42" creationId="{00000000-0000-0000-0000-000000000000}"/>
          </ac:spMkLst>
        </pc:spChg>
        <pc:spChg chg="mod">
          <ac:chgData name="Jayarathna, Sampath" userId="10951a6d-3610-4a87-8b75-8e5b3ed3f097" providerId="ADAL" clId="{76DFF375-6953-4EB3-B480-7BF3BD6F5580}" dt="2021-11-30T17:04:11.354" v="0"/>
          <ac:spMkLst>
            <pc:docMk/>
            <pc:sldMk cId="113209780" sldId="312"/>
            <ac:spMk id="25643" creationId="{00000000-0000-0000-0000-000000000000}"/>
          </ac:spMkLst>
        </pc:spChg>
        <pc:grpChg chg="mod">
          <ac:chgData name="Jayarathna, Sampath" userId="10951a6d-3610-4a87-8b75-8e5b3ed3f097" providerId="ADAL" clId="{76DFF375-6953-4EB3-B480-7BF3BD6F5580}" dt="2021-11-30T17:04:11.354" v="0"/>
          <ac:grpSpMkLst>
            <pc:docMk/>
            <pc:sldMk cId="113209780" sldId="312"/>
            <ac:grpSpMk id="25620" creationId="{00000000-0000-0000-0000-000000000000}"/>
          </ac:grpSpMkLst>
        </pc:grpChg>
        <pc:grpChg chg="mod">
          <ac:chgData name="Jayarathna, Sampath" userId="10951a6d-3610-4a87-8b75-8e5b3ed3f097" providerId="ADAL" clId="{76DFF375-6953-4EB3-B480-7BF3BD6F5580}" dt="2021-11-30T17:04:11.354" v="0"/>
          <ac:grpSpMkLst>
            <pc:docMk/>
            <pc:sldMk cId="113209780" sldId="312"/>
            <ac:grpSpMk id="25623" creationId="{00000000-0000-0000-0000-000000000000}"/>
          </ac:grpSpMkLst>
        </pc:grpChg>
        <pc:grpChg chg="mod">
          <ac:chgData name="Jayarathna, Sampath" userId="10951a6d-3610-4a87-8b75-8e5b3ed3f097" providerId="ADAL" clId="{76DFF375-6953-4EB3-B480-7BF3BD6F5580}" dt="2021-11-30T17:04:11.354" v="0"/>
          <ac:grpSpMkLst>
            <pc:docMk/>
            <pc:sldMk cId="113209780" sldId="312"/>
            <ac:grpSpMk id="25626" creationId="{00000000-0000-0000-0000-000000000000}"/>
          </ac:grpSpMkLst>
        </pc:grpChg>
      </pc:sldChg>
      <pc:sldChg chg="modSp modNotes">
        <pc:chgData name="Jayarathna, Sampath" userId="10951a6d-3610-4a87-8b75-8e5b3ed3f097" providerId="ADAL" clId="{76DFF375-6953-4EB3-B480-7BF3BD6F5580}" dt="2021-11-30T17:04:11.354" v="0"/>
        <pc:sldMkLst>
          <pc:docMk/>
          <pc:sldMk cId="1469139237" sldId="313"/>
        </pc:sldMkLst>
        <pc:spChg chg="mod">
          <ac:chgData name="Jayarathna, Sampath" userId="10951a6d-3610-4a87-8b75-8e5b3ed3f097" providerId="ADAL" clId="{76DFF375-6953-4EB3-B480-7BF3BD6F5580}" dt="2021-11-30T17:04:11.354" v="0"/>
          <ac:spMkLst>
            <pc:docMk/>
            <pc:sldMk cId="1469139237" sldId="313"/>
            <ac:spMk id="51"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52"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53"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54"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55"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51"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53"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54"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55"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56"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57"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58"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59"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60"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61"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62"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63"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69"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72"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73"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74"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75"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76"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77"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0"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1"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2"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3"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4"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5"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6"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7"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8"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89"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0"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1"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2"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3"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4"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5"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6"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7" creationId="{00000000-0000-0000-0000-000000000000}"/>
          </ac:spMkLst>
        </pc:spChg>
        <pc:spChg chg="mod">
          <ac:chgData name="Jayarathna, Sampath" userId="10951a6d-3610-4a87-8b75-8e5b3ed3f097" providerId="ADAL" clId="{76DFF375-6953-4EB3-B480-7BF3BD6F5580}" dt="2021-11-30T17:04:11.354" v="0"/>
          <ac:spMkLst>
            <pc:docMk/>
            <pc:sldMk cId="1469139237" sldId="313"/>
            <ac:spMk id="27698" creationId="{00000000-0000-0000-0000-000000000000}"/>
          </ac:spMkLst>
        </pc:spChg>
        <pc:grpChg chg="mod">
          <ac:chgData name="Jayarathna, Sampath" userId="10951a6d-3610-4a87-8b75-8e5b3ed3f097" providerId="ADAL" clId="{76DFF375-6953-4EB3-B480-7BF3BD6F5580}" dt="2021-11-30T17:04:11.354" v="0"/>
          <ac:grpSpMkLst>
            <pc:docMk/>
            <pc:sldMk cId="1469139237" sldId="313"/>
            <ac:grpSpMk id="27652" creationId="{00000000-0000-0000-0000-000000000000}"/>
          </ac:grpSpMkLst>
        </pc:grpChg>
        <pc:grpChg chg="mod">
          <ac:chgData name="Jayarathna, Sampath" userId="10951a6d-3610-4a87-8b75-8e5b3ed3f097" providerId="ADAL" clId="{76DFF375-6953-4EB3-B480-7BF3BD6F5580}" dt="2021-11-30T17:04:11.354" v="0"/>
          <ac:grpSpMkLst>
            <pc:docMk/>
            <pc:sldMk cId="1469139237" sldId="313"/>
            <ac:grpSpMk id="27670" creationId="{00000000-0000-0000-0000-000000000000}"/>
          </ac:grpSpMkLst>
        </pc:grpChg>
        <pc:grpChg chg="mod">
          <ac:chgData name="Jayarathna, Sampath" userId="10951a6d-3610-4a87-8b75-8e5b3ed3f097" providerId="ADAL" clId="{76DFF375-6953-4EB3-B480-7BF3BD6F5580}" dt="2021-11-30T17:04:11.354" v="0"/>
          <ac:grpSpMkLst>
            <pc:docMk/>
            <pc:sldMk cId="1469139237" sldId="313"/>
            <ac:grpSpMk id="27671" creationId="{00000000-0000-0000-0000-000000000000}"/>
          </ac:grpSpMkLst>
        </pc:grpChg>
        <pc:grpChg chg="mod">
          <ac:chgData name="Jayarathna, Sampath" userId="10951a6d-3610-4a87-8b75-8e5b3ed3f097" providerId="ADAL" clId="{76DFF375-6953-4EB3-B480-7BF3BD6F5580}" dt="2021-11-30T17:04:11.354" v="0"/>
          <ac:grpSpMkLst>
            <pc:docMk/>
            <pc:sldMk cId="1469139237" sldId="313"/>
            <ac:grpSpMk id="27678" creationId="{00000000-0000-0000-0000-000000000000}"/>
          </ac:grpSpMkLst>
        </pc:grpChg>
        <pc:grpChg chg="mod">
          <ac:chgData name="Jayarathna, Sampath" userId="10951a6d-3610-4a87-8b75-8e5b3ed3f097" providerId="ADAL" clId="{76DFF375-6953-4EB3-B480-7BF3BD6F5580}" dt="2021-11-30T17:04:11.354" v="0"/>
          <ac:grpSpMkLst>
            <pc:docMk/>
            <pc:sldMk cId="1469139237" sldId="313"/>
            <ac:grpSpMk id="27679" creationId="{00000000-0000-0000-0000-000000000000}"/>
          </ac:grpSpMkLst>
        </pc:grpChg>
      </pc:sldChg>
      <pc:sldChg chg="modSp mod modNotes">
        <pc:chgData name="Jayarathna, Sampath" userId="10951a6d-3610-4a87-8b75-8e5b3ed3f097" providerId="ADAL" clId="{76DFF375-6953-4EB3-B480-7BF3BD6F5580}" dt="2021-11-30T17:21:45.238" v="47" actId="20577"/>
        <pc:sldMkLst>
          <pc:docMk/>
          <pc:sldMk cId="2019991055" sldId="314"/>
        </pc:sldMkLst>
        <pc:spChg chg="mod">
          <ac:chgData name="Jayarathna, Sampath" userId="10951a6d-3610-4a87-8b75-8e5b3ed3f097" providerId="ADAL" clId="{76DFF375-6953-4EB3-B480-7BF3BD6F5580}" dt="2021-11-30T17:04:11.354" v="0"/>
          <ac:spMkLst>
            <pc:docMk/>
            <pc:sldMk cId="2019991055" sldId="314"/>
            <ac:spMk id="68"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69"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70"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71"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72" creationId="{00000000-0000-0000-0000-000000000000}"/>
          </ac:spMkLst>
        </pc:spChg>
        <pc:spChg chg="mod">
          <ac:chgData name="Jayarathna, Sampath" userId="10951a6d-3610-4a87-8b75-8e5b3ed3f097" providerId="ADAL" clId="{76DFF375-6953-4EB3-B480-7BF3BD6F5580}" dt="2021-11-30T17:21:45.238" v="47" actId="20577"/>
          <ac:spMkLst>
            <pc:docMk/>
            <pc:sldMk cId="2019991055" sldId="314"/>
            <ac:spMk id="29699"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00"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02"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03"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05"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06"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07"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08"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09"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10"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11"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12"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13"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14"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15"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16"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24"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25"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26"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27"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28"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29"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0"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1"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2"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3"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4"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5"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6"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7"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8"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39"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0"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1"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2"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3"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4"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5"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6"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7"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8"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49"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0"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1"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2"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3"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4"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5"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6"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7"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8"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59"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60"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61"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62" creationId="{00000000-0000-0000-0000-000000000000}"/>
          </ac:spMkLst>
        </pc:spChg>
        <pc:spChg chg="mod">
          <ac:chgData name="Jayarathna, Sampath" userId="10951a6d-3610-4a87-8b75-8e5b3ed3f097" providerId="ADAL" clId="{76DFF375-6953-4EB3-B480-7BF3BD6F5580}" dt="2021-11-30T17:04:11.354" v="0"/>
          <ac:spMkLst>
            <pc:docMk/>
            <pc:sldMk cId="2019991055" sldId="314"/>
            <ac:spMk id="29763" creationId="{00000000-0000-0000-0000-000000000000}"/>
          </ac:spMkLst>
        </pc:spChg>
        <pc:grpChg chg="mod">
          <ac:chgData name="Jayarathna, Sampath" userId="10951a6d-3610-4a87-8b75-8e5b3ed3f097" providerId="ADAL" clId="{76DFF375-6953-4EB3-B480-7BF3BD6F5580}" dt="2021-11-30T17:04:11.354" v="0"/>
          <ac:grpSpMkLst>
            <pc:docMk/>
            <pc:sldMk cId="2019991055" sldId="314"/>
            <ac:grpSpMk id="29701" creationId="{00000000-0000-0000-0000-000000000000}"/>
          </ac:grpSpMkLst>
        </pc:grpChg>
        <pc:grpChg chg="mod">
          <ac:chgData name="Jayarathna, Sampath" userId="10951a6d-3610-4a87-8b75-8e5b3ed3f097" providerId="ADAL" clId="{76DFF375-6953-4EB3-B480-7BF3BD6F5580}" dt="2021-11-30T17:04:11.354" v="0"/>
          <ac:grpSpMkLst>
            <pc:docMk/>
            <pc:sldMk cId="2019991055" sldId="314"/>
            <ac:grpSpMk id="29704" creationId="{00000000-0000-0000-0000-000000000000}"/>
          </ac:grpSpMkLst>
        </pc:grpChg>
        <pc:grpChg chg="mod">
          <ac:chgData name="Jayarathna, Sampath" userId="10951a6d-3610-4a87-8b75-8e5b3ed3f097" providerId="ADAL" clId="{76DFF375-6953-4EB3-B480-7BF3BD6F5580}" dt="2021-11-30T17:04:11.354" v="0"/>
          <ac:grpSpMkLst>
            <pc:docMk/>
            <pc:sldMk cId="2019991055" sldId="314"/>
            <ac:grpSpMk id="29722" creationId="{00000000-0000-0000-0000-000000000000}"/>
          </ac:grpSpMkLst>
        </pc:grpChg>
        <pc:grpChg chg="mod">
          <ac:chgData name="Jayarathna, Sampath" userId="10951a6d-3610-4a87-8b75-8e5b3ed3f097" providerId="ADAL" clId="{76DFF375-6953-4EB3-B480-7BF3BD6F5580}" dt="2021-11-30T17:04:11.354" v="0"/>
          <ac:grpSpMkLst>
            <pc:docMk/>
            <pc:sldMk cId="2019991055" sldId="314"/>
            <ac:grpSpMk id="29723" creationId="{00000000-0000-0000-0000-000000000000}"/>
          </ac:grpSpMkLst>
        </pc:grpChg>
      </pc:sldChg>
      <pc:sldChg chg="modSp modNotes">
        <pc:chgData name="Jayarathna, Sampath" userId="10951a6d-3610-4a87-8b75-8e5b3ed3f097" providerId="ADAL" clId="{76DFF375-6953-4EB3-B480-7BF3BD6F5580}" dt="2021-11-30T17:04:11.354" v="0"/>
        <pc:sldMkLst>
          <pc:docMk/>
          <pc:sldMk cId="1340646165" sldId="315"/>
        </pc:sldMkLst>
        <pc:spChg chg="mod">
          <ac:chgData name="Jayarathna, Sampath" userId="10951a6d-3610-4a87-8b75-8e5b3ed3f097" providerId="ADAL" clId="{76DFF375-6953-4EB3-B480-7BF3BD6F5580}" dt="2021-11-30T17:04:11.354" v="0"/>
          <ac:spMkLst>
            <pc:docMk/>
            <pc:sldMk cId="1340646165" sldId="315"/>
            <ac:spMk id="31747" creationId="{00000000-0000-0000-0000-000000000000}"/>
          </ac:spMkLst>
        </pc:spChg>
        <pc:spChg chg="mod">
          <ac:chgData name="Jayarathna, Sampath" userId="10951a6d-3610-4a87-8b75-8e5b3ed3f097" providerId="ADAL" clId="{76DFF375-6953-4EB3-B480-7BF3BD6F5580}" dt="2021-11-30T17:04:11.354" v="0"/>
          <ac:spMkLst>
            <pc:docMk/>
            <pc:sldMk cId="1340646165" sldId="315"/>
            <ac:spMk id="31748" creationId="{00000000-0000-0000-0000-000000000000}"/>
          </ac:spMkLst>
        </pc:spChg>
      </pc:sldChg>
      <pc:sldChg chg="modSp modNotes">
        <pc:chgData name="Jayarathna, Sampath" userId="10951a6d-3610-4a87-8b75-8e5b3ed3f097" providerId="ADAL" clId="{76DFF375-6953-4EB3-B480-7BF3BD6F5580}" dt="2021-11-30T17:04:11.354" v="0"/>
        <pc:sldMkLst>
          <pc:docMk/>
          <pc:sldMk cId="3429258223" sldId="316"/>
        </pc:sldMkLst>
        <pc:spChg chg="mod">
          <ac:chgData name="Jayarathna, Sampath" userId="10951a6d-3610-4a87-8b75-8e5b3ed3f097" providerId="ADAL" clId="{76DFF375-6953-4EB3-B480-7BF3BD6F5580}" dt="2021-11-30T17:04:11.354" v="0"/>
          <ac:spMkLst>
            <pc:docMk/>
            <pc:sldMk cId="3429258223" sldId="316"/>
            <ac:spMk id="135170" creationId="{00000000-0000-0000-0000-000000000000}"/>
          </ac:spMkLst>
        </pc:spChg>
        <pc:spChg chg="mod">
          <ac:chgData name="Jayarathna, Sampath" userId="10951a6d-3610-4a87-8b75-8e5b3ed3f097" providerId="ADAL" clId="{76DFF375-6953-4EB3-B480-7BF3BD6F5580}" dt="2021-11-30T17:04:11.354" v="0"/>
          <ac:spMkLst>
            <pc:docMk/>
            <pc:sldMk cId="3429258223" sldId="316"/>
            <ac:spMk id="135171" creationId="{00000000-0000-0000-0000-000000000000}"/>
          </ac:spMkLst>
        </pc:spChg>
      </pc:sldChg>
      <pc:sldChg chg="modSp modNotes">
        <pc:chgData name="Jayarathna, Sampath" userId="10951a6d-3610-4a87-8b75-8e5b3ed3f097" providerId="ADAL" clId="{76DFF375-6953-4EB3-B480-7BF3BD6F5580}" dt="2021-11-30T17:04:11.354" v="0"/>
        <pc:sldMkLst>
          <pc:docMk/>
          <pc:sldMk cId="369689978" sldId="317"/>
        </pc:sldMkLst>
        <pc:spChg chg="mod">
          <ac:chgData name="Jayarathna, Sampath" userId="10951a6d-3610-4a87-8b75-8e5b3ed3f097" providerId="ADAL" clId="{76DFF375-6953-4EB3-B480-7BF3BD6F5580}" dt="2021-11-30T17:04:11.354" v="0"/>
          <ac:spMkLst>
            <pc:docMk/>
            <pc:sldMk cId="369689978" sldId="317"/>
            <ac:spMk id="345090" creationId="{00000000-0000-0000-0000-000000000000}"/>
          </ac:spMkLst>
        </pc:spChg>
        <pc:spChg chg="mod">
          <ac:chgData name="Jayarathna, Sampath" userId="10951a6d-3610-4a87-8b75-8e5b3ed3f097" providerId="ADAL" clId="{76DFF375-6953-4EB3-B480-7BF3BD6F5580}" dt="2021-11-30T17:04:11.354" v="0"/>
          <ac:spMkLst>
            <pc:docMk/>
            <pc:sldMk cId="369689978" sldId="317"/>
            <ac:spMk id="345091" creationId="{00000000-0000-0000-0000-000000000000}"/>
          </ac:spMkLst>
        </pc:spChg>
      </pc:sldChg>
      <pc:sldChg chg="modSp modNotes">
        <pc:chgData name="Jayarathna, Sampath" userId="10951a6d-3610-4a87-8b75-8e5b3ed3f097" providerId="ADAL" clId="{76DFF375-6953-4EB3-B480-7BF3BD6F5580}" dt="2021-11-30T17:04:11.354" v="0"/>
        <pc:sldMkLst>
          <pc:docMk/>
          <pc:sldMk cId="1792948276" sldId="318"/>
        </pc:sldMkLst>
        <pc:spChg chg="mod">
          <ac:chgData name="Jayarathna, Sampath" userId="10951a6d-3610-4a87-8b75-8e5b3ed3f097" providerId="ADAL" clId="{76DFF375-6953-4EB3-B480-7BF3BD6F5580}" dt="2021-11-30T17:04:11.354" v="0"/>
          <ac:spMkLst>
            <pc:docMk/>
            <pc:sldMk cId="1792948276" sldId="318"/>
            <ac:spMk id="35843" creationId="{00000000-0000-0000-0000-000000000000}"/>
          </ac:spMkLst>
        </pc:spChg>
        <pc:spChg chg="mod">
          <ac:chgData name="Jayarathna, Sampath" userId="10951a6d-3610-4a87-8b75-8e5b3ed3f097" providerId="ADAL" clId="{76DFF375-6953-4EB3-B480-7BF3BD6F5580}" dt="2021-11-30T17:04:11.354" v="0"/>
          <ac:spMkLst>
            <pc:docMk/>
            <pc:sldMk cId="1792948276" sldId="318"/>
            <ac:spMk id="35844" creationId="{00000000-0000-0000-0000-000000000000}"/>
          </ac:spMkLst>
        </pc:spChg>
      </pc:sldChg>
      <pc:sldChg chg="modSp modNotes">
        <pc:chgData name="Jayarathna, Sampath" userId="10951a6d-3610-4a87-8b75-8e5b3ed3f097" providerId="ADAL" clId="{76DFF375-6953-4EB3-B480-7BF3BD6F5580}" dt="2021-11-30T17:04:11.354" v="0"/>
        <pc:sldMkLst>
          <pc:docMk/>
          <pc:sldMk cId="4047453164" sldId="319"/>
        </pc:sldMkLst>
        <pc:spChg chg="mod">
          <ac:chgData name="Jayarathna, Sampath" userId="10951a6d-3610-4a87-8b75-8e5b3ed3f097" providerId="ADAL" clId="{76DFF375-6953-4EB3-B480-7BF3BD6F5580}" dt="2021-11-30T17:04:11.354" v="0"/>
          <ac:spMkLst>
            <pc:docMk/>
            <pc:sldMk cId="4047453164" sldId="319"/>
            <ac:spMk id="37891" creationId="{00000000-0000-0000-0000-000000000000}"/>
          </ac:spMkLst>
        </pc:spChg>
        <pc:spChg chg="mod">
          <ac:chgData name="Jayarathna, Sampath" userId="10951a6d-3610-4a87-8b75-8e5b3ed3f097" providerId="ADAL" clId="{76DFF375-6953-4EB3-B480-7BF3BD6F5580}" dt="2021-11-30T17:04:11.354" v="0"/>
          <ac:spMkLst>
            <pc:docMk/>
            <pc:sldMk cId="4047453164" sldId="319"/>
            <ac:spMk id="37892" creationId="{00000000-0000-0000-0000-000000000000}"/>
          </ac:spMkLst>
        </pc:spChg>
        <pc:spChg chg="mod">
          <ac:chgData name="Jayarathna, Sampath" userId="10951a6d-3610-4a87-8b75-8e5b3ed3f097" providerId="ADAL" clId="{76DFF375-6953-4EB3-B480-7BF3BD6F5580}" dt="2021-11-30T17:04:11.354" v="0"/>
          <ac:spMkLst>
            <pc:docMk/>
            <pc:sldMk cId="4047453164" sldId="319"/>
            <ac:spMk id="37894" creationId="{00000000-0000-0000-0000-000000000000}"/>
          </ac:spMkLst>
        </pc:spChg>
        <pc:spChg chg="mod">
          <ac:chgData name="Jayarathna, Sampath" userId="10951a6d-3610-4a87-8b75-8e5b3ed3f097" providerId="ADAL" clId="{76DFF375-6953-4EB3-B480-7BF3BD6F5580}" dt="2021-11-30T17:04:11.354" v="0"/>
          <ac:spMkLst>
            <pc:docMk/>
            <pc:sldMk cId="4047453164" sldId="319"/>
            <ac:spMk id="37895" creationId="{00000000-0000-0000-0000-000000000000}"/>
          </ac:spMkLst>
        </pc:spChg>
        <pc:spChg chg="mod">
          <ac:chgData name="Jayarathna, Sampath" userId="10951a6d-3610-4a87-8b75-8e5b3ed3f097" providerId="ADAL" clId="{76DFF375-6953-4EB3-B480-7BF3BD6F5580}" dt="2021-11-30T17:04:11.354" v="0"/>
          <ac:spMkLst>
            <pc:docMk/>
            <pc:sldMk cId="4047453164" sldId="319"/>
            <ac:spMk id="37896" creationId="{00000000-0000-0000-0000-000000000000}"/>
          </ac:spMkLst>
        </pc:spChg>
        <pc:spChg chg="mod">
          <ac:chgData name="Jayarathna, Sampath" userId="10951a6d-3610-4a87-8b75-8e5b3ed3f097" providerId="ADAL" clId="{76DFF375-6953-4EB3-B480-7BF3BD6F5580}" dt="2021-11-30T17:04:11.354" v="0"/>
          <ac:spMkLst>
            <pc:docMk/>
            <pc:sldMk cId="4047453164" sldId="319"/>
            <ac:spMk id="37897" creationId="{00000000-0000-0000-0000-000000000000}"/>
          </ac:spMkLst>
        </pc:spChg>
        <pc:spChg chg="mod">
          <ac:chgData name="Jayarathna, Sampath" userId="10951a6d-3610-4a87-8b75-8e5b3ed3f097" providerId="ADAL" clId="{76DFF375-6953-4EB3-B480-7BF3BD6F5580}" dt="2021-11-30T17:04:11.354" v="0"/>
          <ac:spMkLst>
            <pc:docMk/>
            <pc:sldMk cId="4047453164" sldId="319"/>
            <ac:spMk id="37898" creationId="{00000000-0000-0000-0000-000000000000}"/>
          </ac:spMkLst>
        </pc:spChg>
        <pc:picChg chg="mod">
          <ac:chgData name="Jayarathna, Sampath" userId="10951a6d-3610-4a87-8b75-8e5b3ed3f097" providerId="ADAL" clId="{76DFF375-6953-4EB3-B480-7BF3BD6F5580}" dt="2021-11-30T17:04:11.354" v="0"/>
          <ac:picMkLst>
            <pc:docMk/>
            <pc:sldMk cId="4047453164" sldId="319"/>
            <ac:picMk id="37893" creationId="{00000000-0000-0000-0000-000000000000}"/>
          </ac:picMkLst>
        </pc:picChg>
      </pc:sldChg>
      <pc:sldChg chg="modSp modNotes">
        <pc:chgData name="Jayarathna, Sampath" userId="10951a6d-3610-4a87-8b75-8e5b3ed3f097" providerId="ADAL" clId="{76DFF375-6953-4EB3-B480-7BF3BD6F5580}" dt="2021-11-30T17:04:11.354" v="0"/>
        <pc:sldMkLst>
          <pc:docMk/>
          <pc:sldMk cId="1136432194" sldId="320"/>
        </pc:sldMkLst>
        <pc:spChg chg="mod">
          <ac:chgData name="Jayarathna, Sampath" userId="10951a6d-3610-4a87-8b75-8e5b3ed3f097" providerId="ADAL" clId="{76DFF375-6953-4EB3-B480-7BF3BD6F5580}" dt="2021-11-30T17:04:11.354" v="0"/>
          <ac:spMkLst>
            <pc:docMk/>
            <pc:sldMk cId="1136432194" sldId="320"/>
            <ac:spMk id="283650" creationId="{00000000-0000-0000-0000-000000000000}"/>
          </ac:spMkLst>
        </pc:spChg>
        <pc:spChg chg="mod">
          <ac:chgData name="Jayarathna, Sampath" userId="10951a6d-3610-4a87-8b75-8e5b3ed3f097" providerId="ADAL" clId="{76DFF375-6953-4EB3-B480-7BF3BD6F5580}" dt="2021-11-30T17:04:11.354" v="0"/>
          <ac:spMkLst>
            <pc:docMk/>
            <pc:sldMk cId="1136432194" sldId="320"/>
            <ac:spMk id="283651" creationId="{00000000-0000-0000-0000-000000000000}"/>
          </ac:spMkLst>
        </pc:spChg>
      </pc:sldChg>
      <pc:sldChg chg="modSp modNotes">
        <pc:chgData name="Jayarathna, Sampath" userId="10951a6d-3610-4a87-8b75-8e5b3ed3f097" providerId="ADAL" clId="{76DFF375-6953-4EB3-B480-7BF3BD6F5580}" dt="2021-11-30T17:04:11.354" v="0"/>
        <pc:sldMkLst>
          <pc:docMk/>
          <pc:sldMk cId="483611980" sldId="322"/>
        </pc:sldMkLst>
        <pc:spChg chg="mod">
          <ac:chgData name="Jayarathna, Sampath" userId="10951a6d-3610-4a87-8b75-8e5b3ed3f097" providerId="ADAL" clId="{76DFF375-6953-4EB3-B480-7BF3BD6F5580}" dt="2021-11-30T17:04:11.354" v="0"/>
          <ac:spMkLst>
            <pc:docMk/>
            <pc:sldMk cId="483611980" sldId="322"/>
            <ac:spMk id="316418" creationId="{00000000-0000-0000-0000-000000000000}"/>
          </ac:spMkLst>
        </pc:spChg>
        <pc:spChg chg="mod">
          <ac:chgData name="Jayarathna, Sampath" userId="10951a6d-3610-4a87-8b75-8e5b3ed3f097" providerId="ADAL" clId="{76DFF375-6953-4EB3-B480-7BF3BD6F5580}" dt="2021-11-30T17:04:11.354" v="0"/>
          <ac:spMkLst>
            <pc:docMk/>
            <pc:sldMk cId="483611980" sldId="322"/>
            <ac:spMk id="316419" creationId="{00000000-0000-0000-0000-000000000000}"/>
          </ac:spMkLst>
        </pc:spChg>
        <pc:picChg chg="mod">
          <ac:chgData name="Jayarathna, Sampath" userId="10951a6d-3610-4a87-8b75-8e5b3ed3f097" providerId="ADAL" clId="{76DFF375-6953-4EB3-B480-7BF3BD6F5580}" dt="2021-11-30T17:04:11.354" v="0"/>
          <ac:picMkLst>
            <pc:docMk/>
            <pc:sldMk cId="483611980" sldId="322"/>
            <ac:picMk id="2" creationId="{00000000-0000-0000-0000-000000000000}"/>
          </ac:picMkLst>
        </pc:picChg>
      </pc:sldChg>
      <pc:sldChg chg="modSp modNotes">
        <pc:chgData name="Jayarathna, Sampath" userId="10951a6d-3610-4a87-8b75-8e5b3ed3f097" providerId="ADAL" clId="{76DFF375-6953-4EB3-B480-7BF3BD6F5580}" dt="2021-11-30T17:04:11.354" v="0"/>
        <pc:sldMkLst>
          <pc:docMk/>
          <pc:sldMk cId="416621072" sldId="323"/>
        </pc:sldMkLst>
        <pc:spChg chg="mod">
          <ac:chgData name="Jayarathna, Sampath" userId="10951a6d-3610-4a87-8b75-8e5b3ed3f097" providerId="ADAL" clId="{76DFF375-6953-4EB3-B480-7BF3BD6F5580}" dt="2021-11-30T17:04:11.354" v="0"/>
          <ac:spMkLst>
            <pc:docMk/>
            <pc:sldMk cId="416621072" sldId="323"/>
            <ac:spMk id="2" creationId="{00000000-0000-0000-0000-000000000000}"/>
          </ac:spMkLst>
        </pc:spChg>
        <pc:spChg chg="mod">
          <ac:chgData name="Jayarathna, Sampath" userId="10951a6d-3610-4a87-8b75-8e5b3ed3f097" providerId="ADAL" clId="{76DFF375-6953-4EB3-B480-7BF3BD6F5580}" dt="2021-11-30T17:04:11.354" v="0"/>
          <ac:spMkLst>
            <pc:docMk/>
            <pc:sldMk cId="416621072" sldId="323"/>
            <ac:spMk id="3" creationId="{00000000-0000-0000-0000-000000000000}"/>
          </ac:spMkLst>
        </pc:spChg>
        <pc:spChg chg="mod">
          <ac:chgData name="Jayarathna, Sampath" userId="10951a6d-3610-4a87-8b75-8e5b3ed3f097" providerId="ADAL" clId="{76DFF375-6953-4EB3-B480-7BF3BD6F5580}" dt="2021-11-30T17:04:11.354" v="0"/>
          <ac:spMkLst>
            <pc:docMk/>
            <pc:sldMk cId="416621072" sldId="323"/>
            <ac:spMk id="5" creationId="{00000000-0000-0000-0000-000000000000}"/>
          </ac:spMkLst>
        </pc:spChg>
        <pc:spChg chg="mod">
          <ac:chgData name="Jayarathna, Sampath" userId="10951a6d-3610-4a87-8b75-8e5b3ed3f097" providerId="ADAL" clId="{76DFF375-6953-4EB3-B480-7BF3BD6F5580}" dt="2021-11-30T17:04:11.354" v="0"/>
          <ac:spMkLst>
            <pc:docMk/>
            <pc:sldMk cId="416621072" sldId="323"/>
            <ac:spMk id="6" creationId="{00000000-0000-0000-0000-000000000000}"/>
          </ac:spMkLst>
        </pc:spChg>
        <pc:spChg chg="mod">
          <ac:chgData name="Jayarathna, Sampath" userId="10951a6d-3610-4a87-8b75-8e5b3ed3f097" providerId="ADAL" clId="{76DFF375-6953-4EB3-B480-7BF3BD6F5580}" dt="2021-11-30T17:04:11.354" v="0"/>
          <ac:spMkLst>
            <pc:docMk/>
            <pc:sldMk cId="416621072" sldId="323"/>
            <ac:spMk id="8" creationId="{00000000-0000-0000-0000-000000000000}"/>
          </ac:spMkLst>
        </pc:spChg>
        <pc:graphicFrameChg chg="mod">
          <ac:chgData name="Jayarathna, Sampath" userId="10951a6d-3610-4a87-8b75-8e5b3ed3f097" providerId="ADAL" clId="{76DFF375-6953-4EB3-B480-7BF3BD6F5580}" dt="2021-11-30T17:04:11.354" v="0"/>
          <ac:graphicFrameMkLst>
            <pc:docMk/>
            <pc:sldMk cId="416621072" sldId="323"/>
            <ac:graphicFrameMk id="7" creationId="{00000000-0000-0000-0000-000000000000}"/>
          </ac:graphicFrameMkLst>
        </pc:graphicFrameChg>
        <pc:picChg chg="mod">
          <ac:chgData name="Jayarathna, Sampath" userId="10951a6d-3610-4a87-8b75-8e5b3ed3f097" providerId="ADAL" clId="{76DFF375-6953-4EB3-B480-7BF3BD6F5580}" dt="2021-11-30T17:04:11.354" v="0"/>
          <ac:picMkLst>
            <pc:docMk/>
            <pc:sldMk cId="416621072" sldId="323"/>
            <ac:picMk id="4" creationId="{00000000-0000-0000-0000-000000000000}"/>
          </ac:picMkLst>
        </pc:picChg>
      </pc:sldChg>
      <pc:sldChg chg="modSp mod modNotes">
        <pc:chgData name="Jayarathna, Sampath" userId="10951a6d-3610-4a87-8b75-8e5b3ed3f097" providerId="ADAL" clId="{76DFF375-6953-4EB3-B480-7BF3BD6F5580}" dt="2021-11-30T17:06:37.760" v="18" actId="14100"/>
        <pc:sldMkLst>
          <pc:docMk/>
          <pc:sldMk cId="2934485616" sldId="324"/>
        </pc:sldMkLst>
        <pc:spChg chg="mod">
          <ac:chgData name="Jayarathna, Sampath" userId="10951a6d-3610-4a87-8b75-8e5b3ed3f097" providerId="ADAL" clId="{76DFF375-6953-4EB3-B480-7BF3BD6F5580}" dt="2021-11-30T17:04:11.354" v="0"/>
          <ac:spMkLst>
            <pc:docMk/>
            <pc:sldMk cId="2934485616" sldId="324"/>
            <ac:spMk id="316418" creationId="{00000000-0000-0000-0000-000000000000}"/>
          </ac:spMkLst>
        </pc:spChg>
        <pc:spChg chg="mod">
          <ac:chgData name="Jayarathna, Sampath" userId="10951a6d-3610-4a87-8b75-8e5b3ed3f097" providerId="ADAL" clId="{76DFF375-6953-4EB3-B480-7BF3BD6F5580}" dt="2021-11-30T17:06:37.760" v="18" actId="14100"/>
          <ac:spMkLst>
            <pc:docMk/>
            <pc:sldMk cId="2934485616" sldId="324"/>
            <ac:spMk id="316419" creationId="{00000000-0000-0000-0000-000000000000}"/>
          </ac:spMkLst>
        </pc:spChg>
      </pc:sldChg>
      <pc:sldChg chg="modSp modNotes">
        <pc:chgData name="Jayarathna, Sampath" userId="10951a6d-3610-4a87-8b75-8e5b3ed3f097" providerId="ADAL" clId="{76DFF375-6953-4EB3-B480-7BF3BD6F5580}" dt="2021-11-30T17:04:11.354" v="0"/>
        <pc:sldMkLst>
          <pc:docMk/>
          <pc:sldMk cId="235368715" sldId="325"/>
        </pc:sldMkLst>
        <pc:spChg chg="mod">
          <ac:chgData name="Jayarathna, Sampath" userId="10951a6d-3610-4a87-8b75-8e5b3ed3f097" providerId="ADAL" clId="{76DFF375-6953-4EB3-B480-7BF3BD6F5580}" dt="2021-11-30T17:04:11.354" v="0"/>
          <ac:spMkLst>
            <pc:docMk/>
            <pc:sldMk cId="235368715" sldId="325"/>
            <ac:spMk id="20"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4962"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4983"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4984"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05"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06"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25"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26"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27"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29"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30"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31"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33"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34" creationId="{00000000-0000-0000-0000-000000000000}"/>
          </ac:spMkLst>
        </pc:spChg>
        <pc:spChg chg="mod">
          <ac:chgData name="Jayarathna, Sampath" userId="10951a6d-3610-4a87-8b75-8e5b3ed3f097" providerId="ADAL" clId="{76DFF375-6953-4EB3-B480-7BF3BD6F5580}" dt="2021-11-30T17:04:11.354" v="0"/>
          <ac:spMkLst>
            <pc:docMk/>
            <pc:sldMk cId="235368715" sldId="325"/>
            <ac:spMk id="425035" creationId="{00000000-0000-0000-0000-000000000000}"/>
          </ac:spMkLst>
        </pc:spChg>
        <pc:graphicFrameChg chg="mod">
          <ac:chgData name="Jayarathna, Sampath" userId="10951a6d-3610-4a87-8b75-8e5b3ed3f097" providerId="ADAL" clId="{76DFF375-6953-4EB3-B480-7BF3BD6F5580}" dt="2021-11-30T17:04:11.354" v="0"/>
          <ac:graphicFrameMkLst>
            <pc:docMk/>
            <pc:sldMk cId="235368715" sldId="325"/>
            <ac:graphicFrameMk id="424982" creationId="{00000000-0000-0000-0000-000000000000}"/>
          </ac:graphicFrameMkLst>
        </pc:graphicFrameChg>
        <pc:graphicFrameChg chg="mod">
          <ac:chgData name="Jayarathna, Sampath" userId="10951a6d-3610-4a87-8b75-8e5b3ed3f097" providerId="ADAL" clId="{76DFF375-6953-4EB3-B480-7BF3BD6F5580}" dt="2021-11-30T17:04:11.354" v="0"/>
          <ac:graphicFrameMkLst>
            <pc:docMk/>
            <pc:sldMk cId="235368715" sldId="325"/>
            <ac:graphicFrameMk id="424985" creationId="{00000000-0000-0000-0000-000000000000}"/>
          </ac:graphicFrameMkLst>
        </pc:graphicFrameChg>
        <pc:graphicFrameChg chg="mod">
          <ac:chgData name="Jayarathna, Sampath" userId="10951a6d-3610-4a87-8b75-8e5b3ed3f097" providerId="ADAL" clId="{76DFF375-6953-4EB3-B480-7BF3BD6F5580}" dt="2021-11-30T17:04:11.354" v="0"/>
          <ac:graphicFrameMkLst>
            <pc:docMk/>
            <pc:sldMk cId="235368715" sldId="325"/>
            <ac:graphicFrameMk id="425007" creationId="{00000000-0000-0000-0000-000000000000}"/>
          </ac:graphicFrameMkLst>
        </pc:graphicFrameChg>
      </pc:sldChg>
      <pc:sldChg chg="modSp mod">
        <pc:chgData name="Jayarathna, Sampath" userId="10951a6d-3610-4a87-8b75-8e5b3ed3f097" providerId="ADAL" clId="{76DFF375-6953-4EB3-B480-7BF3BD6F5580}" dt="2021-11-30T17:07:44.869" v="32" actId="1076"/>
        <pc:sldMkLst>
          <pc:docMk/>
          <pc:sldMk cId="0" sldId="368"/>
        </pc:sldMkLst>
        <pc:spChg chg="mod">
          <ac:chgData name="Jayarathna, Sampath" userId="10951a6d-3610-4a87-8b75-8e5b3ed3f097" providerId="ADAL" clId="{76DFF375-6953-4EB3-B480-7BF3BD6F5580}" dt="2021-11-30T17:04:11.354" v="0"/>
          <ac:spMkLst>
            <pc:docMk/>
            <pc:sldMk cId="0" sldId="368"/>
            <ac:spMk id="12" creationId="{308F2644-EF2F-444C-A1D6-51EEDF7BDA3F}"/>
          </ac:spMkLst>
        </pc:spChg>
        <pc:spChg chg="mod">
          <ac:chgData name="Jayarathna, Sampath" userId="10951a6d-3610-4a87-8b75-8e5b3ed3f097" providerId="ADAL" clId="{76DFF375-6953-4EB3-B480-7BF3BD6F5580}" dt="2021-11-30T17:04:11.354" v="0"/>
          <ac:spMkLst>
            <pc:docMk/>
            <pc:sldMk cId="0" sldId="368"/>
            <ac:spMk id="32770" creationId="{657A6CBE-467B-4655-B5EC-E5A6E933FFE2}"/>
          </ac:spMkLst>
        </pc:spChg>
        <pc:spChg chg="mod">
          <ac:chgData name="Jayarathna, Sampath" userId="10951a6d-3610-4a87-8b75-8e5b3ed3f097" providerId="ADAL" clId="{76DFF375-6953-4EB3-B480-7BF3BD6F5580}" dt="2021-11-30T17:07:44.869" v="32" actId="1076"/>
          <ac:spMkLst>
            <pc:docMk/>
            <pc:sldMk cId="0" sldId="368"/>
            <ac:spMk id="32771" creationId="{C1BA1520-FDA2-4DFB-B680-10229D060936}"/>
          </ac:spMkLst>
        </pc:spChg>
        <pc:spChg chg="mod">
          <ac:chgData name="Jayarathna, Sampath" userId="10951a6d-3610-4a87-8b75-8e5b3ed3f097" providerId="ADAL" clId="{76DFF375-6953-4EB3-B480-7BF3BD6F5580}" dt="2021-11-30T17:04:11.354" v="0"/>
          <ac:spMkLst>
            <pc:docMk/>
            <pc:sldMk cId="0" sldId="368"/>
            <ac:spMk id="406534" creationId="{F9F01B11-93E0-49D5-9AD4-5487899AB069}"/>
          </ac:spMkLst>
        </pc:spChg>
        <pc:picChg chg="mod">
          <ac:chgData name="Jayarathna, Sampath" userId="10951a6d-3610-4a87-8b75-8e5b3ed3f097" providerId="ADAL" clId="{76DFF375-6953-4EB3-B480-7BF3BD6F5580}" dt="2021-11-30T17:04:11.354" v="0"/>
          <ac:picMkLst>
            <pc:docMk/>
            <pc:sldMk cId="0" sldId="368"/>
            <ac:picMk id="32772" creationId="{CF8F9FBE-9A92-4F8E-BCBA-C12CAEBE4DE8}"/>
          </ac:picMkLst>
        </pc:picChg>
        <pc:picChg chg="mod">
          <ac:chgData name="Jayarathna, Sampath" userId="10951a6d-3610-4a87-8b75-8e5b3ed3f097" providerId="ADAL" clId="{76DFF375-6953-4EB3-B480-7BF3BD6F5580}" dt="2021-11-30T17:04:11.354" v="0"/>
          <ac:picMkLst>
            <pc:docMk/>
            <pc:sldMk cId="0" sldId="368"/>
            <ac:picMk id="32773" creationId="{61A8948F-E98A-44CA-A1CC-64792619197C}"/>
          </ac:picMkLst>
        </pc:picChg>
        <pc:cxnChg chg="mod">
          <ac:chgData name="Jayarathna, Sampath" userId="10951a6d-3610-4a87-8b75-8e5b3ed3f097" providerId="ADAL" clId="{76DFF375-6953-4EB3-B480-7BF3BD6F5580}" dt="2021-11-30T17:04:11.354" v="0"/>
          <ac:cxnSpMkLst>
            <pc:docMk/>
            <pc:sldMk cId="0" sldId="368"/>
            <ac:cxnSpMk id="32775" creationId="{99ACD742-2388-4926-BD2F-C2A92F84735B}"/>
          </ac:cxnSpMkLst>
        </pc:cxnChg>
        <pc:cxnChg chg="mod">
          <ac:chgData name="Jayarathna, Sampath" userId="10951a6d-3610-4a87-8b75-8e5b3ed3f097" providerId="ADAL" clId="{76DFF375-6953-4EB3-B480-7BF3BD6F5580}" dt="2021-11-30T17:04:11.354" v="0"/>
          <ac:cxnSpMkLst>
            <pc:docMk/>
            <pc:sldMk cId="0" sldId="368"/>
            <ac:cxnSpMk id="32776" creationId="{65C39F17-D1DC-4B97-AED5-61BC03EA2AD6}"/>
          </ac:cxnSpMkLst>
        </pc:cxnChg>
      </pc:sldChg>
      <pc:sldChg chg="modSp mod">
        <pc:chgData name="Jayarathna, Sampath" userId="10951a6d-3610-4a87-8b75-8e5b3ed3f097" providerId="ADAL" clId="{76DFF375-6953-4EB3-B480-7BF3BD6F5580}" dt="2021-11-30T17:07:49.636" v="34" actId="1076"/>
        <pc:sldMkLst>
          <pc:docMk/>
          <pc:sldMk cId="0" sldId="369"/>
        </pc:sldMkLst>
        <pc:spChg chg="mod">
          <ac:chgData name="Jayarathna, Sampath" userId="10951a6d-3610-4a87-8b75-8e5b3ed3f097" providerId="ADAL" clId="{76DFF375-6953-4EB3-B480-7BF3BD6F5580}" dt="2021-11-30T17:04:11.354" v="0"/>
          <ac:spMkLst>
            <pc:docMk/>
            <pc:sldMk cId="0" sldId="369"/>
            <ac:spMk id="33794" creationId="{63C600CA-ACD5-48B5-9BFE-E5C3FB19CF72}"/>
          </ac:spMkLst>
        </pc:spChg>
        <pc:spChg chg="mod">
          <ac:chgData name="Jayarathna, Sampath" userId="10951a6d-3610-4a87-8b75-8e5b3ed3f097" providerId="ADAL" clId="{76DFF375-6953-4EB3-B480-7BF3BD6F5580}" dt="2021-11-30T17:07:47.260" v="33" actId="1076"/>
          <ac:spMkLst>
            <pc:docMk/>
            <pc:sldMk cId="0" sldId="369"/>
            <ac:spMk id="33795" creationId="{6EE0F5B3-C305-4DB4-AA22-45AD152AB188}"/>
          </ac:spMkLst>
        </pc:spChg>
        <pc:spChg chg="mod">
          <ac:chgData name="Jayarathna, Sampath" userId="10951a6d-3610-4a87-8b75-8e5b3ed3f097" providerId="ADAL" clId="{76DFF375-6953-4EB3-B480-7BF3BD6F5580}" dt="2021-11-30T17:07:49.636" v="34" actId="1076"/>
          <ac:spMkLst>
            <pc:docMk/>
            <pc:sldMk cId="0" sldId="369"/>
            <ac:spMk id="33796" creationId="{6A1A7D20-A067-41A2-8CA2-E4862EEA70CF}"/>
          </ac:spMkLst>
        </pc:spChg>
      </pc:sldChg>
      <pc:sldChg chg="modSp">
        <pc:chgData name="Jayarathna, Sampath" userId="10951a6d-3610-4a87-8b75-8e5b3ed3f097" providerId="ADAL" clId="{76DFF375-6953-4EB3-B480-7BF3BD6F5580}" dt="2021-11-30T17:04:11.354" v="0"/>
        <pc:sldMkLst>
          <pc:docMk/>
          <pc:sldMk cId="0" sldId="410"/>
        </pc:sldMkLst>
        <pc:spChg chg="mod">
          <ac:chgData name="Jayarathna, Sampath" userId="10951a6d-3610-4a87-8b75-8e5b3ed3f097" providerId="ADAL" clId="{76DFF375-6953-4EB3-B480-7BF3BD6F5580}" dt="2021-11-30T17:04:11.354" v="0"/>
          <ac:spMkLst>
            <pc:docMk/>
            <pc:sldMk cId="0" sldId="410"/>
            <ac:spMk id="34818" creationId="{5107D684-BD01-4448-A898-24CF889C252A}"/>
          </ac:spMkLst>
        </pc:spChg>
        <pc:spChg chg="mod">
          <ac:chgData name="Jayarathna, Sampath" userId="10951a6d-3610-4a87-8b75-8e5b3ed3f097" providerId="ADAL" clId="{76DFF375-6953-4EB3-B480-7BF3BD6F5580}" dt="2021-11-30T17:04:11.354" v="0"/>
          <ac:spMkLst>
            <pc:docMk/>
            <pc:sldMk cId="0" sldId="410"/>
            <ac:spMk id="34819" creationId="{535E90CD-D71D-44D6-B64D-31EBD21EAFB9}"/>
          </ac:spMkLst>
        </pc:spChg>
        <pc:spChg chg="mod">
          <ac:chgData name="Jayarathna, Sampath" userId="10951a6d-3610-4a87-8b75-8e5b3ed3f097" providerId="ADAL" clId="{76DFF375-6953-4EB3-B480-7BF3BD6F5580}" dt="2021-11-30T17:04:11.354" v="0"/>
          <ac:spMkLst>
            <pc:docMk/>
            <pc:sldMk cId="0" sldId="410"/>
            <ac:spMk id="34821" creationId="{C17E65F4-7BDE-4558-A687-D2902FA93B8C}"/>
          </ac:spMkLst>
        </pc:spChg>
        <pc:spChg chg="mod">
          <ac:chgData name="Jayarathna, Sampath" userId="10951a6d-3610-4a87-8b75-8e5b3ed3f097" providerId="ADAL" clId="{76DFF375-6953-4EB3-B480-7BF3BD6F5580}" dt="2021-11-30T17:04:11.354" v="0"/>
          <ac:spMkLst>
            <pc:docMk/>
            <pc:sldMk cId="0" sldId="410"/>
            <ac:spMk id="34822" creationId="{0098FAA6-4079-4D8C-9926-72E89E8D7499}"/>
          </ac:spMkLst>
        </pc:spChg>
        <pc:spChg chg="mod">
          <ac:chgData name="Jayarathna, Sampath" userId="10951a6d-3610-4a87-8b75-8e5b3ed3f097" providerId="ADAL" clId="{76DFF375-6953-4EB3-B480-7BF3BD6F5580}" dt="2021-11-30T17:04:11.354" v="0"/>
          <ac:spMkLst>
            <pc:docMk/>
            <pc:sldMk cId="0" sldId="410"/>
            <ac:spMk id="34823" creationId="{D486419C-A586-410A-992B-F87E7BEF27D0}"/>
          </ac:spMkLst>
        </pc:spChg>
        <pc:picChg chg="mod">
          <ac:chgData name="Jayarathna, Sampath" userId="10951a6d-3610-4a87-8b75-8e5b3ed3f097" providerId="ADAL" clId="{76DFF375-6953-4EB3-B480-7BF3BD6F5580}" dt="2021-11-30T17:04:11.354" v="0"/>
          <ac:picMkLst>
            <pc:docMk/>
            <pc:sldMk cId="0" sldId="410"/>
            <ac:picMk id="34820" creationId="{A4C8B507-A4BF-4375-815A-D60379395448}"/>
          </ac:picMkLst>
        </pc:picChg>
      </pc:sldChg>
      <pc:sldChg chg="modSp">
        <pc:chgData name="Jayarathna, Sampath" userId="10951a6d-3610-4a87-8b75-8e5b3ed3f097" providerId="ADAL" clId="{76DFF375-6953-4EB3-B480-7BF3BD6F5580}" dt="2021-11-30T17:04:11.354" v="0"/>
        <pc:sldMkLst>
          <pc:docMk/>
          <pc:sldMk cId="0" sldId="416"/>
        </pc:sldMkLst>
        <pc:spChg chg="mod">
          <ac:chgData name="Jayarathna, Sampath" userId="10951a6d-3610-4a87-8b75-8e5b3ed3f097" providerId="ADAL" clId="{76DFF375-6953-4EB3-B480-7BF3BD6F5580}" dt="2021-11-30T17:04:11.354" v="0"/>
          <ac:spMkLst>
            <pc:docMk/>
            <pc:sldMk cId="0" sldId="416"/>
            <ac:spMk id="35842" creationId="{C79EFE6D-7F35-48A3-A80E-B8C36A8C5CE4}"/>
          </ac:spMkLst>
        </pc:spChg>
        <pc:spChg chg="mod">
          <ac:chgData name="Jayarathna, Sampath" userId="10951a6d-3610-4a87-8b75-8e5b3ed3f097" providerId="ADAL" clId="{76DFF375-6953-4EB3-B480-7BF3BD6F5580}" dt="2021-11-30T17:04:11.354" v="0"/>
          <ac:spMkLst>
            <pc:docMk/>
            <pc:sldMk cId="0" sldId="416"/>
            <ac:spMk id="35843" creationId="{CAEB8641-403F-4BE5-B036-B57E8DE72CD8}"/>
          </ac:spMkLst>
        </pc:spChg>
        <pc:spChg chg="mod">
          <ac:chgData name="Jayarathna, Sampath" userId="10951a6d-3610-4a87-8b75-8e5b3ed3f097" providerId="ADAL" clId="{76DFF375-6953-4EB3-B480-7BF3BD6F5580}" dt="2021-11-30T17:04:11.354" v="0"/>
          <ac:spMkLst>
            <pc:docMk/>
            <pc:sldMk cId="0" sldId="416"/>
            <ac:spMk id="35845" creationId="{D1A856E7-B53E-43CF-96AF-D020B88C7C9D}"/>
          </ac:spMkLst>
        </pc:spChg>
        <pc:spChg chg="mod">
          <ac:chgData name="Jayarathna, Sampath" userId="10951a6d-3610-4a87-8b75-8e5b3ed3f097" providerId="ADAL" clId="{76DFF375-6953-4EB3-B480-7BF3BD6F5580}" dt="2021-11-30T17:04:11.354" v="0"/>
          <ac:spMkLst>
            <pc:docMk/>
            <pc:sldMk cId="0" sldId="416"/>
            <ac:spMk id="35846" creationId="{6794498F-2D46-464C-981D-15D9FD6B3DCC}"/>
          </ac:spMkLst>
        </pc:spChg>
        <pc:picChg chg="mod">
          <ac:chgData name="Jayarathna, Sampath" userId="10951a6d-3610-4a87-8b75-8e5b3ed3f097" providerId="ADAL" clId="{76DFF375-6953-4EB3-B480-7BF3BD6F5580}" dt="2021-11-30T17:04:11.354" v="0"/>
          <ac:picMkLst>
            <pc:docMk/>
            <pc:sldMk cId="0" sldId="416"/>
            <ac:picMk id="35844" creationId="{1CDD3367-6429-404F-B4CE-31EAC634C509}"/>
          </ac:picMkLst>
        </pc:picChg>
      </pc:sldChg>
      <pc:sldChg chg="modSp">
        <pc:chgData name="Jayarathna, Sampath" userId="10951a6d-3610-4a87-8b75-8e5b3ed3f097" providerId="ADAL" clId="{76DFF375-6953-4EB3-B480-7BF3BD6F5580}" dt="2021-11-30T17:04:11.354" v="0"/>
        <pc:sldMkLst>
          <pc:docMk/>
          <pc:sldMk cId="0" sldId="417"/>
        </pc:sldMkLst>
        <pc:spChg chg="mod">
          <ac:chgData name="Jayarathna, Sampath" userId="10951a6d-3610-4a87-8b75-8e5b3ed3f097" providerId="ADAL" clId="{76DFF375-6953-4EB3-B480-7BF3BD6F5580}" dt="2021-11-30T17:04:11.354" v="0"/>
          <ac:spMkLst>
            <pc:docMk/>
            <pc:sldMk cId="0" sldId="417"/>
            <ac:spMk id="36866" creationId="{3817D726-D5AE-430D-A41B-D933BC7AA80D}"/>
          </ac:spMkLst>
        </pc:spChg>
        <pc:spChg chg="mod">
          <ac:chgData name="Jayarathna, Sampath" userId="10951a6d-3610-4a87-8b75-8e5b3ed3f097" providerId="ADAL" clId="{76DFF375-6953-4EB3-B480-7BF3BD6F5580}" dt="2021-11-30T17:04:11.354" v="0"/>
          <ac:spMkLst>
            <pc:docMk/>
            <pc:sldMk cId="0" sldId="417"/>
            <ac:spMk id="36867" creationId="{D6FA2734-90CC-4B93-BAAD-B8525BAE3AFD}"/>
          </ac:spMkLst>
        </pc:spChg>
        <pc:spChg chg="mod">
          <ac:chgData name="Jayarathna, Sampath" userId="10951a6d-3610-4a87-8b75-8e5b3ed3f097" providerId="ADAL" clId="{76DFF375-6953-4EB3-B480-7BF3BD6F5580}" dt="2021-11-30T17:04:11.354" v="0"/>
          <ac:spMkLst>
            <pc:docMk/>
            <pc:sldMk cId="0" sldId="417"/>
            <ac:spMk id="36869" creationId="{2E5B93D0-3894-48A7-874E-6788B898C21B}"/>
          </ac:spMkLst>
        </pc:spChg>
        <pc:spChg chg="mod">
          <ac:chgData name="Jayarathna, Sampath" userId="10951a6d-3610-4a87-8b75-8e5b3ed3f097" providerId="ADAL" clId="{76DFF375-6953-4EB3-B480-7BF3BD6F5580}" dt="2021-11-30T17:04:11.354" v="0"/>
          <ac:spMkLst>
            <pc:docMk/>
            <pc:sldMk cId="0" sldId="417"/>
            <ac:spMk id="36870" creationId="{FE258F93-0E60-4854-9D0B-ADF431D13F1A}"/>
          </ac:spMkLst>
        </pc:spChg>
        <pc:spChg chg="mod">
          <ac:chgData name="Jayarathna, Sampath" userId="10951a6d-3610-4a87-8b75-8e5b3ed3f097" providerId="ADAL" clId="{76DFF375-6953-4EB3-B480-7BF3BD6F5580}" dt="2021-11-30T17:04:11.354" v="0"/>
          <ac:spMkLst>
            <pc:docMk/>
            <pc:sldMk cId="0" sldId="417"/>
            <ac:spMk id="36871" creationId="{7D9E5D0D-D71F-4AFF-AC86-8DBB0424B988}"/>
          </ac:spMkLst>
        </pc:spChg>
        <pc:picChg chg="mod">
          <ac:chgData name="Jayarathna, Sampath" userId="10951a6d-3610-4a87-8b75-8e5b3ed3f097" providerId="ADAL" clId="{76DFF375-6953-4EB3-B480-7BF3BD6F5580}" dt="2021-11-30T17:04:11.354" v="0"/>
          <ac:picMkLst>
            <pc:docMk/>
            <pc:sldMk cId="0" sldId="417"/>
            <ac:picMk id="36868" creationId="{FF7337DD-17D9-4CD6-9256-0B367CD26130}"/>
          </ac:picMkLst>
        </pc:picChg>
      </pc:sldChg>
      <pc:sldChg chg="modSp">
        <pc:chgData name="Jayarathna, Sampath" userId="10951a6d-3610-4a87-8b75-8e5b3ed3f097" providerId="ADAL" clId="{76DFF375-6953-4EB3-B480-7BF3BD6F5580}" dt="2021-11-30T17:04:11.354" v="0"/>
        <pc:sldMkLst>
          <pc:docMk/>
          <pc:sldMk cId="0" sldId="421"/>
        </pc:sldMkLst>
        <pc:spChg chg="mod">
          <ac:chgData name="Jayarathna, Sampath" userId="10951a6d-3610-4a87-8b75-8e5b3ed3f097" providerId="ADAL" clId="{76DFF375-6953-4EB3-B480-7BF3BD6F5580}" dt="2021-11-30T17:04:11.354" v="0"/>
          <ac:spMkLst>
            <pc:docMk/>
            <pc:sldMk cId="0" sldId="421"/>
            <ac:spMk id="37890" creationId="{EBE4CF4B-4A43-4A12-9163-5C94F1A6FF2D}"/>
          </ac:spMkLst>
        </pc:spChg>
        <pc:spChg chg="mod">
          <ac:chgData name="Jayarathna, Sampath" userId="10951a6d-3610-4a87-8b75-8e5b3ed3f097" providerId="ADAL" clId="{76DFF375-6953-4EB3-B480-7BF3BD6F5580}" dt="2021-11-30T17:04:11.354" v="0"/>
          <ac:spMkLst>
            <pc:docMk/>
            <pc:sldMk cId="0" sldId="421"/>
            <ac:spMk id="37891" creationId="{080C848C-F9BF-4386-B032-83C86CEBF0E2}"/>
          </ac:spMkLst>
        </pc:spChg>
        <pc:spChg chg="mod">
          <ac:chgData name="Jayarathna, Sampath" userId="10951a6d-3610-4a87-8b75-8e5b3ed3f097" providerId="ADAL" clId="{76DFF375-6953-4EB3-B480-7BF3BD6F5580}" dt="2021-11-30T17:04:11.354" v="0"/>
          <ac:spMkLst>
            <pc:docMk/>
            <pc:sldMk cId="0" sldId="421"/>
            <ac:spMk id="37893" creationId="{D2D16E2F-9EE8-4450-8F3B-C5ECF9ABD609}"/>
          </ac:spMkLst>
        </pc:spChg>
        <pc:spChg chg="mod">
          <ac:chgData name="Jayarathna, Sampath" userId="10951a6d-3610-4a87-8b75-8e5b3ed3f097" providerId="ADAL" clId="{76DFF375-6953-4EB3-B480-7BF3BD6F5580}" dt="2021-11-30T17:04:11.354" v="0"/>
          <ac:spMkLst>
            <pc:docMk/>
            <pc:sldMk cId="0" sldId="421"/>
            <ac:spMk id="37894" creationId="{CFA09C10-C578-4FF2-A1B8-91584350103E}"/>
          </ac:spMkLst>
        </pc:spChg>
        <pc:spChg chg="mod">
          <ac:chgData name="Jayarathna, Sampath" userId="10951a6d-3610-4a87-8b75-8e5b3ed3f097" providerId="ADAL" clId="{76DFF375-6953-4EB3-B480-7BF3BD6F5580}" dt="2021-11-30T17:04:11.354" v="0"/>
          <ac:spMkLst>
            <pc:docMk/>
            <pc:sldMk cId="0" sldId="421"/>
            <ac:spMk id="37895" creationId="{CC23CF32-92EC-4C7F-81F6-16DFB8696F96}"/>
          </ac:spMkLst>
        </pc:spChg>
        <pc:picChg chg="mod">
          <ac:chgData name="Jayarathna, Sampath" userId="10951a6d-3610-4a87-8b75-8e5b3ed3f097" providerId="ADAL" clId="{76DFF375-6953-4EB3-B480-7BF3BD6F5580}" dt="2021-11-30T17:04:11.354" v="0"/>
          <ac:picMkLst>
            <pc:docMk/>
            <pc:sldMk cId="0" sldId="421"/>
            <ac:picMk id="37892" creationId="{A0AB20AF-303A-465E-BFA2-304FDA74DEA0}"/>
          </ac:picMkLst>
        </pc:picChg>
      </pc:sldChg>
      <pc:sldChg chg="modSp">
        <pc:chgData name="Jayarathna, Sampath" userId="10951a6d-3610-4a87-8b75-8e5b3ed3f097" providerId="ADAL" clId="{76DFF375-6953-4EB3-B480-7BF3BD6F5580}" dt="2021-11-30T17:04:11.354" v="0"/>
        <pc:sldMkLst>
          <pc:docMk/>
          <pc:sldMk cId="0" sldId="422"/>
        </pc:sldMkLst>
        <pc:spChg chg="mod">
          <ac:chgData name="Jayarathna, Sampath" userId="10951a6d-3610-4a87-8b75-8e5b3ed3f097" providerId="ADAL" clId="{76DFF375-6953-4EB3-B480-7BF3BD6F5580}" dt="2021-11-30T17:04:11.354" v="0"/>
          <ac:spMkLst>
            <pc:docMk/>
            <pc:sldMk cId="0" sldId="422"/>
            <ac:spMk id="38914" creationId="{F643029D-5E45-4494-BDFF-D2F9CDC02848}"/>
          </ac:spMkLst>
        </pc:spChg>
        <pc:spChg chg="mod">
          <ac:chgData name="Jayarathna, Sampath" userId="10951a6d-3610-4a87-8b75-8e5b3ed3f097" providerId="ADAL" clId="{76DFF375-6953-4EB3-B480-7BF3BD6F5580}" dt="2021-11-30T17:04:11.354" v="0"/>
          <ac:spMkLst>
            <pc:docMk/>
            <pc:sldMk cId="0" sldId="422"/>
            <ac:spMk id="38915" creationId="{BDDFFF6B-75A3-4FE7-A8D9-5F35841470BD}"/>
          </ac:spMkLst>
        </pc:spChg>
        <pc:spChg chg="mod">
          <ac:chgData name="Jayarathna, Sampath" userId="10951a6d-3610-4a87-8b75-8e5b3ed3f097" providerId="ADAL" clId="{76DFF375-6953-4EB3-B480-7BF3BD6F5580}" dt="2021-11-30T17:04:11.354" v="0"/>
          <ac:spMkLst>
            <pc:docMk/>
            <pc:sldMk cId="0" sldId="422"/>
            <ac:spMk id="38917" creationId="{8DEA37DD-0688-4202-9456-0FF8D283860F}"/>
          </ac:spMkLst>
        </pc:spChg>
        <pc:spChg chg="mod">
          <ac:chgData name="Jayarathna, Sampath" userId="10951a6d-3610-4a87-8b75-8e5b3ed3f097" providerId="ADAL" clId="{76DFF375-6953-4EB3-B480-7BF3BD6F5580}" dt="2021-11-30T17:04:11.354" v="0"/>
          <ac:spMkLst>
            <pc:docMk/>
            <pc:sldMk cId="0" sldId="422"/>
            <ac:spMk id="38918" creationId="{CCD22FC1-F031-42C7-A7A3-E739BC9436D0}"/>
          </ac:spMkLst>
        </pc:spChg>
        <pc:spChg chg="mod">
          <ac:chgData name="Jayarathna, Sampath" userId="10951a6d-3610-4a87-8b75-8e5b3ed3f097" providerId="ADAL" clId="{76DFF375-6953-4EB3-B480-7BF3BD6F5580}" dt="2021-11-30T17:04:11.354" v="0"/>
          <ac:spMkLst>
            <pc:docMk/>
            <pc:sldMk cId="0" sldId="422"/>
            <ac:spMk id="38919" creationId="{C03F629D-22B8-4623-9E5F-EFDE2D77FAF9}"/>
          </ac:spMkLst>
        </pc:spChg>
        <pc:picChg chg="mod">
          <ac:chgData name="Jayarathna, Sampath" userId="10951a6d-3610-4a87-8b75-8e5b3ed3f097" providerId="ADAL" clId="{76DFF375-6953-4EB3-B480-7BF3BD6F5580}" dt="2021-11-30T17:04:11.354" v="0"/>
          <ac:picMkLst>
            <pc:docMk/>
            <pc:sldMk cId="0" sldId="422"/>
            <ac:picMk id="38916" creationId="{1CBDCBA3-B3BA-4316-B3D7-CD1676E50064}"/>
          </ac:picMkLst>
        </pc:picChg>
      </pc:sldChg>
      <pc:sldChg chg="modSp">
        <pc:chgData name="Jayarathna, Sampath" userId="10951a6d-3610-4a87-8b75-8e5b3ed3f097" providerId="ADAL" clId="{76DFF375-6953-4EB3-B480-7BF3BD6F5580}" dt="2021-11-30T17:04:11.354" v="0"/>
        <pc:sldMkLst>
          <pc:docMk/>
          <pc:sldMk cId="0" sldId="423"/>
        </pc:sldMkLst>
        <pc:spChg chg="mod">
          <ac:chgData name="Jayarathna, Sampath" userId="10951a6d-3610-4a87-8b75-8e5b3ed3f097" providerId="ADAL" clId="{76DFF375-6953-4EB3-B480-7BF3BD6F5580}" dt="2021-11-30T17:04:11.354" v="0"/>
          <ac:spMkLst>
            <pc:docMk/>
            <pc:sldMk cId="0" sldId="423"/>
            <ac:spMk id="39938" creationId="{3C870082-192C-4842-BE4A-ADBFDB3A3FB8}"/>
          </ac:spMkLst>
        </pc:spChg>
        <pc:spChg chg="mod">
          <ac:chgData name="Jayarathna, Sampath" userId="10951a6d-3610-4a87-8b75-8e5b3ed3f097" providerId="ADAL" clId="{76DFF375-6953-4EB3-B480-7BF3BD6F5580}" dt="2021-11-30T17:04:11.354" v="0"/>
          <ac:spMkLst>
            <pc:docMk/>
            <pc:sldMk cId="0" sldId="423"/>
            <ac:spMk id="39939" creationId="{BBA409AC-DFF9-447D-A39E-762B4D8630FF}"/>
          </ac:spMkLst>
        </pc:spChg>
        <pc:spChg chg="mod">
          <ac:chgData name="Jayarathna, Sampath" userId="10951a6d-3610-4a87-8b75-8e5b3ed3f097" providerId="ADAL" clId="{76DFF375-6953-4EB3-B480-7BF3BD6F5580}" dt="2021-11-30T17:04:11.354" v="0"/>
          <ac:spMkLst>
            <pc:docMk/>
            <pc:sldMk cId="0" sldId="423"/>
            <ac:spMk id="39941" creationId="{2175AB53-A09B-4D3D-8E23-09B0A04B4C07}"/>
          </ac:spMkLst>
        </pc:spChg>
        <pc:spChg chg="mod">
          <ac:chgData name="Jayarathna, Sampath" userId="10951a6d-3610-4a87-8b75-8e5b3ed3f097" providerId="ADAL" clId="{76DFF375-6953-4EB3-B480-7BF3BD6F5580}" dt="2021-11-30T17:04:11.354" v="0"/>
          <ac:spMkLst>
            <pc:docMk/>
            <pc:sldMk cId="0" sldId="423"/>
            <ac:spMk id="39942" creationId="{790D9CE7-26CF-4479-A86B-23729814B897}"/>
          </ac:spMkLst>
        </pc:spChg>
        <pc:spChg chg="mod">
          <ac:chgData name="Jayarathna, Sampath" userId="10951a6d-3610-4a87-8b75-8e5b3ed3f097" providerId="ADAL" clId="{76DFF375-6953-4EB3-B480-7BF3BD6F5580}" dt="2021-11-30T17:04:11.354" v="0"/>
          <ac:spMkLst>
            <pc:docMk/>
            <pc:sldMk cId="0" sldId="423"/>
            <ac:spMk id="39943" creationId="{1D4CA16A-A488-47CC-98B3-E1D188CFDBA7}"/>
          </ac:spMkLst>
        </pc:spChg>
        <pc:picChg chg="mod">
          <ac:chgData name="Jayarathna, Sampath" userId="10951a6d-3610-4a87-8b75-8e5b3ed3f097" providerId="ADAL" clId="{76DFF375-6953-4EB3-B480-7BF3BD6F5580}" dt="2021-11-30T17:04:11.354" v="0"/>
          <ac:picMkLst>
            <pc:docMk/>
            <pc:sldMk cId="0" sldId="423"/>
            <ac:picMk id="39940" creationId="{5F75F572-586C-4FBA-9DD8-030274F057A6}"/>
          </ac:picMkLst>
        </pc:picChg>
      </pc:sldChg>
      <pc:sldChg chg="modSp">
        <pc:chgData name="Jayarathna, Sampath" userId="10951a6d-3610-4a87-8b75-8e5b3ed3f097" providerId="ADAL" clId="{76DFF375-6953-4EB3-B480-7BF3BD6F5580}" dt="2021-11-30T17:04:11.354" v="0"/>
        <pc:sldMkLst>
          <pc:docMk/>
          <pc:sldMk cId="0" sldId="424"/>
        </pc:sldMkLst>
        <pc:spChg chg="mod">
          <ac:chgData name="Jayarathna, Sampath" userId="10951a6d-3610-4a87-8b75-8e5b3ed3f097" providerId="ADAL" clId="{76DFF375-6953-4EB3-B480-7BF3BD6F5580}" dt="2021-11-30T17:04:11.354" v="0"/>
          <ac:spMkLst>
            <pc:docMk/>
            <pc:sldMk cId="0" sldId="424"/>
            <ac:spMk id="40962" creationId="{78904481-ED25-40E1-AA01-FB69B2D4F1E9}"/>
          </ac:spMkLst>
        </pc:spChg>
        <pc:spChg chg="mod">
          <ac:chgData name="Jayarathna, Sampath" userId="10951a6d-3610-4a87-8b75-8e5b3ed3f097" providerId="ADAL" clId="{76DFF375-6953-4EB3-B480-7BF3BD6F5580}" dt="2021-11-30T17:04:11.354" v="0"/>
          <ac:spMkLst>
            <pc:docMk/>
            <pc:sldMk cId="0" sldId="424"/>
            <ac:spMk id="40963" creationId="{1B1B03EE-E44F-4E00-BF47-D5EA29482166}"/>
          </ac:spMkLst>
        </pc:spChg>
        <pc:spChg chg="mod">
          <ac:chgData name="Jayarathna, Sampath" userId="10951a6d-3610-4a87-8b75-8e5b3ed3f097" providerId="ADAL" clId="{76DFF375-6953-4EB3-B480-7BF3BD6F5580}" dt="2021-11-30T17:04:11.354" v="0"/>
          <ac:spMkLst>
            <pc:docMk/>
            <pc:sldMk cId="0" sldId="424"/>
            <ac:spMk id="40965" creationId="{3977F6E7-3AD0-4888-842B-85D66640321B}"/>
          </ac:spMkLst>
        </pc:spChg>
        <pc:spChg chg="mod">
          <ac:chgData name="Jayarathna, Sampath" userId="10951a6d-3610-4a87-8b75-8e5b3ed3f097" providerId="ADAL" clId="{76DFF375-6953-4EB3-B480-7BF3BD6F5580}" dt="2021-11-30T17:04:11.354" v="0"/>
          <ac:spMkLst>
            <pc:docMk/>
            <pc:sldMk cId="0" sldId="424"/>
            <ac:spMk id="40966" creationId="{6F878EF6-38B2-4D43-89FF-DEEE32092155}"/>
          </ac:spMkLst>
        </pc:spChg>
        <pc:spChg chg="mod">
          <ac:chgData name="Jayarathna, Sampath" userId="10951a6d-3610-4a87-8b75-8e5b3ed3f097" providerId="ADAL" clId="{76DFF375-6953-4EB3-B480-7BF3BD6F5580}" dt="2021-11-30T17:04:11.354" v="0"/>
          <ac:spMkLst>
            <pc:docMk/>
            <pc:sldMk cId="0" sldId="424"/>
            <ac:spMk id="40967" creationId="{E94E4705-39C5-4662-A5C6-AE165310D489}"/>
          </ac:spMkLst>
        </pc:spChg>
        <pc:picChg chg="mod">
          <ac:chgData name="Jayarathna, Sampath" userId="10951a6d-3610-4a87-8b75-8e5b3ed3f097" providerId="ADAL" clId="{76DFF375-6953-4EB3-B480-7BF3BD6F5580}" dt="2021-11-30T17:04:11.354" v="0"/>
          <ac:picMkLst>
            <pc:docMk/>
            <pc:sldMk cId="0" sldId="424"/>
            <ac:picMk id="40964" creationId="{E6AD5CA9-6701-475F-9F14-3AC2855D11B0}"/>
          </ac:picMkLst>
        </pc:picChg>
      </pc:sldChg>
      <pc:sldChg chg="modSp mod">
        <pc:chgData name="Jayarathna, Sampath" userId="10951a6d-3610-4a87-8b75-8e5b3ed3f097" providerId="ADAL" clId="{76DFF375-6953-4EB3-B480-7BF3BD6F5580}" dt="2021-11-30T17:07:41.440" v="31" actId="14100"/>
        <pc:sldMkLst>
          <pc:docMk/>
          <pc:sldMk cId="1253319254" sldId="425"/>
        </pc:sldMkLst>
        <pc:spChg chg="mod">
          <ac:chgData name="Jayarathna, Sampath" userId="10951a6d-3610-4a87-8b75-8e5b3ed3f097" providerId="ADAL" clId="{76DFF375-6953-4EB3-B480-7BF3BD6F5580}" dt="2021-11-30T17:04:11.354" v="0"/>
          <ac:spMkLst>
            <pc:docMk/>
            <pc:sldMk cId="1253319254" sldId="425"/>
            <ac:spMk id="33794" creationId="{63C600CA-ACD5-48B5-9BFE-E5C3FB19CF72}"/>
          </ac:spMkLst>
        </pc:spChg>
        <pc:spChg chg="mod">
          <ac:chgData name="Jayarathna, Sampath" userId="10951a6d-3610-4a87-8b75-8e5b3ed3f097" providerId="ADAL" clId="{76DFF375-6953-4EB3-B480-7BF3BD6F5580}" dt="2021-11-30T17:07:37.726" v="29" actId="1076"/>
          <ac:spMkLst>
            <pc:docMk/>
            <pc:sldMk cId="1253319254" sldId="425"/>
            <ac:spMk id="33795" creationId="{6EE0F5B3-C305-4DB4-AA22-45AD152AB188}"/>
          </ac:spMkLst>
        </pc:spChg>
        <pc:spChg chg="mod">
          <ac:chgData name="Jayarathna, Sampath" userId="10951a6d-3610-4a87-8b75-8e5b3ed3f097" providerId="ADAL" clId="{76DFF375-6953-4EB3-B480-7BF3BD6F5580}" dt="2021-11-30T17:07:41.440" v="31" actId="14100"/>
          <ac:spMkLst>
            <pc:docMk/>
            <pc:sldMk cId="1253319254" sldId="425"/>
            <ac:spMk id="33796" creationId="{6A1A7D20-A067-41A2-8CA2-E4862EEA70CF}"/>
          </ac:spMkLst>
        </pc:spChg>
      </pc:sldChg>
      <pc:sldChg chg="modSp">
        <pc:chgData name="Jayarathna, Sampath" userId="10951a6d-3610-4a87-8b75-8e5b3ed3f097" providerId="ADAL" clId="{76DFF375-6953-4EB3-B480-7BF3BD6F5580}" dt="2021-11-30T17:04:11.354" v="0"/>
        <pc:sldMkLst>
          <pc:docMk/>
          <pc:sldMk cId="371389618" sldId="426"/>
        </pc:sldMkLst>
        <pc:spChg chg="mod">
          <ac:chgData name="Jayarathna, Sampath" userId="10951a6d-3610-4a87-8b75-8e5b3ed3f097" providerId="ADAL" clId="{76DFF375-6953-4EB3-B480-7BF3BD6F5580}" dt="2021-11-30T17:04:11.354" v="0"/>
          <ac:spMkLst>
            <pc:docMk/>
            <pc:sldMk cId="371389618" sldId="426"/>
            <ac:spMk id="153602" creationId="{00000000-0000-0000-0000-000000000000}"/>
          </ac:spMkLst>
        </pc:spChg>
        <pc:spChg chg="mod">
          <ac:chgData name="Jayarathna, Sampath" userId="10951a6d-3610-4a87-8b75-8e5b3ed3f097" providerId="ADAL" clId="{76DFF375-6953-4EB3-B480-7BF3BD6F5580}" dt="2021-11-30T17:04:11.354" v="0"/>
          <ac:spMkLst>
            <pc:docMk/>
            <pc:sldMk cId="371389618" sldId="426"/>
            <ac:spMk id="153603" creationId="{00000000-0000-0000-0000-000000000000}"/>
          </ac:spMkLst>
        </pc:spChg>
      </pc:sldChg>
      <pc:sldChg chg="modSp modNotes">
        <pc:chgData name="Jayarathna, Sampath" userId="10951a6d-3610-4a87-8b75-8e5b3ed3f097" providerId="ADAL" clId="{76DFF375-6953-4EB3-B480-7BF3BD6F5580}" dt="2021-11-30T17:04:11.354" v="0"/>
        <pc:sldMkLst>
          <pc:docMk/>
          <pc:sldMk cId="185321187" sldId="427"/>
        </pc:sldMkLst>
        <pc:spChg chg="mod">
          <ac:chgData name="Jayarathna, Sampath" userId="10951a6d-3610-4a87-8b75-8e5b3ed3f097" providerId="ADAL" clId="{76DFF375-6953-4EB3-B480-7BF3BD6F5580}" dt="2021-11-30T17:04:11.354" v="0"/>
          <ac:spMkLst>
            <pc:docMk/>
            <pc:sldMk cId="185321187" sldId="427"/>
            <ac:spMk id="10" creationId="{CA37D04E-6F3C-49AA-A182-E8F44AE57AA8}"/>
          </ac:spMkLst>
        </pc:spChg>
        <pc:spChg chg="mod">
          <ac:chgData name="Jayarathna, Sampath" userId="10951a6d-3610-4a87-8b75-8e5b3ed3f097" providerId="ADAL" clId="{76DFF375-6953-4EB3-B480-7BF3BD6F5580}" dt="2021-11-30T17:04:11.354" v="0"/>
          <ac:spMkLst>
            <pc:docMk/>
            <pc:sldMk cId="185321187" sldId="427"/>
            <ac:spMk id="11" creationId="{9BAC289E-81F2-44F8-AB80-8C6B2C5FA063}"/>
          </ac:spMkLst>
        </pc:spChg>
        <pc:spChg chg="mod">
          <ac:chgData name="Jayarathna, Sampath" userId="10951a6d-3610-4a87-8b75-8e5b3ed3f097" providerId="ADAL" clId="{76DFF375-6953-4EB3-B480-7BF3BD6F5580}" dt="2021-11-30T17:04:11.354" v="0"/>
          <ac:spMkLst>
            <pc:docMk/>
            <pc:sldMk cId="185321187" sldId="427"/>
            <ac:spMk id="153602" creationId="{00000000-0000-0000-0000-000000000000}"/>
          </ac:spMkLst>
        </pc:spChg>
        <pc:picChg chg="mod">
          <ac:chgData name="Jayarathna, Sampath" userId="10951a6d-3610-4a87-8b75-8e5b3ed3f097" providerId="ADAL" clId="{76DFF375-6953-4EB3-B480-7BF3BD6F5580}" dt="2021-11-30T17:04:11.354" v="0"/>
          <ac:picMkLst>
            <pc:docMk/>
            <pc:sldMk cId="185321187" sldId="427"/>
            <ac:picMk id="4" creationId="{45305D86-FF3B-4D66-B4FF-1FB67B148A11}"/>
          </ac:picMkLst>
        </pc:picChg>
        <pc:picChg chg="mod">
          <ac:chgData name="Jayarathna, Sampath" userId="10951a6d-3610-4a87-8b75-8e5b3ed3f097" providerId="ADAL" clId="{76DFF375-6953-4EB3-B480-7BF3BD6F5580}" dt="2021-11-30T17:04:11.354" v="0"/>
          <ac:picMkLst>
            <pc:docMk/>
            <pc:sldMk cId="185321187" sldId="427"/>
            <ac:picMk id="5" creationId="{523B5814-3EA9-4583-B495-DBBCFA60E79D}"/>
          </ac:picMkLst>
        </pc:picChg>
        <pc:picChg chg="mod">
          <ac:chgData name="Jayarathna, Sampath" userId="10951a6d-3610-4a87-8b75-8e5b3ed3f097" providerId="ADAL" clId="{76DFF375-6953-4EB3-B480-7BF3BD6F5580}" dt="2021-11-30T17:04:11.354" v="0"/>
          <ac:picMkLst>
            <pc:docMk/>
            <pc:sldMk cId="185321187" sldId="427"/>
            <ac:picMk id="7170" creationId="{C727E96F-2492-404A-B2E5-95E9B80AF510}"/>
          </ac:picMkLst>
        </pc:picChg>
      </pc:sldChg>
      <pc:sldChg chg="modSp">
        <pc:chgData name="Jayarathna, Sampath" userId="10951a6d-3610-4a87-8b75-8e5b3ed3f097" providerId="ADAL" clId="{76DFF375-6953-4EB3-B480-7BF3BD6F5580}" dt="2021-11-30T17:04:11.354" v="0"/>
        <pc:sldMkLst>
          <pc:docMk/>
          <pc:sldMk cId="2718537115" sldId="428"/>
        </pc:sldMkLst>
        <pc:spChg chg="mod">
          <ac:chgData name="Jayarathna, Sampath" userId="10951a6d-3610-4a87-8b75-8e5b3ed3f097" providerId="ADAL" clId="{76DFF375-6953-4EB3-B480-7BF3BD6F5580}" dt="2021-11-30T17:04:11.354" v="0"/>
          <ac:spMkLst>
            <pc:docMk/>
            <pc:sldMk cId="2718537115" sldId="428"/>
            <ac:spMk id="153602" creationId="{00000000-0000-0000-0000-000000000000}"/>
          </ac:spMkLst>
        </pc:spChg>
        <pc:spChg chg="mod">
          <ac:chgData name="Jayarathna, Sampath" userId="10951a6d-3610-4a87-8b75-8e5b3ed3f097" providerId="ADAL" clId="{76DFF375-6953-4EB3-B480-7BF3BD6F5580}" dt="2021-11-30T17:04:11.354" v="0"/>
          <ac:spMkLst>
            <pc:docMk/>
            <pc:sldMk cId="2718537115" sldId="428"/>
            <ac:spMk id="153603" creationId="{00000000-0000-0000-0000-000000000000}"/>
          </ac:spMkLst>
        </pc:spChg>
        <pc:picChg chg="mod">
          <ac:chgData name="Jayarathna, Sampath" userId="10951a6d-3610-4a87-8b75-8e5b3ed3f097" providerId="ADAL" clId="{76DFF375-6953-4EB3-B480-7BF3BD6F5580}" dt="2021-11-30T17:04:11.354" v="0"/>
          <ac:picMkLst>
            <pc:docMk/>
            <pc:sldMk cId="2718537115" sldId="428"/>
            <ac:picMk id="2" creationId="{C884EB2B-8E67-48FA-B6E7-2982092B7760}"/>
          </ac:picMkLst>
        </pc:picChg>
      </pc:sldChg>
      <pc:sldChg chg="modSp mod">
        <pc:chgData name="Jayarathna, Sampath" userId="10951a6d-3610-4a87-8b75-8e5b3ed3f097" providerId="ADAL" clId="{76DFF375-6953-4EB3-B480-7BF3BD6F5580}" dt="2021-11-30T17:04:11.750" v="9" actId="27636"/>
        <pc:sldMkLst>
          <pc:docMk/>
          <pc:sldMk cId="578902885" sldId="429"/>
        </pc:sldMkLst>
        <pc:spChg chg="mod">
          <ac:chgData name="Jayarathna, Sampath" userId="10951a6d-3610-4a87-8b75-8e5b3ed3f097" providerId="ADAL" clId="{76DFF375-6953-4EB3-B480-7BF3BD6F5580}" dt="2021-11-30T17:04:11.354" v="0"/>
          <ac:spMkLst>
            <pc:docMk/>
            <pc:sldMk cId="578902885" sldId="429"/>
            <ac:spMk id="153602" creationId="{00000000-0000-0000-0000-000000000000}"/>
          </ac:spMkLst>
        </pc:spChg>
        <pc:spChg chg="mod">
          <ac:chgData name="Jayarathna, Sampath" userId="10951a6d-3610-4a87-8b75-8e5b3ed3f097" providerId="ADAL" clId="{76DFF375-6953-4EB3-B480-7BF3BD6F5580}" dt="2021-11-30T17:04:11.750" v="9" actId="27636"/>
          <ac:spMkLst>
            <pc:docMk/>
            <pc:sldMk cId="578902885" sldId="429"/>
            <ac:spMk id="153603" creationId="{00000000-0000-0000-0000-000000000000}"/>
          </ac:spMkLst>
        </pc:spChg>
      </pc:sldChg>
      <pc:sldChg chg="modSp mod">
        <pc:chgData name="Jayarathna, Sampath" userId="10951a6d-3610-4a87-8b75-8e5b3ed3f097" providerId="ADAL" clId="{76DFF375-6953-4EB3-B480-7BF3BD6F5580}" dt="2021-11-30T17:04:11.511" v="1" actId="27636"/>
        <pc:sldMkLst>
          <pc:docMk/>
          <pc:sldMk cId="112979935" sldId="430"/>
        </pc:sldMkLst>
        <pc:spChg chg="mod">
          <ac:chgData name="Jayarathna, Sampath" userId="10951a6d-3610-4a87-8b75-8e5b3ed3f097" providerId="ADAL" clId="{76DFF375-6953-4EB3-B480-7BF3BD6F5580}" dt="2021-11-30T17:04:11.354" v="0"/>
          <ac:spMkLst>
            <pc:docMk/>
            <pc:sldMk cId="112979935" sldId="430"/>
            <ac:spMk id="2" creationId="{00000000-0000-0000-0000-000000000000}"/>
          </ac:spMkLst>
        </pc:spChg>
        <pc:spChg chg="mod">
          <ac:chgData name="Jayarathna, Sampath" userId="10951a6d-3610-4a87-8b75-8e5b3ed3f097" providerId="ADAL" clId="{76DFF375-6953-4EB3-B480-7BF3BD6F5580}" dt="2021-11-30T17:04:11.511" v="1" actId="27636"/>
          <ac:spMkLst>
            <pc:docMk/>
            <pc:sldMk cId="112979935" sldId="430"/>
            <ac:spMk id="3" creationId="{00000000-0000-0000-0000-000000000000}"/>
          </ac:spMkLst>
        </pc:spChg>
        <pc:spChg chg="mod">
          <ac:chgData name="Jayarathna, Sampath" userId="10951a6d-3610-4a87-8b75-8e5b3ed3f097" providerId="ADAL" clId="{76DFF375-6953-4EB3-B480-7BF3BD6F5580}" dt="2021-11-30T17:04:11.354" v="0"/>
          <ac:spMkLst>
            <pc:docMk/>
            <pc:sldMk cId="112979935" sldId="430"/>
            <ac:spMk id="4" creationId="{00000000-0000-0000-0000-000000000000}"/>
          </ac:spMkLst>
        </pc:spChg>
      </pc:sldChg>
      <pc:sldChg chg="modSp">
        <pc:chgData name="Jayarathna, Sampath" userId="10951a6d-3610-4a87-8b75-8e5b3ed3f097" providerId="ADAL" clId="{76DFF375-6953-4EB3-B480-7BF3BD6F5580}" dt="2021-11-30T17:04:11.354" v="0"/>
        <pc:sldMkLst>
          <pc:docMk/>
          <pc:sldMk cId="1302664352" sldId="431"/>
        </pc:sldMkLst>
        <pc:spChg chg="mod">
          <ac:chgData name="Jayarathna, Sampath" userId="10951a6d-3610-4a87-8b75-8e5b3ed3f097" providerId="ADAL" clId="{76DFF375-6953-4EB3-B480-7BF3BD6F5580}" dt="2021-11-30T17:04:11.354" v="0"/>
          <ac:spMkLst>
            <pc:docMk/>
            <pc:sldMk cId="1302664352" sldId="431"/>
            <ac:spMk id="2" creationId="{00000000-0000-0000-0000-000000000000}"/>
          </ac:spMkLst>
        </pc:spChg>
        <pc:spChg chg="mod">
          <ac:chgData name="Jayarathna, Sampath" userId="10951a6d-3610-4a87-8b75-8e5b3ed3f097" providerId="ADAL" clId="{76DFF375-6953-4EB3-B480-7BF3BD6F5580}" dt="2021-11-30T17:04:11.354" v="0"/>
          <ac:spMkLst>
            <pc:docMk/>
            <pc:sldMk cId="1302664352" sldId="431"/>
            <ac:spMk id="3" creationId="{00000000-0000-0000-0000-000000000000}"/>
          </ac:spMkLst>
        </pc:spChg>
        <pc:spChg chg="mod">
          <ac:chgData name="Jayarathna, Sampath" userId="10951a6d-3610-4a87-8b75-8e5b3ed3f097" providerId="ADAL" clId="{76DFF375-6953-4EB3-B480-7BF3BD6F5580}" dt="2021-11-30T17:04:11.354" v="0"/>
          <ac:spMkLst>
            <pc:docMk/>
            <pc:sldMk cId="1302664352" sldId="431"/>
            <ac:spMk id="4" creationId="{00000000-0000-0000-0000-000000000000}"/>
          </ac:spMkLst>
        </pc:spChg>
      </pc:sldChg>
      <pc:sldChg chg="modSp mod">
        <pc:chgData name="Jayarathna, Sampath" userId="10951a6d-3610-4a87-8b75-8e5b3ed3f097" providerId="ADAL" clId="{76DFF375-6953-4EB3-B480-7BF3BD6F5580}" dt="2021-11-30T17:04:11.542" v="2" actId="27636"/>
        <pc:sldMkLst>
          <pc:docMk/>
          <pc:sldMk cId="4000677414" sldId="432"/>
        </pc:sldMkLst>
        <pc:spChg chg="mod">
          <ac:chgData name="Jayarathna, Sampath" userId="10951a6d-3610-4a87-8b75-8e5b3ed3f097" providerId="ADAL" clId="{76DFF375-6953-4EB3-B480-7BF3BD6F5580}" dt="2021-11-30T17:04:11.354" v="0"/>
          <ac:spMkLst>
            <pc:docMk/>
            <pc:sldMk cId="4000677414" sldId="432"/>
            <ac:spMk id="2" creationId="{00000000-0000-0000-0000-000000000000}"/>
          </ac:spMkLst>
        </pc:spChg>
        <pc:spChg chg="mod">
          <ac:chgData name="Jayarathna, Sampath" userId="10951a6d-3610-4a87-8b75-8e5b3ed3f097" providerId="ADAL" clId="{76DFF375-6953-4EB3-B480-7BF3BD6F5580}" dt="2021-11-30T17:04:11.542" v="2" actId="27636"/>
          <ac:spMkLst>
            <pc:docMk/>
            <pc:sldMk cId="4000677414" sldId="432"/>
            <ac:spMk id="3" creationId="{00000000-0000-0000-0000-000000000000}"/>
          </ac:spMkLst>
        </pc:spChg>
        <pc:spChg chg="mod">
          <ac:chgData name="Jayarathna, Sampath" userId="10951a6d-3610-4a87-8b75-8e5b3ed3f097" providerId="ADAL" clId="{76DFF375-6953-4EB3-B480-7BF3BD6F5580}" dt="2021-11-30T17:04:11.354" v="0"/>
          <ac:spMkLst>
            <pc:docMk/>
            <pc:sldMk cId="4000677414" sldId="432"/>
            <ac:spMk id="4" creationId="{00000000-0000-0000-0000-000000000000}"/>
          </ac:spMkLst>
        </pc:spChg>
      </pc:sldChg>
      <pc:sldChg chg="modSp">
        <pc:chgData name="Jayarathna, Sampath" userId="10951a6d-3610-4a87-8b75-8e5b3ed3f097" providerId="ADAL" clId="{76DFF375-6953-4EB3-B480-7BF3BD6F5580}" dt="2021-11-30T17:04:11.354" v="0"/>
        <pc:sldMkLst>
          <pc:docMk/>
          <pc:sldMk cId="3903156496" sldId="433"/>
        </pc:sldMkLst>
        <pc:spChg chg="mod">
          <ac:chgData name="Jayarathna, Sampath" userId="10951a6d-3610-4a87-8b75-8e5b3ed3f097" providerId="ADAL" clId="{76DFF375-6953-4EB3-B480-7BF3BD6F5580}" dt="2021-11-30T17:04:11.354" v="0"/>
          <ac:spMkLst>
            <pc:docMk/>
            <pc:sldMk cId="3903156496" sldId="433"/>
            <ac:spMk id="2" creationId="{00000000-0000-0000-0000-000000000000}"/>
          </ac:spMkLst>
        </pc:spChg>
        <pc:spChg chg="mod">
          <ac:chgData name="Jayarathna, Sampath" userId="10951a6d-3610-4a87-8b75-8e5b3ed3f097" providerId="ADAL" clId="{76DFF375-6953-4EB3-B480-7BF3BD6F5580}" dt="2021-11-30T17:04:11.354" v="0"/>
          <ac:spMkLst>
            <pc:docMk/>
            <pc:sldMk cId="3903156496" sldId="433"/>
            <ac:spMk id="3" creationId="{00000000-0000-0000-0000-000000000000}"/>
          </ac:spMkLst>
        </pc:spChg>
        <pc:spChg chg="mod">
          <ac:chgData name="Jayarathna, Sampath" userId="10951a6d-3610-4a87-8b75-8e5b3ed3f097" providerId="ADAL" clId="{76DFF375-6953-4EB3-B480-7BF3BD6F5580}" dt="2021-11-30T17:04:11.354" v="0"/>
          <ac:spMkLst>
            <pc:docMk/>
            <pc:sldMk cId="3903156496" sldId="433"/>
            <ac:spMk id="4" creationId="{00000000-0000-0000-0000-000000000000}"/>
          </ac:spMkLst>
        </pc:spChg>
      </pc:sldChg>
      <pc:sldChg chg="modSp">
        <pc:chgData name="Jayarathna, Sampath" userId="10951a6d-3610-4a87-8b75-8e5b3ed3f097" providerId="ADAL" clId="{76DFF375-6953-4EB3-B480-7BF3BD6F5580}" dt="2021-11-30T17:04:11.354" v="0"/>
        <pc:sldMkLst>
          <pc:docMk/>
          <pc:sldMk cId="455539667" sldId="434"/>
        </pc:sldMkLst>
        <pc:spChg chg="mod">
          <ac:chgData name="Jayarathna, Sampath" userId="10951a6d-3610-4a87-8b75-8e5b3ed3f097" providerId="ADAL" clId="{76DFF375-6953-4EB3-B480-7BF3BD6F5580}" dt="2021-11-30T17:04:11.354" v="0"/>
          <ac:spMkLst>
            <pc:docMk/>
            <pc:sldMk cId="455539667" sldId="434"/>
            <ac:spMk id="2" creationId="{00000000-0000-0000-0000-000000000000}"/>
          </ac:spMkLst>
        </pc:spChg>
        <pc:spChg chg="mod">
          <ac:chgData name="Jayarathna, Sampath" userId="10951a6d-3610-4a87-8b75-8e5b3ed3f097" providerId="ADAL" clId="{76DFF375-6953-4EB3-B480-7BF3BD6F5580}" dt="2021-11-30T17:04:11.354" v="0"/>
          <ac:spMkLst>
            <pc:docMk/>
            <pc:sldMk cId="455539667" sldId="434"/>
            <ac:spMk id="3" creationId="{00000000-0000-0000-0000-000000000000}"/>
          </ac:spMkLst>
        </pc:spChg>
        <pc:spChg chg="mod">
          <ac:chgData name="Jayarathna, Sampath" userId="10951a6d-3610-4a87-8b75-8e5b3ed3f097" providerId="ADAL" clId="{76DFF375-6953-4EB3-B480-7BF3BD6F5580}" dt="2021-11-30T17:04:11.354" v="0"/>
          <ac:spMkLst>
            <pc:docMk/>
            <pc:sldMk cId="455539667" sldId="434"/>
            <ac:spMk id="4" creationId="{00000000-0000-0000-0000-000000000000}"/>
          </ac:spMkLst>
        </pc:spChg>
      </pc:sldChg>
      <pc:sldChg chg="modSp">
        <pc:chgData name="Jayarathna, Sampath" userId="10951a6d-3610-4a87-8b75-8e5b3ed3f097" providerId="ADAL" clId="{76DFF375-6953-4EB3-B480-7BF3BD6F5580}" dt="2021-11-30T17:04:11.354" v="0"/>
        <pc:sldMkLst>
          <pc:docMk/>
          <pc:sldMk cId="1392834759" sldId="435"/>
        </pc:sldMkLst>
        <pc:spChg chg="mod">
          <ac:chgData name="Jayarathna, Sampath" userId="10951a6d-3610-4a87-8b75-8e5b3ed3f097" providerId="ADAL" clId="{76DFF375-6953-4EB3-B480-7BF3BD6F5580}" dt="2021-11-30T17:04:11.354" v="0"/>
          <ac:spMkLst>
            <pc:docMk/>
            <pc:sldMk cId="1392834759" sldId="435"/>
            <ac:spMk id="2" creationId="{00000000-0000-0000-0000-000000000000}"/>
          </ac:spMkLst>
        </pc:spChg>
        <pc:spChg chg="mod">
          <ac:chgData name="Jayarathna, Sampath" userId="10951a6d-3610-4a87-8b75-8e5b3ed3f097" providerId="ADAL" clId="{76DFF375-6953-4EB3-B480-7BF3BD6F5580}" dt="2021-11-30T17:04:11.354" v="0"/>
          <ac:spMkLst>
            <pc:docMk/>
            <pc:sldMk cId="1392834759" sldId="435"/>
            <ac:spMk id="3" creationId="{00000000-0000-0000-0000-000000000000}"/>
          </ac:spMkLst>
        </pc:spChg>
        <pc:spChg chg="mod">
          <ac:chgData name="Jayarathna, Sampath" userId="10951a6d-3610-4a87-8b75-8e5b3ed3f097" providerId="ADAL" clId="{76DFF375-6953-4EB3-B480-7BF3BD6F5580}" dt="2021-11-30T17:04:11.354" v="0"/>
          <ac:spMkLst>
            <pc:docMk/>
            <pc:sldMk cId="1392834759" sldId="435"/>
            <ac:spMk id="4" creationId="{00000000-0000-0000-0000-000000000000}"/>
          </ac:spMkLst>
        </pc:spChg>
      </pc:sldChg>
      <pc:sldChg chg="modSp">
        <pc:chgData name="Jayarathna, Sampath" userId="10951a6d-3610-4a87-8b75-8e5b3ed3f097" providerId="ADAL" clId="{76DFF375-6953-4EB3-B480-7BF3BD6F5580}" dt="2021-11-30T17:04:11.354" v="0"/>
        <pc:sldMkLst>
          <pc:docMk/>
          <pc:sldMk cId="910347476" sldId="436"/>
        </pc:sldMkLst>
        <pc:spChg chg="mod">
          <ac:chgData name="Jayarathna, Sampath" userId="10951a6d-3610-4a87-8b75-8e5b3ed3f097" providerId="ADAL" clId="{76DFF375-6953-4EB3-B480-7BF3BD6F5580}" dt="2021-11-30T17:04:11.354" v="0"/>
          <ac:spMkLst>
            <pc:docMk/>
            <pc:sldMk cId="910347476" sldId="436"/>
            <ac:spMk id="2" creationId="{00000000-0000-0000-0000-000000000000}"/>
          </ac:spMkLst>
        </pc:spChg>
        <pc:spChg chg="mod">
          <ac:chgData name="Jayarathna, Sampath" userId="10951a6d-3610-4a87-8b75-8e5b3ed3f097" providerId="ADAL" clId="{76DFF375-6953-4EB3-B480-7BF3BD6F5580}" dt="2021-11-30T17:04:11.354" v="0"/>
          <ac:spMkLst>
            <pc:docMk/>
            <pc:sldMk cId="910347476" sldId="436"/>
            <ac:spMk id="3" creationId="{00000000-0000-0000-0000-000000000000}"/>
          </ac:spMkLst>
        </pc:spChg>
        <pc:spChg chg="mod">
          <ac:chgData name="Jayarathna, Sampath" userId="10951a6d-3610-4a87-8b75-8e5b3ed3f097" providerId="ADAL" clId="{76DFF375-6953-4EB3-B480-7BF3BD6F5580}" dt="2021-11-30T17:04:11.354" v="0"/>
          <ac:spMkLst>
            <pc:docMk/>
            <pc:sldMk cId="910347476" sldId="436"/>
            <ac:spMk id="4" creationId="{00000000-0000-0000-0000-000000000000}"/>
          </ac:spMkLst>
        </pc:spChg>
      </pc:sldChg>
      <pc:sldChg chg="modSp">
        <pc:chgData name="Jayarathna, Sampath" userId="10951a6d-3610-4a87-8b75-8e5b3ed3f097" providerId="ADAL" clId="{76DFF375-6953-4EB3-B480-7BF3BD6F5580}" dt="2021-11-30T17:04:11.354" v="0"/>
        <pc:sldMkLst>
          <pc:docMk/>
          <pc:sldMk cId="2667161592" sldId="437"/>
        </pc:sldMkLst>
        <pc:spChg chg="mod">
          <ac:chgData name="Jayarathna, Sampath" userId="10951a6d-3610-4a87-8b75-8e5b3ed3f097" providerId="ADAL" clId="{76DFF375-6953-4EB3-B480-7BF3BD6F5580}" dt="2021-11-30T17:04:11.354" v="0"/>
          <ac:spMkLst>
            <pc:docMk/>
            <pc:sldMk cId="2667161592" sldId="437"/>
            <ac:spMk id="2" creationId="{00000000-0000-0000-0000-000000000000}"/>
          </ac:spMkLst>
        </pc:spChg>
        <pc:spChg chg="mod">
          <ac:chgData name="Jayarathna, Sampath" userId="10951a6d-3610-4a87-8b75-8e5b3ed3f097" providerId="ADAL" clId="{76DFF375-6953-4EB3-B480-7BF3BD6F5580}" dt="2021-11-30T17:04:11.354" v="0"/>
          <ac:spMkLst>
            <pc:docMk/>
            <pc:sldMk cId="2667161592" sldId="437"/>
            <ac:spMk id="3" creationId="{00000000-0000-0000-0000-000000000000}"/>
          </ac:spMkLst>
        </pc:spChg>
        <pc:spChg chg="mod">
          <ac:chgData name="Jayarathna, Sampath" userId="10951a6d-3610-4a87-8b75-8e5b3ed3f097" providerId="ADAL" clId="{76DFF375-6953-4EB3-B480-7BF3BD6F5580}" dt="2021-11-30T17:04:11.354" v="0"/>
          <ac:spMkLst>
            <pc:docMk/>
            <pc:sldMk cId="2667161592" sldId="437"/>
            <ac:spMk id="4" creationId="{00000000-0000-0000-0000-000000000000}"/>
          </ac:spMkLst>
        </pc:spChg>
      </pc:sldChg>
      <pc:sldChg chg="modSp">
        <pc:chgData name="Jayarathna, Sampath" userId="10951a6d-3610-4a87-8b75-8e5b3ed3f097" providerId="ADAL" clId="{76DFF375-6953-4EB3-B480-7BF3BD6F5580}" dt="2021-11-30T17:04:11.354" v="0"/>
        <pc:sldMkLst>
          <pc:docMk/>
          <pc:sldMk cId="2471506749" sldId="438"/>
        </pc:sldMkLst>
        <pc:spChg chg="mod">
          <ac:chgData name="Jayarathna, Sampath" userId="10951a6d-3610-4a87-8b75-8e5b3ed3f097" providerId="ADAL" clId="{76DFF375-6953-4EB3-B480-7BF3BD6F5580}" dt="2021-11-30T17:04:11.354" v="0"/>
          <ac:spMkLst>
            <pc:docMk/>
            <pc:sldMk cId="2471506749" sldId="438"/>
            <ac:spMk id="52226" creationId="{00000000-0000-0000-0000-000000000000}"/>
          </ac:spMkLst>
        </pc:spChg>
        <pc:spChg chg="mod">
          <ac:chgData name="Jayarathna, Sampath" userId="10951a6d-3610-4a87-8b75-8e5b3ed3f097" providerId="ADAL" clId="{76DFF375-6953-4EB3-B480-7BF3BD6F5580}" dt="2021-11-30T17:04:11.354" v="0"/>
          <ac:spMkLst>
            <pc:docMk/>
            <pc:sldMk cId="2471506749" sldId="438"/>
            <ac:spMk id="52227" creationId="{00000000-0000-0000-0000-000000000000}"/>
          </ac:spMkLst>
        </pc:spChg>
      </pc:sldChg>
      <pc:sldMasterChg chg="modSp modSldLayout">
        <pc:chgData name="Jayarathna, Sampath" userId="10951a6d-3610-4a87-8b75-8e5b3ed3f097" providerId="ADAL" clId="{76DFF375-6953-4EB3-B480-7BF3BD6F5580}" dt="2021-11-30T17:04:11.354" v="0"/>
        <pc:sldMasterMkLst>
          <pc:docMk/>
          <pc:sldMasterMk cId="2069273455" sldId="2147483828"/>
        </pc:sldMasterMkLst>
        <pc:spChg chg="mod">
          <ac:chgData name="Jayarathna, Sampath" userId="10951a6d-3610-4a87-8b75-8e5b3ed3f097" providerId="ADAL" clId="{76DFF375-6953-4EB3-B480-7BF3BD6F5580}" dt="2021-11-30T17:04:11.354" v="0"/>
          <ac:spMkLst>
            <pc:docMk/>
            <pc:sldMasterMk cId="2069273455" sldId="2147483828"/>
            <ac:spMk id="2"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ac:spMk id="3"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ac:spMk id="6" creationId="{00000000-0000-0000-0000-000000000000}"/>
          </ac:spMkLst>
        </pc:spChg>
        <pc:cxnChg chg="mod">
          <ac:chgData name="Jayarathna, Sampath" userId="10951a6d-3610-4a87-8b75-8e5b3ed3f097" providerId="ADAL" clId="{76DFF375-6953-4EB3-B480-7BF3BD6F5580}" dt="2021-11-30T17:04:11.354" v="0"/>
          <ac:cxnSpMkLst>
            <pc:docMk/>
            <pc:sldMasterMk cId="2069273455" sldId="2147483828"/>
            <ac:cxnSpMk id="7" creationId="{00000000-0000-0000-0000-000000000000}"/>
          </ac:cxnSpMkLst>
        </pc:cxnChg>
        <pc:sldLayoutChg chg="modSp">
          <pc:chgData name="Jayarathna, Sampath" userId="10951a6d-3610-4a87-8b75-8e5b3ed3f097" providerId="ADAL" clId="{76DFF375-6953-4EB3-B480-7BF3BD6F5580}" dt="2021-11-30T17:04:11.354" v="0"/>
          <pc:sldLayoutMkLst>
            <pc:docMk/>
            <pc:sldMasterMk cId="2069273455" sldId="2147483828"/>
            <pc:sldLayoutMk cId="2424340929" sldId="2147483829"/>
          </pc:sldLayoutMkLst>
          <pc:spChg chg="mod">
            <ac:chgData name="Jayarathna, Sampath" userId="10951a6d-3610-4a87-8b75-8e5b3ed3f097" providerId="ADAL" clId="{76DFF375-6953-4EB3-B480-7BF3BD6F5580}" dt="2021-11-30T17:04:11.354" v="0"/>
            <ac:spMkLst>
              <pc:docMk/>
              <pc:sldMasterMk cId="2069273455" sldId="2147483828"/>
              <pc:sldLayoutMk cId="2424340929" sldId="2147483829"/>
              <ac:spMk id="2"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2424340929" sldId="2147483829"/>
              <ac:spMk id="3" creationId="{00000000-0000-0000-0000-000000000000}"/>
            </ac:spMkLst>
          </pc:spChg>
        </pc:sldLayoutChg>
        <pc:sldLayoutChg chg="modSp">
          <pc:chgData name="Jayarathna, Sampath" userId="10951a6d-3610-4a87-8b75-8e5b3ed3f097" providerId="ADAL" clId="{76DFF375-6953-4EB3-B480-7BF3BD6F5580}" dt="2021-11-30T17:04:11.354" v="0"/>
          <pc:sldLayoutMkLst>
            <pc:docMk/>
            <pc:sldMasterMk cId="2069273455" sldId="2147483828"/>
            <pc:sldLayoutMk cId="2664131826" sldId="2147483831"/>
          </pc:sldLayoutMkLst>
          <pc:spChg chg="mod">
            <ac:chgData name="Jayarathna, Sampath" userId="10951a6d-3610-4a87-8b75-8e5b3ed3f097" providerId="ADAL" clId="{76DFF375-6953-4EB3-B480-7BF3BD6F5580}" dt="2021-11-30T17:04:11.354" v="0"/>
            <ac:spMkLst>
              <pc:docMk/>
              <pc:sldMasterMk cId="2069273455" sldId="2147483828"/>
              <pc:sldLayoutMk cId="2664131826" sldId="2147483831"/>
              <ac:spMk id="2"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2664131826" sldId="2147483831"/>
              <ac:spMk id="3" creationId="{00000000-0000-0000-0000-000000000000}"/>
            </ac:spMkLst>
          </pc:spChg>
        </pc:sldLayoutChg>
        <pc:sldLayoutChg chg="modSp">
          <pc:chgData name="Jayarathna, Sampath" userId="10951a6d-3610-4a87-8b75-8e5b3ed3f097" providerId="ADAL" clId="{76DFF375-6953-4EB3-B480-7BF3BD6F5580}" dt="2021-11-30T17:04:11.354" v="0"/>
          <pc:sldLayoutMkLst>
            <pc:docMk/>
            <pc:sldMasterMk cId="2069273455" sldId="2147483828"/>
            <pc:sldLayoutMk cId="2650597333" sldId="2147483832"/>
          </pc:sldLayoutMkLst>
          <pc:spChg chg="mod">
            <ac:chgData name="Jayarathna, Sampath" userId="10951a6d-3610-4a87-8b75-8e5b3ed3f097" providerId="ADAL" clId="{76DFF375-6953-4EB3-B480-7BF3BD6F5580}" dt="2021-11-30T17:04:11.354" v="0"/>
            <ac:spMkLst>
              <pc:docMk/>
              <pc:sldMasterMk cId="2069273455" sldId="2147483828"/>
              <pc:sldLayoutMk cId="2650597333" sldId="2147483832"/>
              <ac:spMk id="3"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2650597333" sldId="2147483832"/>
              <ac:spMk id="4" creationId="{00000000-0000-0000-0000-000000000000}"/>
            </ac:spMkLst>
          </pc:spChg>
        </pc:sldLayoutChg>
        <pc:sldLayoutChg chg="modSp">
          <pc:chgData name="Jayarathna, Sampath" userId="10951a6d-3610-4a87-8b75-8e5b3ed3f097" providerId="ADAL" clId="{76DFF375-6953-4EB3-B480-7BF3BD6F5580}" dt="2021-11-30T17:04:11.354" v="0"/>
          <pc:sldLayoutMkLst>
            <pc:docMk/>
            <pc:sldMasterMk cId="2069273455" sldId="2147483828"/>
            <pc:sldLayoutMk cId="769485569" sldId="2147483833"/>
          </pc:sldLayoutMkLst>
          <pc:spChg chg="mod">
            <ac:chgData name="Jayarathna, Sampath" userId="10951a6d-3610-4a87-8b75-8e5b3ed3f097" providerId="ADAL" clId="{76DFF375-6953-4EB3-B480-7BF3BD6F5580}" dt="2021-11-30T17:04:11.354" v="0"/>
            <ac:spMkLst>
              <pc:docMk/>
              <pc:sldMasterMk cId="2069273455" sldId="2147483828"/>
              <pc:sldLayoutMk cId="769485569" sldId="2147483833"/>
              <ac:spMk id="2"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769485569" sldId="2147483833"/>
              <ac:spMk id="3"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769485569" sldId="2147483833"/>
              <ac:spMk id="4"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769485569" sldId="2147483833"/>
              <ac:spMk id="5"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769485569" sldId="2147483833"/>
              <ac:spMk id="6" creationId="{00000000-0000-0000-0000-000000000000}"/>
            </ac:spMkLst>
          </pc:spChg>
        </pc:sldLayoutChg>
        <pc:sldLayoutChg chg="modSp">
          <pc:chgData name="Jayarathna, Sampath" userId="10951a6d-3610-4a87-8b75-8e5b3ed3f097" providerId="ADAL" clId="{76DFF375-6953-4EB3-B480-7BF3BD6F5580}" dt="2021-11-30T17:04:11.354" v="0"/>
          <pc:sldLayoutMkLst>
            <pc:docMk/>
            <pc:sldMasterMk cId="2069273455" sldId="2147483828"/>
            <pc:sldLayoutMk cId="950812625" sldId="2147483836"/>
          </pc:sldLayoutMkLst>
          <pc:spChg chg="mod">
            <ac:chgData name="Jayarathna, Sampath" userId="10951a6d-3610-4a87-8b75-8e5b3ed3f097" providerId="ADAL" clId="{76DFF375-6953-4EB3-B480-7BF3BD6F5580}" dt="2021-11-30T17:04:11.354" v="0"/>
            <ac:spMkLst>
              <pc:docMk/>
              <pc:sldMasterMk cId="2069273455" sldId="2147483828"/>
              <pc:sldLayoutMk cId="950812625" sldId="2147483836"/>
              <ac:spMk id="2"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950812625" sldId="2147483836"/>
              <ac:spMk id="3"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950812625" sldId="2147483836"/>
              <ac:spMk id="4" creationId="{00000000-0000-0000-0000-000000000000}"/>
            </ac:spMkLst>
          </pc:spChg>
        </pc:sldLayoutChg>
        <pc:sldLayoutChg chg="modSp">
          <pc:chgData name="Jayarathna, Sampath" userId="10951a6d-3610-4a87-8b75-8e5b3ed3f097" providerId="ADAL" clId="{76DFF375-6953-4EB3-B480-7BF3BD6F5580}" dt="2021-11-30T17:04:11.354" v="0"/>
          <pc:sldLayoutMkLst>
            <pc:docMk/>
            <pc:sldMasterMk cId="2069273455" sldId="2147483828"/>
            <pc:sldLayoutMk cId="2014582595" sldId="2147483837"/>
          </pc:sldLayoutMkLst>
          <pc:spChg chg="mod">
            <ac:chgData name="Jayarathna, Sampath" userId="10951a6d-3610-4a87-8b75-8e5b3ed3f097" providerId="ADAL" clId="{76DFF375-6953-4EB3-B480-7BF3BD6F5580}" dt="2021-11-30T17:04:11.354" v="0"/>
            <ac:spMkLst>
              <pc:docMk/>
              <pc:sldMasterMk cId="2069273455" sldId="2147483828"/>
              <pc:sldLayoutMk cId="2014582595" sldId="2147483837"/>
              <ac:spMk id="2"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2014582595" sldId="2147483837"/>
              <ac:spMk id="3"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2014582595" sldId="2147483837"/>
              <ac:spMk id="4" creationId="{00000000-0000-0000-0000-000000000000}"/>
            </ac:spMkLst>
          </pc:spChg>
        </pc:sldLayoutChg>
        <pc:sldLayoutChg chg="modSp">
          <pc:chgData name="Jayarathna, Sampath" userId="10951a6d-3610-4a87-8b75-8e5b3ed3f097" providerId="ADAL" clId="{76DFF375-6953-4EB3-B480-7BF3BD6F5580}" dt="2021-11-30T17:04:11.354" v="0"/>
          <pc:sldLayoutMkLst>
            <pc:docMk/>
            <pc:sldMasterMk cId="2069273455" sldId="2147483828"/>
            <pc:sldLayoutMk cId="820685412" sldId="2147483839"/>
          </pc:sldLayoutMkLst>
          <pc:spChg chg="mod">
            <ac:chgData name="Jayarathna, Sampath" userId="10951a6d-3610-4a87-8b75-8e5b3ed3f097" providerId="ADAL" clId="{76DFF375-6953-4EB3-B480-7BF3BD6F5580}" dt="2021-11-30T17:04:11.354" v="0"/>
            <ac:spMkLst>
              <pc:docMk/>
              <pc:sldMasterMk cId="2069273455" sldId="2147483828"/>
              <pc:sldLayoutMk cId="820685412" sldId="2147483839"/>
              <ac:spMk id="2" creationId="{00000000-0000-0000-0000-000000000000}"/>
            </ac:spMkLst>
          </pc:spChg>
          <pc:spChg chg="mod">
            <ac:chgData name="Jayarathna, Sampath" userId="10951a6d-3610-4a87-8b75-8e5b3ed3f097" providerId="ADAL" clId="{76DFF375-6953-4EB3-B480-7BF3BD6F5580}" dt="2021-11-30T17:04:11.354" v="0"/>
            <ac:spMkLst>
              <pc:docMk/>
              <pc:sldMasterMk cId="2069273455" sldId="2147483828"/>
              <pc:sldLayoutMk cId="820685412" sldId="2147483839"/>
              <ac:spMk id="3" creationId="{00000000-0000-0000-0000-000000000000}"/>
            </ac:spMkLst>
          </pc:spChg>
        </pc:sldLayoutChg>
      </pc:sldMasterChg>
      <pc:sldMasterChg chg="addSp">
        <pc:chgData name="Jayarathna, Sampath" userId="10951a6d-3610-4a87-8b75-8e5b3ed3f097" providerId="ADAL" clId="{76DFF375-6953-4EB3-B480-7BF3BD6F5580}" dt="2021-11-30T17:04:11.354" v="0"/>
        <pc:sldMasterMkLst>
          <pc:docMk/>
          <pc:sldMasterMk cId="2298718099" sldId="2147483840"/>
        </pc:sldMasterMkLst>
        <pc:cxnChg chg="add">
          <ac:chgData name="Jayarathna, Sampath" userId="10951a6d-3610-4a87-8b75-8e5b3ed3f097" providerId="ADAL" clId="{76DFF375-6953-4EB3-B480-7BF3BD6F5580}" dt="2021-11-30T17:04:11.354" v="0"/>
          <ac:cxnSpMkLst>
            <pc:docMk/>
            <pc:sldMasterMk cId="2298718099" sldId="2147483840"/>
            <ac:cxnSpMk id="7" creationId="{66568925-C2BA-4DDA-8458-790BCF0C492C}"/>
          </ac:cxnSpMkLst>
        </pc:cxnChg>
      </pc:sldMasterChg>
    </pc:docChg>
  </pc:docChgLst>
  <pc:docChgLst>
    <pc:chgData name="Jayarathna, Sampath" userId="10951a6d-3610-4a87-8b75-8e5b3ed3f097" providerId="ADAL" clId="{2E427B79-06D7-4265-8ECE-4E83FE0CDF57}"/>
    <pc:docChg chg="undo custSel addSld delSld modSld sldOrd">
      <pc:chgData name="Jayarathna, Sampath" userId="10951a6d-3610-4a87-8b75-8e5b3ed3f097" providerId="ADAL" clId="{2E427B79-06D7-4265-8ECE-4E83FE0CDF57}" dt="2021-12-01T00:01:25.698" v="146" actId="20577"/>
      <pc:docMkLst>
        <pc:docMk/>
      </pc:docMkLst>
      <pc:sldChg chg="modSp mod">
        <pc:chgData name="Jayarathna, Sampath" userId="10951a6d-3610-4a87-8b75-8e5b3ed3f097" providerId="ADAL" clId="{2E427B79-06D7-4265-8ECE-4E83FE0CDF57}" dt="2021-11-30T20:42:02.589" v="0" actId="14100"/>
        <pc:sldMkLst>
          <pc:docMk/>
          <pc:sldMk cId="1695991912" sldId="263"/>
        </pc:sldMkLst>
        <pc:spChg chg="mod">
          <ac:chgData name="Jayarathna, Sampath" userId="10951a6d-3610-4a87-8b75-8e5b3ed3f097" providerId="ADAL" clId="{2E427B79-06D7-4265-8ECE-4E83FE0CDF57}" dt="2021-11-30T20:42:02.589" v="0" actId="14100"/>
          <ac:spMkLst>
            <pc:docMk/>
            <pc:sldMk cId="1695991912" sldId="263"/>
            <ac:spMk id="30723" creationId="{00000000-0000-0000-0000-000000000000}"/>
          </ac:spMkLst>
        </pc:spChg>
      </pc:sldChg>
      <pc:sldChg chg="modSp mod">
        <pc:chgData name="Jayarathna, Sampath" userId="10951a6d-3610-4a87-8b75-8e5b3ed3f097" providerId="ADAL" clId="{2E427B79-06D7-4265-8ECE-4E83FE0CDF57}" dt="2021-11-30T21:59:21.066" v="112" actId="14734"/>
        <pc:sldMkLst>
          <pc:docMk/>
          <pc:sldMk cId="3006819971" sldId="301"/>
        </pc:sldMkLst>
        <pc:graphicFrameChg chg="modGraphic">
          <ac:chgData name="Jayarathna, Sampath" userId="10951a6d-3610-4a87-8b75-8e5b3ed3f097" providerId="ADAL" clId="{2E427B79-06D7-4265-8ECE-4E83FE0CDF57}" dt="2021-11-30T21:59:21.066" v="112" actId="14734"/>
          <ac:graphicFrameMkLst>
            <pc:docMk/>
            <pc:sldMk cId="3006819971" sldId="301"/>
            <ac:graphicFrameMk id="15" creationId="{00000000-0000-0000-0000-000000000000}"/>
          </ac:graphicFrameMkLst>
        </pc:graphicFrameChg>
      </pc:sldChg>
      <pc:sldChg chg="modNotesTx">
        <pc:chgData name="Jayarathna, Sampath" userId="10951a6d-3610-4a87-8b75-8e5b3ed3f097" providerId="ADAL" clId="{2E427B79-06D7-4265-8ECE-4E83FE0CDF57}" dt="2021-11-30T22:55:07.391" v="115"/>
        <pc:sldMkLst>
          <pc:docMk/>
          <pc:sldMk cId="4004959804" sldId="305"/>
        </pc:sldMkLst>
      </pc:sldChg>
      <pc:sldChg chg="modSp add del mod ord">
        <pc:chgData name="Jayarathna, Sampath" userId="10951a6d-3610-4a87-8b75-8e5b3ed3f097" providerId="ADAL" clId="{2E427B79-06D7-4265-8ECE-4E83FE0CDF57}" dt="2021-11-30T23:45:33.749" v="141" actId="20577"/>
        <pc:sldMkLst>
          <pc:docMk/>
          <pc:sldMk cId="416621072" sldId="323"/>
        </pc:sldMkLst>
        <pc:spChg chg="mod">
          <ac:chgData name="Jayarathna, Sampath" userId="10951a6d-3610-4a87-8b75-8e5b3ed3f097" providerId="ADAL" clId="{2E427B79-06D7-4265-8ECE-4E83FE0CDF57}" dt="2021-11-30T20:46:10.933" v="6" actId="20577"/>
          <ac:spMkLst>
            <pc:docMk/>
            <pc:sldMk cId="416621072" sldId="323"/>
            <ac:spMk id="2" creationId="{00000000-0000-0000-0000-000000000000}"/>
          </ac:spMkLst>
        </pc:spChg>
        <pc:spChg chg="mod">
          <ac:chgData name="Jayarathna, Sampath" userId="10951a6d-3610-4a87-8b75-8e5b3ed3f097" providerId="ADAL" clId="{2E427B79-06D7-4265-8ECE-4E83FE0CDF57}" dt="2021-11-30T20:46:53.640" v="30" actId="20577"/>
          <ac:spMkLst>
            <pc:docMk/>
            <pc:sldMk cId="416621072" sldId="323"/>
            <ac:spMk id="3" creationId="{00000000-0000-0000-0000-000000000000}"/>
          </ac:spMkLst>
        </pc:spChg>
        <pc:spChg chg="mod">
          <ac:chgData name="Jayarathna, Sampath" userId="10951a6d-3610-4a87-8b75-8e5b3ed3f097" providerId="ADAL" clId="{2E427B79-06D7-4265-8ECE-4E83FE0CDF57}" dt="2021-11-30T21:54:21.739" v="47" actId="1076"/>
          <ac:spMkLst>
            <pc:docMk/>
            <pc:sldMk cId="416621072" sldId="323"/>
            <ac:spMk id="5" creationId="{00000000-0000-0000-0000-000000000000}"/>
          </ac:spMkLst>
        </pc:spChg>
        <pc:spChg chg="mod">
          <ac:chgData name="Jayarathna, Sampath" userId="10951a6d-3610-4a87-8b75-8e5b3ed3f097" providerId="ADAL" clId="{2E427B79-06D7-4265-8ECE-4E83FE0CDF57}" dt="2021-11-30T21:54:25.093" v="48" actId="1076"/>
          <ac:spMkLst>
            <pc:docMk/>
            <pc:sldMk cId="416621072" sldId="323"/>
            <ac:spMk id="6" creationId="{00000000-0000-0000-0000-000000000000}"/>
          </ac:spMkLst>
        </pc:spChg>
        <pc:spChg chg="mod">
          <ac:chgData name="Jayarathna, Sampath" userId="10951a6d-3610-4a87-8b75-8e5b3ed3f097" providerId="ADAL" clId="{2E427B79-06D7-4265-8ECE-4E83FE0CDF57}" dt="2021-11-30T20:47:02.514" v="33" actId="20577"/>
          <ac:spMkLst>
            <pc:docMk/>
            <pc:sldMk cId="416621072" sldId="323"/>
            <ac:spMk id="8" creationId="{00000000-0000-0000-0000-000000000000}"/>
          </ac:spMkLst>
        </pc:spChg>
        <pc:graphicFrameChg chg="modGraphic">
          <ac:chgData name="Jayarathna, Sampath" userId="10951a6d-3610-4a87-8b75-8e5b3ed3f097" providerId="ADAL" clId="{2E427B79-06D7-4265-8ECE-4E83FE0CDF57}" dt="2021-11-30T23:45:33.749" v="141" actId="20577"/>
          <ac:graphicFrameMkLst>
            <pc:docMk/>
            <pc:sldMk cId="416621072" sldId="323"/>
            <ac:graphicFrameMk id="7" creationId="{00000000-0000-0000-0000-000000000000}"/>
          </ac:graphicFrameMkLst>
        </pc:graphicFrameChg>
        <pc:picChg chg="mod">
          <ac:chgData name="Jayarathna, Sampath" userId="10951a6d-3610-4a87-8b75-8e5b3ed3f097" providerId="ADAL" clId="{2E427B79-06D7-4265-8ECE-4E83FE0CDF57}" dt="2021-11-30T20:46:58.594" v="32" actId="1076"/>
          <ac:picMkLst>
            <pc:docMk/>
            <pc:sldMk cId="416621072" sldId="323"/>
            <ac:picMk id="4" creationId="{00000000-0000-0000-0000-000000000000}"/>
          </ac:picMkLst>
        </pc:picChg>
      </pc:sldChg>
      <pc:sldChg chg="modSp mod">
        <pc:chgData name="Jayarathna, Sampath" userId="10951a6d-3610-4a87-8b75-8e5b3ed3f097" providerId="ADAL" clId="{2E427B79-06D7-4265-8ECE-4E83FE0CDF57}" dt="2021-12-01T00:01:25.698" v="146" actId="20577"/>
        <pc:sldMkLst>
          <pc:docMk/>
          <pc:sldMk cId="235368715" sldId="325"/>
        </pc:sldMkLst>
        <pc:graphicFrameChg chg="modGraphic">
          <ac:chgData name="Jayarathna, Sampath" userId="10951a6d-3610-4a87-8b75-8e5b3ed3f097" providerId="ADAL" clId="{2E427B79-06D7-4265-8ECE-4E83FE0CDF57}" dt="2021-12-01T00:01:25.698" v="146" actId="20577"/>
          <ac:graphicFrameMkLst>
            <pc:docMk/>
            <pc:sldMk cId="235368715" sldId="325"/>
            <ac:graphicFrameMk id="424985" creationId="{00000000-0000-0000-0000-000000000000}"/>
          </ac:graphicFrameMkLst>
        </pc:graphicFrameChg>
      </pc:sldChg>
      <pc:sldChg chg="modNotesTx">
        <pc:chgData name="Jayarathna, Sampath" userId="10951a6d-3610-4a87-8b75-8e5b3ed3f097" providerId="ADAL" clId="{2E427B79-06D7-4265-8ECE-4E83FE0CDF57}" dt="2021-11-30T22:39:17.440" v="114"/>
        <pc:sldMkLst>
          <pc:docMk/>
          <pc:sldMk cId="371389618" sldId="426"/>
        </pc:sldMkLst>
      </pc:sldChg>
      <pc:sldChg chg="delSp modSp add mod">
        <pc:chgData name="Jayarathna, Sampath" userId="10951a6d-3610-4a87-8b75-8e5b3ed3f097" providerId="ADAL" clId="{2E427B79-06D7-4265-8ECE-4E83FE0CDF57}" dt="2021-11-30T20:54:17.690" v="45" actId="478"/>
        <pc:sldMkLst>
          <pc:docMk/>
          <pc:sldMk cId="3656138803" sldId="439"/>
        </pc:sldMkLst>
        <pc:spChg chg="mod">
          <ac:chgData name="Jayarathna, Sampath" userId="10951a6d-3610-4a87-8b75-8e5b3ed3f097" providerId="ADAL" clId="{2E427B79-06D7-4265-8ECE-4E83FE0CDF57}" dt="2021-11-30T20:53:37.089" v="38" actId="20577"/>
          <ac:spMkLst>
            <pc:docMk/>
            <pc:sldMk cId="3656138803" sldId="439"/>
            <ac:spMk id="2" creationId="{00000000-0000-0000-0000-000000000000}"/>
          </ac:spMkLst>
        </pc:spChg>
        <pc:spChg chg="mod">
          <ac:chgData name="Jayarathna, Sampath" userId="10951a6d-3610-4a87-8b75-8e5b3ed3f097" providerId="ADAL" clId="{2E427B79-06D7-4265-8ECE-4E83FE0CDF57}" dt="2021-11-30T20:54:04.174" v="41"/>
          <ac:spMkLst>
            <pc:docMk/>
            <pc:sldMk cId="3656138803" sldId="439"/>
            <ac:spMk id="3" creationId="{00000000-0000-0000-0000-000000000000}"/>
          </ac:spMkLst>
        </pc:spChg>
        <pc:spChg chg="del">
          <ac:chgData name="Jayarathna, Sampath" userId="10951a6d-3610-4a87-8b75-8e5b3ed3f097" providerId="ADAL" clId="{2E427B79-06D7-4265-8ECE-4E83FE0CDF57}" dt="2021-11-30T20:53:55.349" v="40" actId="478"/>
          <ac:spMkLst>
            <pc:docMk/>
            <pc:sldMk cId="3656138803" sldId="439"/>
            <ac:spMk id="5" creationId="{00000000-0000-0000-0000-000000000000}"/>
          </ac:spMkLst>
        </pc:spChg>
        <pc:spChg chg="del">
          <ac:chgData name="Jayarathna, Sampath" userId="10951a6d-3610-4a87-8b75-8e5b3ed3f097" providerId="ADAL" clId="{2E427B79-06D7-4265-8ECE-4E83FE0CDF57}" dt="2021-11-30T20:53:49.987" v="39" actId="478"/>
          <ac:spMkLst>
            <pc:docMk/>
            <pc:sldMk cId="3656138803" sldId="439"/>
            <ac:spMk id="6" creationId="{00000000-0000-0000-0000-000000000000}"/>
          </ac:spMkLst>
        </pc:spChg>
        <pc:spChg chg="mod">
          <ac:chgData name="Jayarathna, Sampath" userId="10951a6d-3610-4a87-8b75-8e5b3ed3f097" providerId="ADAL" clId="{2E427B79-06D7-4265-8ECE-4E83FE0CDF57}" dt="2021-11-30T20:54:14.295" v="44" actId="1076"/>
          <ac:spMkLst>
            <pc:docMk/>
            <pc:sldMk cId="3656138803" sldId="439"/>
            <ac:spMk id="8" creationId="{00000000-0000-0000-0000-000000000000}"/>
          </ac:spMkLst>
        </pc:spChg>
        <pc:graphicFrameChg chg="del">
          <ac:chgData name="Jayarathna, Sampath" userId="10951a6d-3610-4a87-8b75-8e5b3ed3f097" providerId="ADAL" clId="{2E427B79-06D7-4265-8ECE-4E83FE0CDF57}" dt="2021-11-30T20:54:17.690" v="45" actId="478"/>
          <ac:graphicFrameMkLst>
            <pc:docMk/>
            <pc:sldMk cId="3656138803" sldId="439"/>
            <ac:graphicFrameMk id="7" creationId="{00000000-0000-0000-0000-000000000000}"/>
          </ac:graphicFrameMkLst>
        </pc:graphicFrameChg>
        <pc:picChg chg="mod">
          <ac:chgData name="Jayarathna, Sampath" userId="10951a6d-3610-4a87-8b75-8e5b3ed3f097" providerId="ADAL" clId="{2E427B79-06D7-4265-8ECE-4E83FE0CDF57}" dt="2021-11-30T20:54:06.461" v="42" actId="1076"/>
          <ac:picMkLst>
            <pc:docMk/>
            <pc:sldMk cId="3656138803" sldId="439"/>
            <ac:picMk id="4" creationId="{00000000-0000-0000-0000-000000000000}"/>
          </ac:picMkLst>
        </pc:picChg>
      </pc:sldChg>
    </pc:docChg>
  </pc:docChgLst>
  <pc:docChgLst>
    <pc:chgData name="Jayarathna, Sampath" userId="10951a6d-3610-4a87-8b75-8e5b3ed3f097" providerId="ADAL" clId="{E66E823F-305D-460F-80CC-2EA230863EDE}"/>
    <pc:docChg chg="modSld">
      <pc:chgData name="Jayarathna, Sampath" userId="10951a6d-3610-4a87-8b75-8e5b3ed3f097" providerId="ADAL" clId="{E66E823F-305D-460F-80CC-2EA230863EDE}" dt="2023-11-16T18:03:03.803" v="4" actId="20577"/>
      <pc:docMkLst>
        <pc:docMk/>
      </pc:docMkLst>
      <pc:sldChg chg="modSp mod">
        <pc:chgData name="Jayarathna, Sampath" userId="10951a6d-3610-4a87-8b75-8e5b3ed3f097" providerId="ADAL" clId="{E66E823F-305D-460F-80CC-2EA230863EDE}" dt="2023-11-16T18:03:03.803" v="4" actId="20577"/>
        <pc:sldMkLst>
          <pc:docMk/>
          <pc:sldMk cId="416621072" sldId="323"/>
        </pc:sldMkLst>
        <pc:graphicFrameChg chg="modGraphic">
          <ac:chgData name="Jayarathna, Sampath" userId="10951a6d-3610-4a87-8b75-8e5b3ed3f097" providerId="ADAL" clId="{E66E823F-305D-460F-80CC-2EA230863EDE}" dt="2023-11-16T18:03:03.803" v="4" actId="20577"/>
          <ac:graphicFrameMkLst>
            <pc:docMk/>
            <pc:sldMk cId="416621072" sldId="323"/>
            <ac:graphicFrameMk id="7"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11/16/2023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11/16/2023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towardsdatascience.com/understanding-auc-roc-curve-68b2303cc9c5"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33695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0E3326-8EBD-4C04-BF05-5F14A1549399}" type="slidenum">
              <a:rPr lang="en-US" altLang="en-US"/>
              <a:pPr/>
              <a:t>16</a:t>
            </a:fld>
            <a:endParaRPr lang="en-US" altLang="en-US"/>
          </a:p>
        </p:txBody>
      </p:sp>
      <p:sp>
        <p:nvSpPr>
          <p:cNvPr id="230402" name="Rectangle 2"/>
          <p:cNvSpPr>
            <a:spLocks noGrp="1" noRot="1" noChangeAspect="1" noChangeArrowheads="1" noTextEdit="1"/>
          </p:cNvSpPr>
          <p:nvPr>
            <p:ph type="sldImg"/>
          </p:nvPr>
        </p:nvSpPr>
        <p:spPr>
          <a:xfrm>
            <a:off x="381000" y="685800"/>
            <a:ext cx="6096000" cy="3429000"/>
          </a:xfrm>
          <a:ln/>
        </p:spPr>
      </p:sp>
      <p:sp>
        <p:nvSpPr>
          <p:cNvPr id="23040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31646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76609-29F9-4214-BA8B-09A33B74E592}" type="slidenum">
              <a:rPr lang="en-US" altLang="en-US"/>
              <a:pPr/>
              <a:t>17</a:t>
            </a:fld>
            <a:endParaRPr lang="en-US" altLang="en-US"/>
          </a:p>
        </p:txBody>
      </p:sp>
      <p:sp>
        <p:nvSpPr>
          <p:cNvPr id="346114" name="Rectangle 2"/>
          <p:cNvSpPr>
            <a:spLocks noGrp="1" noRot="1" noChangeAspect="1" noChangeArrowheads="1" noTextEdit="1"/>
          </p:cNvSpPr>
          <p:nvPr>
            <p:ph type="sldImg"/>
          </p:nvPr>
        </p:nvSpPr>
        <p:spPr>
          <a:xfrm>
            <a:off x="381000" y="685800"/>
            <a:ext cx="6096000" cy="3429000"/>
          </a:xfrm>
          <a:ln/>
        </p:spPr>
      </p:sp>
      <p:sp>
        <p:nvSpPr>
          <p:cNvPr id="34611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527479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66788">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66788">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66788">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66788">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5011B324-9A5D-4D77-B213-AA9B00F129A4}" type="slidenum">
              <a:rPr lang="en-US" altLang="en-US" sz="1300" smtClean="0"/>
              <a:pPr>
                <a:spcBef>
                  <a:spcPct val="0"/>
                </a:spcBef>
              </a:pPr>
              <a:t>19</a:t>
            </a:fld>
            <a:endParaRPr lang="en-US" altLang="en-US" sz="130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p:spPr>
        <p:txBody>
          <a:bodyPr/>
          <a:lstStyle/>
          <a:p>
            <a:endParaRPr lang="en-AU" altLang="en-US">
              <a:latin typeface="Arial" panose="020B0604020202020204" pitchFamily="34" charset="0"/>
            </a:endParaRPr>
          </a:p>
        </p:txBody>
      </p:sp>
    </p:spTree>
    <p:extLst>
      <p:ext uri="{BB962C8B-B14F-4D97-AF65-F5344CB8AC3E}">
        <p14:creationId xmlns:p14="http://schemas.microsoft.com/office/powerpoint/2010/main" val="329043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66788">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66788">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66788">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66788">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4F63CC31-C2C0-484E-B0C3-BBE90B66246F}" type="slidenum">
              <a:rPr lang="en-US" altLang="en-US" sz="1300" smtClean="0"/>
              <a:pPr>
                <a:spcBef>
                  <a:spcPct val="0"/>
                </a:spcBef>
              </a:pPr>
              <a:t>20</a:t>
            </a:fld>
            <a:endParaRPr lang="en-US" altLang="en-US" sz="1300"/>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52810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FFD3E3-6454-4BE5-A4B6-6BE69B9A39BF}" type="slidenum">
              <a:rPr lang="en-US" altLang="en-US"/>
              <a:pPr/>
              <a:t>21</a:t>
            </a:fld>
            <a:endParaRPr lang="en-US" altLang="en-US"/>
          </a:p>
        </p:txBody>
      </p:sp>
      <p:sp>
        <p:nvSpPr>
          <p:cNvPr id="362498" name="Rectangle 2"/>
          <p:cNvSpPr>
            <a:spLocks noGrp="1" noRot="1" noChangeAspect="1" noChangeArrowheads="1" noTextEdit="1"/>
          </p:cNvSpPr>
          <p:nvPr>
            <p:ph type="sldImg"/>
          </p:nvPr>
        </p:nvSpPr>
        <p:spPr>
          <a:xfrm>
            <a:off x="381000" y="685800"/>
            <a:ext cx="6096000" cy="3429000"/>
          </a:xfrm>
          <a:ln/>
        </p:spPr>
      </p:sp>
      <p:sp>
        <p:nvSpPr>
          <p:cNvPr id="362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01239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A6AA4-3A5B-4571-8697-B4CFAEE3D8A8}" type="slidenum">
              <a:rPr lang="en-US" altLang="en-US"/>
              <a:pPr/>
              <a:t>22</a:t>
            </a:fld>
            <a:endParaRPr lang="en-US" altLang="en-US"/>
          </a:p>
        </p:txBody>
      </p:sp>
      <p:sp>
        <p:nvSpPr>
          <p:cNvPr id="365570" name="Rectangle 2"/>
          <p:cNvSpPr>
            <a:spLocks noGrp="1" noRot="1" noChangeAspect="1" noChangeArrowheads="1" noTextEdit="1"/>
          </p:cNvSpPr>
          <p:nvPr>
            <p:ph type="sldImg"/>
          </p:nvPr>
        </p:nvSpPr>
        <p:spPr>
          <a:xfrm>
            <a:off x="381000" y="685800"/>
            <a:ext cx="6096000" cy="3429000"/>
          </a:xfrm>
          <a:ln/>
        </p:spPr>
      </p:sp>
      <p:sp>
        <p:nvSpPr>
          <p:cNvPr id="365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6086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A6AA4-3A5B-4571-8697-B4CFAEE3D8A8}" type="slidenum">
              <a:rPr lang="en-US" altLang="en-US"/>
              <a:pPr/>
              <a:t>23</a:t>
            </a:fld>
            <a:endParaRPr lang="en-US" altLang="en-US"/>
          </a:p>
        </p:txBody>
      </p:sp>
      <p:sp>
        <p:nvSpPr>
          <p:cNvPr id="365570" name="Rectangle 2"/>
          <p:cNvSpPr>
            <a:spLocks noGrp="1" noRot="1" noChangeAspect="1" noChangeArrowheads="1" noTextEdit="1"/>
          </p:cNvSpPr>
          <p:nvPr>
            <p:ph type="sldImg"/>
          </p:nvPr>
        </p:nvSpPr>
        <p:spPr>
          <a:xfrm>
            <a:off x="381000" y="685800"/>
            <a:ext cx="6096000" cy="3429000"/>
          </a:xfrm>
          <a:ln/>
        </p:spPr>
      </p:sp>
      <p:sp>
        <p:nvSpPr>
          <p:cNvPr id="365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4512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6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6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6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600" i="1">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9pPr>
          </a:lstStyle>
          <a:p>
            <a:pPr eaLnBrk="1" hangingPunct="1"/>
            <a:fld id="{8DED5EC9-FA54-40A3-B440-E58FDC850F30}" type="slidenum">
              <a:rPr lang="en-US" altLang="en-US" sz="1200" i="0"/>
              <a:pPr eaLnBrk="1" hangingPunct="1"/>
              <a:t>25</a:t>
            </a:fld>
            <a:endParaRPr lang="en-US" altLang="en-US" sz="1200" i="0"/>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586219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6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6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6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600" i="1">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9pPr>
          </a:lstStyle>
          <a:p>
            <a:pPr eaLnBrk="1" hangingPunct="1"/>
            <a:fld id="{8DED5EC9-FA54-40A3-B440-E58FDC850F30}" type="slidenum">
              <a:rPr lang="en-US" altLang="en-US" sz="1200" i="0"/>
              <a:pPr eaLnBrk="1" hangingPunct="1"/>
              <a:t>26</a:t>
            </a:fld>
            <a:endParaRPr lang="en-US" altLang="en-US" sz="1200" i="0"/>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586219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6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6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6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600" i="1">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9pPr>
          </a:lstStyle>
          <a:p>
            <a:pPr eaLnBrk="1" hangingPunct="1"/>
            <a:fld id="{F3C7B861-937D-445C-A38C-B9790BE566D4}" type="slidenum">
              <a:rPr lang="en-US" altLang="en-US" sz="1200" i="0"/>
              <a:pPr eaLnBrk="1" hangingPunct="1"/>
              <a:t>27</a:t>
            </a:fld>
            <a:endParaRPr lang="en-US" altLang="en-US" sz="1200" i="0"/>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97441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6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6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6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600" i="1">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9pPr>
          </a:lstStyle>
          <a:p>
            <a:pPr eaLnBrk="1" hangingPunct="1"/>
            <a:fld id="{E6D99FA6-8430-4A81-99B0-529194EB252F}" type="slidenum">
              <a:rPr lang="en-US" altLang="en-US" sz="1200" i="0"/>
              <a:pPr eaLnBrk="1" hangingPunct="1"/>
              <a:t>7</a:t>
            </a:fld>
            <a:endParaRPr lang="en-US" altLang="en-US" sz="1200" i="0"/>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917515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6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6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6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600" i="1">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9pPr>
          </a:lstStyle>
          <a:p>
            <a:pPr eaLnBrk="1" hangingPunct="1"/>
            <a:fld id="{F3C7B861-937D-445C-A38C-B9790BE566D4}" type="slidenum">
              <a:rPr lang="en-US" altLang="en-US" sz="1200" i="0"/>
              <a:pPr eaLnBrk="1" hangingPunct="1"/>
              <a:t>30</a:t>
            </a:fld>
            <a:endParaRPr lang="en-US" altLang="en-US" sz="1200" i="0"/>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Resampling: Over sample / Under</a:t>
            </a:r>
            <a:r>
              <a:rPr lang="en-US" altLang="en-US" baseline="0">
                <a:latin typeface="Arial" panose="020B0604020202020204" pitchFamily="34" charset="0"/>
              </a:rPr>
              <a:t> sample</a:t>
            </a:r>
            <a:endParaRPr lang="en-US" altLang="en-US">
              <a:latin typeface="Arial" panose="020B0604020202020204" pitchFamily="34" charset="0"/>
            </a:endParaRPr>
          </a:p>
        </p:txBody>
      </p:sp>
    </p:spTree>
    <p:extLst>
      <p:ext uri="{BB962C8B-B14F-4D97-AF65-F5344CB8AC3E}">
        <p14:creationId xmlns:p14="http://schemas.microsoft.com/office/powerpoint/2010/main" val="197441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34</a:t>
            </a:fld>
            <a:endParaRPr lang="en-US"/>
          </a:p>
        </p:txBody>
      </p:sp>
    </p:spTree>
    <p:extLst>
      <p:ext uri="{BB962C8B-B14F-4D97-AF65-F5344CB8AC3E}">
        <p14:creationId xmlns:p14="http://schemas.microsoft.com/office/powerpoint/2010/main" val="4029422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381000" y="685800"/>
            <a:ext cx="6096000" cy="3429000"/>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6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6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6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600" i="1">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1600" i="1">
                <a:solidFill>
                  <a:schemeClr val="tx1"/>
                </a:solidFill>
                <a:latin typeface="Times New Roman" panose="02020603050405020304" pitchFamily="18" charset="0"/>
                <a:ea typeface="MS PGothic" panose="020B0600070205080204" pitchFamily="34" charset="-128"/>
              </a:defRPr>
            </a:lvl9pPr>
          </a:lstStyle>
          <a:p>
            <a:pPr eaLnBrk="1" hangingPunct="1"/>
            <a:fld id="{DFFBE3F2-BE4B-45E8-A306-F1246D7803D2}" type="slidenum">
              <a:rPr lang="en-US" altLang="en-US" sz="1200" i="0"/>
              <a:pPr eaLnBrk="1" hangingPunct="1"/>
              <a:t>35</a:t>
            </a:fld>
            <a:endParaRPr lang="en-US" altLang="en-US" sz="1200" i="0"/>
          </a:p>
        </p:txBody>
      </p:sp>
    </p:spTree>
    <p:extLst>
      <p:ext uri="{BB962C8B-B14F-4D97-AF65-F5344CB8AC3E}">
        <p14:creationId xmlns:p14="http://schemas.microsoft.com/office/powerpoint/2010/main" val="3964591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54</a:t>
            </a:fld>
            <a:endParaRPr lang="en-US"/>
          </a:p>
        </p:txBody>
      </p:sp>
    </p:spTree>
    <p:extLst>
      <p:ext uri="{BB962C8B-B14F-4D97-AF65-F5344CB8AC3E}">
        <p14:creationId xmlns:p14="http://schemas.microsoft.com/office/powerpoint/2010/main" val="3660547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E8838-9307-4EEB-9F99-2E565B830F98}" type="slidenum">
              <a:rPr lang="en-US" altLang="en-US"/>
              <a:pPr/>
              <a:t>55</a:t>
            </a:fld>
            <a:endParaRPr lang="en-US" altLang="en-US"/>
          </a:p>
        </p:txBody>
      </p:sp>
      <p:sp>
        <p:nvSpPr>
          <p:cNvPr id="413698" name="Rectangle 2"/>
          <p:cNvSpPr>
            <a:spLocks noGrp="1" noRot="1" noChangeAspect="1" noChangeArrowheads="1" noTextEdit="1"/>
          </p:cNvSpPr>
          <p:nvPr>
            <p:ph type="sldImg"/>
          </p:nvPr>
        </p:nvSpPr>
        <p:spPr>
          <a:xfrm>
            <a:off x="381000" y="685800"/>
            <a:ext cx="6096000" cy="3429000"/>
          </a:xfrm>
          <a:ln/>
        </p:spPr>
      </p:sp>
      <p:sp>
        <p:nvSpPr>
          <p:cNvPr id="413699" name="Rectangle 3"/>
          <p:cNvSpPr>
            <a:spLocks noGrp="1" noChangeArrowheads="1"/>
          </p:cNvSpPr>
          <p:nvPr>
            <p:ph type="body" idx="1"/>
          </p:nvPr>
        </p:nvSpPr>
        <p:spPr>
          <a:xfrm>
            <a:off x="533400" y="4572000"/>
            <a:ext cx="5715000" cy="4649788"/>
          </a:xfrm>
        </p:spPr>
        <p:txBody>
          <a:bodyPr/>
          <a:lstStyle/>
          <a:p>
            <a:endParaRPr lang="en-AU" altLang="en-US"/>
          </a:p>
        </p:txBody>
      </p:sp>
    </p:spTree>
    <p:extLst>
      <p:ext uri="{BB962C8B-B14F-4D97-AF65-F5344CB8AC3E}">
        <p14:creationId xmlns:p14="http://schemas.microsoft.com/office/powerpoint/2010/main" val="4021630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NZ" altLang="en-US" sz="1200"/>
              <a:t>TPR (True Positive Rate): TP / (TP + FN) = Recall</a:t>
            </a:r>
          </a:p>
          <a:p>
            <a:pPr>
              <a:lnSpc>
                <a:spcPct val="80000"/>
              </a:lnSpc>
            </a:pPr>
            <a:r>
              <a:rPr lang="en-NZ" altLang="en-US" sz="1200"/>
              <a:t>FPR (False Positive Rate): FP / (TN + FP)</a:t>
            </a:r>
          </a:p>
          <a:p>
            <a:r>
              <a:rPr lang="en-US"/>
              <a:t>https://towardsdatascience.com/understanding-auc-roc-curve-68b2303cc9c5</a:t>
            </a:r>
          </a:p>
        </p:txBody>
      </p:sp>
      <p:sp>
        <p:nvSpPr>
          <p:cNvPr id="4" name="Slide Number Placeholder 3"/>
          <p:cNvSpPr>
            <a:spLocks noGrp="1"/>
          </p:cNvSpPr>
          <p:nvPr>
            <p:ph type="sldNum" sz="quarter" idx="5"/>
          </p:nvPr>
        </p:nvSpPr>
        <p:spPr/>
        <p:txBody>
          <a:bodyPr/>
          <a:lstStyle/>
          <a:p>
            <a:fld id="{CB4F38C2-4548-F541-8261-4C1D96E7A166}" type="slidenum">
              <a:rPr lang="en-US" smtClean="0"/>
              <a:pPr/>
              <a:t>56</a:t>
            </a:fld>
            <a:endParaRPr lang="en-US"/>
          </a:p>
        </p:txBody>
      </p:sp>
    </p:spTree>
    <p:extLst>
      <p:ext uri="{BB962C8B-B14F-4D97-AF65-F5344CB8AC3E}">
        <p14:creationId xmlns:p14="http://schemas.microsoft.com/office/powerpoint/2010/main" val="1490779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AUC ROC indicates how well the probabilities from the positive classes are separated from the negative classes. </a:t>
            </a:r>
            <a:r>
              <a:rPr lang="en-US" dirty="0">
                <a:hlinkClick r:id="rId3"/>
              </a:rPr>
              <a:t>https://towardsdatascience.com/understanding-auc-roc-curve-68b2303cc9c5</a:t>
            </a:r>
            <a:endParaRPr lang="en-US" dirty="0"/>
          </a:p>
          <a:p>
            <a:endParaRPr lang="en-US" dirty="0"/>
          </a:p>
          <a:p>
            <a:r>
              <a:rPr lang="en-US" sz="1200" b="0" i="0" kern="1200" dirty="0">
                <a:solidFill>
                  <a:schemeClr val="tx1"/>
                </a:solidFill>
                <a:effectLst/>
                <a:latin typeface="+mn-lt"/>
                <a:ea typeface="+mn-ea"/>
                <a:cs typeface="+mn-cs"/>
              </a:rPr>
              <a:t>When we decrease the threshold, we get more positive values thus increasing the sensitivity. Meanwhile, this will decrease the specificity.</a:t>
            </a:r>
          </a:p>
          <a:p>
            <a:r>
              <a:rPr lang="en-US" sz="1200" b="0" i="0" kern="1200" dirty="0">
                <a:solidFill>
                  <a:schemeClr val="tx1"/>
                </a:solidFill>
                <a:effectLst/>
                <a:latin typeface="+mn-lt"/>
                <a:ea typeface="+mn-ea"/>
                <a:cs typeface="+mn-cs"/>
              </a:rPr>
              <a:t>Similarly, when we increase the threshold, we get more negative values thus increasing the specificity and decreasing sensitivity.</a:t>
            </a:r>
          </a:p>
          <a:p>
            <a:r>
              <a:rPr lang="en-US" sz="1200" b="0" i="0" kern="1200" dirty="0">
                <a:solidFill>
                  <a:schemeClr val="tx1"/>
                </a:solidFill>
                <a:effectLst/>
                <a:latin typeface="+mn-lt"/>
                <a:ea typeface="+mn-ea"/>
                <a:cs typeface="+mn-cs"/>
              </a:rPr>
              <a:t>Specificity gives us the True Negative Rate and (1 — Specificity) gives us the False Positive Rate.</a:t>
            </a:r>
            <a:br>
              <a:rPr lang="en-US" dirty="0"/>
            </a:b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57</a:t>
            </a:fld>
            <a:endParaRPr lang="en-US"/>
          </a:p>
        </p:txBody>
      </p:sp>
    </p:spTree>
    <p:extLst>
      <p:ext uri="{BB962C8B-B14F-4D97-AF65-F5344CB8AC3E}">
        <p14:creationId xmlns:p14="http://schemas.microsoft.com/office/powerpoint/2010/main" val="586187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7CDD5-DD15-44F9-A740-0F837F424E94}" type="slidenum">
              <a:rPr lang="en-US" altLang="en-US"/>
              <a:pPr/>
              <a:t>62</a:t>
            </a:fld>
            <a:endParaRPr lang="en-US" altLang="en-US"/>
          </a:p>
        </p:txBody>
      </p:sp>
      <p:sp>
        <p:nvSpPr>
          <p:cNvPr id="425986" name="Rectangle 2"/>
          <p:cNvSpPr>
            <a:spLocks noGrp="1" noRot="1" noChangeAspect="1" noChangeArrowheads="1" noTextEdit="1"/>
          </p:cNvSpPr>
          <p:nvPr>
            <p:ph type="sldImg"/>
          </p:nvPr>
        </p:nvSpPr>
        <p:spPr>
          <a:xfrm>
            <a:off x="381000" y="685800"/>
            <a:ext cx="6096000" cy="3429000"/>
          </a:xfrm>
          <a:ln/>
        </p:spPr>
      </p:sp>
      <p:sp>
        <p:nvSpPr>
          <p:cNvPr id="425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1746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eaLnBrk="0" hangingPunct="0">
              <a:defRPr>
                <a:solidFill>
                  <a:schemeClr val="tx1"/>
                </a:solidFill>
                <a:latin typeface="Arial" charset="0"/>
              </a:defRPr>
            </a:lvl1pPr>
            <a:lvl2pPr marL="702756" indent="-270291" defTabSz="934005" eaLnBrk="0" hangingPunct="0">
              <a:defRPr>
                <a:solidFill>
                  <a:schemeClr val="tx1"/>
                </a:solidFill>
                <a:latin typeface="Arial" charset="0"/>
              </a:defRPr>
            </a:lvl2pPr>
            <a:lvl3pPr marL="1081164" indent="-216233" defTabSz="934005" eaLnBrk="0" hangingPunct="0">
              <a:defRPr>
                <a:solidFill>
                  <a:schemeClr val="tx1"/>
                </a:solidFill>
                <a:latin typeface="Arial" charset="0"/>
              </a:defRPr>
            </a:lvl3pPr>
            <a:lvl4pPr marL="1513629" indent="-216233" defTabSz="934005" eaLnBrk="0" hangingPunct="0">
              <a:defRPr>
                <a:solidFill>
                  <a:schemeClr val="tx1"/>
                </a:solidFill>
                <a:latin typeface="Arial" charset="0"/>
              </a:defRPr>
            </a:lvl4pPr>
            <a:lvl5pPr marL="1946095" indent="-216233" defTabSz="934005" eaLnBrk="0" hangingPunct="0">
              <a:defRPr>
                <a:solidFill>
                  <a:schemeClr val="tx1"/>
                </a:solidFill>
                <a:latin typeface="Arial" charset="0"/>
              </a:defRPr>
            </a:lvl5pPr>
            <a:lvl6pPr marL="2378560" indent="-216233" defTabSz="934005" eaLnBrk="0" fontAlgn="base" hangingPunct="0">
              <a:spcBef>
                <a:spcPct val="0"/>
              </a:spcBef>
              <a:spcAft>
                <a:spcPct val="0"/>
              </a:spcAft>
              <a:defRPr>
                <a:solidFill>
                  <a:schemeClr val="tx1"/>
                </a:solidFill>
                <a:latin typeface="Arial" charset="0"/>
              </a:defRPr>
            </a:lvl6pPr>
            <a:lvl7pPr marL="2811026" indent="-216233" defTabSz="934005" eaLnBrk="0" fontAlgn="base" hangingPunct="0">
              <a:spcBef>
                <a:spcPct val="0"/>
              </a:spcBef>
              <a:spcAft>
                <a:spcPct val="0"/>
              </a:spcAft>
              <a:defRPr>
                <a:solidFill>
                  <a:schemeClr val="tx1"/>
                </a:solidFill>
                <a:latin typeface="Arial" charset="0"/>
              </a:defRPr>
            </a:lvl7pPr>
            <a:lvl8pPr marL="3243491" indent="-216233" defTabSz="934005" eaLnBrk="0" fontAlgn="base" hangingPunct="0">
              <a:spcBef>
                <a:spcPct val="0"/>
              </a:spcBef>
              <a:spcAft>
                <a:spcPct val="0"/>
              </a:spcAft>
              <a:defRPr>
                <a:solidFill>
                  <a:schemeClr val="tx1"/>
                </a:solidFill>
                <a:latin typeface="Arial" charset="0"/>
              </a:defRPr>
            </a:lvl8pPr>
            <a:lvl9pPr marL="3675957" indent="-216233" defTabSz="934005" eaLnBrk="0" fontAlgn="base" hangingPunct="0">
              <a:spcBef>
                <a:spcPct val="0"/>
              </a:spcBef>
              <a:spcAft>
                <a:spcPct val="0"/>
              </a:spcAft>
              <a:defRPr>
                <a:solidFill>
                  <a:schemeClr val="tx1"/>
                </a:solidFill>
                <a:latin typeface="Arial" charset="0"/>
              </a:defRPr>
            </a:lvl9pPr>
          </a:lstStyle>
          <a:p>
            <a:r>
              <a:rPr lang="en-US" altLang="en-US"/>
              <a:t>HS 67</a:t>
            </a:r>
          </a:p>
        </p:txBody>
      </p:sp>
      <p:sp>
        <p:nvSpPr>
          <p:cNvPr id="23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eaLnBrk="0" hangingPunct="0">
              <a:defRPr>
                <a:solidFill>
                  <a:schemeClr val="tx1"/>
                </a:solidFill>
                <a:latin typeface="Arial" charset="0"/>
              </a:defRPr>
            </a:lvl1pPr>
            <a:lvl2pPr marL="702756" indent="-270291" defTabSz="934005" eaLnBrk="0" hangingPunct="0">
              <a:defRPr>
                <a:solidFill>
                  <a:schemeClr val="tx1"/>
                </a:solidFill>
                <a:latin typeface="Arial" charset="0"/>
              </a:defRPr>
            </a:lvl2pPr>
            <a:lvl3pPr marL="1081164" indent="-216233" defTabSz="934005" eaLnBrk="0" hangingPunct="0">
              <a:defRPr>
                <a:solidFill>
                  <a:schemeClr val="tx1"/>
                </a:solidFill>
                <a:latin typeface="Arial" charset="0"/>
              </a:defRPr>
            </a:lvl3pPr>
            <a:lvl4pPr marL="1513629" indent="-216233" defTabSz="934005" eaLnBrk="0" hangingPunct="0">
              <a:defRPr>
                <a:solidFill>
                  <a:schemeClr val="tx1"/>
                </a:solidFill>
                <a:latin typeface="Arial" charset="0"/>
              </a:defRPr>
            </a:lvl4pPr>
            <a:lvl5pPr marL="1946095" indent="-216233" defTabSz="934005" eaLnBrk="0" hangingPunct="0">
              <a:defRPr>
                <a:solidFill>
                  <a:schemeClr val="tx1"/>
                </a:solidFill>
                <a:latin typeface="Arial" charset="0"/>
              </a:defRPr>
            </a:lvl5pPr>
            <a:lvl6pPr marL="2378560" indent="-216233" defTabSz="934005" eaLnBrk="0" fontAlgn="base" hangingPunct="0">
              <a:spcBef>
                <a:spcPct val="0"/>
              </a:spcBef>
              <a:spcAft>
                <a:spcPct val="0"/>
              </a:spcAft>
              <a:defRPr>
                <a:solidFill>
                  <a:schemeClr val="tx1"/>
                </a:solidFill>
                <a:latin typeface="Arial" charset="0"/>
              </a:defRPr>
            </a:lvl6pPr>
            <a:lvl7pPr marL="2811026" indent="-216233" defTabSz="934005" eaLnBrk="0" fontAlgn="base" hangingPunct="0">
              <a:spcBef>
                <a:spcPct val="0"/>
              </a:spcBef>
              <a:spcAft>
                <a:spcPct val="0"/>
              </a:spcAft>
              <a:defRPr>
                <a:solidFill>
                  <a:schemeClr val="tx1"/>
                </a:solidFill>
                <a:latin typeface="Arial" charset="0"/>
              </a:defRPr>
            </a:lvl7pPr>
            <a:lvl8pPr marL="3243491" indent="-216233" defTabSz="934005" eaLnBrk="0" fontAlgn="base" hangingPunct="0">
              <a:spcBef>
                <a:spcPct val="0"/>
              </a:spcBef>
              <a:spcAft>
                <a:spcPct val="0"/>
              </a:spcAft>
              <a:defRPr>
                <a:solidFill>
                  <a:schemeClr val="tx1"/>
                </a:solidFill>
                <a:latin typeface="Arial" charset="0"/>
              </a:defRPr>
            </a:lvl8pPr>
            <a:lvl9pPr marL="3675957" indent="-216233" defTabSz="934005" eaLnBrk="0" fontAlgn="base" hangingPunct="0">
              <a:spcBef>
                <a:spcPct val="0"/>
              </a:spcBef>
              <a:spcAft>
                <a:spcPct val="0"/>
              </a:spcAft>
              <a:defRPr>
                <a:solidFill>
                  <a:schemeClr val="tx1"/>
                </a:solidFill>
                <a:latin typeface="Arial" charset="0"/>
              </a:defRPr>
            </a:lvl9pPr>
          </a:lstStyle>
          <a:p>
            <a:fld id="{9D2C1A8A-3088-4CE5-9BF2-1F420B759DAF}" type="datetime2">
              <a:rPr lang="en-US" altLang="en-US" smtClean="0"/>
              <a:pPr/>
              <a:t>Thursday, November 16, 2023</a:t>
            </a:fld>
            <a:endParaRPr lang="en-US" altLang="en-US"/>
          </a:p>
        </p:txBody>
      </p:sp>
      <p:sp>
        <p:nvSpPr>
          <p:cNvPr id="23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eaLnBrk="0" hangingPunct="0">
              <a:defRPr>
                <a:solidFill>
                  <a:schemeClr val="tx1"/>
                </a:solidFill>
                <a:latin typeface="Arial" charset="0"/>
              </a:defRPr>
            </a:lvl1pPr>
            <a:lvl2pPr marL="702756" indent="-270291" defTabSz="934005" eaLnBrk="0" hangingPunct="0">
              <a:defRPr>
                <a:solidFill>
                  <a:schemeClr val="tx1"/>
                </a:solidFill>
                <a:latin typeface="Arial" charset="0"/>
              </a:defRPr>
            </a:lvl2pPr>
            <a:lvl3pPr marL="1081164" indent="-216233" defTabSz="934005" eaLnBrk="0" hangingPunct="0">
              <a:defRPr>
                <a:solidFill>
                  <a:schemeClr val="tx1"/>
                </a:solidFill>
                <a:latin typeface="Arial" charset="0"/>
              </a:defRPr>
            </a:lvl3pPr>
            <a:lvl4pPr marL="1513629" indent="-216233" defTabSz="934005" eaLnBrk="0" hangingPunct="0">
              <a:defRPr>
                <a:solidFill>
                  <a:schemeClr val="tx1"/>
                </a:solidFill>
                <a:latin typeface="Arial" charset="0"/>
              </a:defRPr>
            </a:lvl4pPr>
            <a:lvl5pPr marL="1946095" indent="-216233" defTabSz="934005" eaLnBrk="0" hangingPunct="0">
              <a:defRPr>
                <a:solidFill>
                  <a:schemeClr val="tx1"/>
                </a:solidFill>
                <a:latin typeface="Arial" charset="0"/>
              </a:defRPr>
            </a:lvl5pPr>
            <a:lvl6pPr marL="2378560" indent="-216233" defTabSz="934005" eaLnBrk="0" fontAlgn="base" hangingPunct="0">
              <a:spcBef>
                <a:spcPct val="0"/>
              </a:spcBef>
              <a:spcAft>
                <a:spcPct val="0"/>
              </a:spcAft>
              <a:defRPr>
                <a:solidFill>
                  <a:schemeClr val="tx1"/>
                </a:solidFill>
                <a:latin typeface="Arial" charset="0"/>
              </a:defRPr>
            </a:lvl6pPr>
            <a:lvl7pPr marL="2811026" indent="-216233" defTabSz="934005" eaLnBrk="0" fontAlgn="base" hangingPunct="0">
              <a:spcBef>
                <a:spcPct val="0"/>
              </a:spcBef>
              <a:spcAft>
                <a:spcPct val="0"/>
              </a:spcAft>
              <a:defRPr>
                <a:solidFill>
                  <a:schemeClr val="tx1"/>
                </a:solidFill>
                <a:latin typeface="Arial" charset="0"/>
              </a:defRPr>
            </a:lvl7pPr>
            <a:lvl8pPr marL="3243491" indent="-216233" defTabSz="934005" eaLnBrk="0" fontAlgn="base" hangingPunct="0">
              <a:spcBef>
                <a:spcPct val="0"/>
              </a:spcBef>
              <a:spcAft>
                <a:spcPct val="0"/>
              </a:spcAft>
              <a:defRPr>
                <a:solidFill>
                  <a:schemeClr val="tx1"/>
                </a:solidFill>
                <a:latin typeface="Arial" charset="0"/>
              </a:defRPr>
            </a:lvl8pPr>
            <a:lvl9pPr marL="3675957" indent="-216233" defTabSz="934005" eaLnBrk="0" fontAlgn="base" hangingPunct="0">
              <a:spcBef>
                <a:spcPct val="0"/>
              </a:spcBef>
              <a:spcAft>
                <a:spcPct val="0"/>
              </a:spcAft>
              <a:defRPr>
                <a:solidFill>
                  <a:schemeClr val="tx1"/>
                </a:solidFill>
                <a:latin typeface="Arial" charset="0"/>
              </a:defRPr>
            </a:lvl9pPr>
          </a:lstStyle>
          <a:p>
            <a:r>
              <a:rPr lang="en-US" altLang="en-US"/>
              <a:t>The Basics of Significance Testing</a:t>
            </a:r>
          </a:p>
        </p:txBody>
      </p:sp>
      <p:sp>
        <p:nvSpPr>
          <p:cNvPr id="23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eaLnBrk="0" hangingPunct="0">
              <a:defRPr>
                <a:solidFill>
                  <a:schemeClr val="tx1"/>
                </a:solidFill>
                <a:latin typeface="Arial" charset="0"/>
              </a:defRPr>
            </a:lvl1pPr>
            <a:lvl2pPr marL="702756" indent="-270291" defTabSz="934005" eaLnBrk="0" hangingPunct="0">
              <a:defRPr>
                <a:solidFill>
                  <a:schemeClr val="tx1"/>
                </a:solidFill>
                <a:latin typeface="Arial" charset="0"/>
              </a:defRPr>
            </a:lvl2pPr>
            <a:lvl3pPr marL="1081164" indent="-216233" defTabSz="934005" eaLnBrk="0" hangingPunct="0">
              <a:defRPr>
                <a:solidFill>
                  <a:schemeClr val="tx1"/>
                </a:solidFill>
                <a:latin typeface="Arial" charset="0"/>
              </a:defRPr>
            </a:lvl3pPr>
            <a:lvl4pPr marL="1513629" indent="-216233" defTabSz="934005" eaLnBrk="0" hangingPunct="0">
              <a:defRPr>
                <a:solidFill>
                  <a:schemeClr val="tx1"/>
                </a:solidFill>
                <a:latin typeface="Arial" charset="0"/>
              </a:defRPr>
            </a:lvl4pPr>
            <a:lvl5pPr marL="1946095" indent="-216233" defTabSz="934005" eaLnBrk="0" hangingPunct="0">
              <a:defRPr>
                <a:solidFill>
                  <a:schemeClr val="tx1"/>
                </a:solidFill>
                <a:latin typeface="Arial" charset="0"/>
              </a:defRPr>
            </a:lvl5pPr>
            <a:lvl6pPr marL="2378560" indent="-216233" defTabSz="934005" eaLnBrk="0" fontAlgn="base" hangingPunct="0">
              <a:spcBef>
                <a:spcPct val="0"/>
              </a:spcBef>
              <a:spcAft>
                <a:spcPct val="0"/>
              </a:spcAft>
              <a:defRPr>
                <a:solidFill>
                  <a:schemeClr val="tx1"/>
                </a:solidFill>
                <a:latin typeface="Arial" charset="0"/>
              </a:defRPr>
            </a:lvl6pPr>
            <a:lvl7pPr marL="2811026" indent="-216233" defTabSz="934005" eaLnBrk="0" fontAlgn="base" hangingPunct="0">
              <a:spcBef>
                <a:spcPct val="0"/>
              </a:spcBef>
              <a:spcAft>
                <a:spcPct val="0"/>
              </a:spcAft>
              <a:defRPr>
                <a:solidFill>
                  <a:schemeClr val="tx1"/>
                </a:solidFill>
                <a:latin typeface="Arial" charset="0"/>
              </a:defRPr>
            </a:lvl7pPr>
            <a:lvl8pPr marL="3243491" indent="-216233" defTabSz="934005" eaLnBrk="0" fontAlgn="base" hangingPunct="0">
              <a:spcBef>
                <a:spcPct val="0"/>
              </a:spcBef>
              <a:spcAft>
                <a:spcPct val="0"/>
              </a:spcAft>
              <a:defRPr>
                <a:solidFill>
                  <a:schemeClr val="tx1"/>
                </a:solidFill>
                <a:latin typeface="Arial" charset="0"/>
              </a:defRPr>
            </a:lvl8pPr>
            <a:lvl9pPr marL="3675957" indent="-216233" defTabSz="934005" eaLnBrk="0" fontAlgn="base" hangingPunct="0">
              <a:spcBef>
                <a:spcPct val="0"/>
              </a:spcBef>
              <a:spcAft>
                <a:spcPct val="0"/>
              </a:spcAft>
              <a:defRPr>
                <a:solidFill>
                  <a:schemeClr val="tx1"/>
                </a:solidFill>
                <a:latin typeface="Arial" charset="0"/>
              </a:defRPr>
            </a:lvl9pPr>
          </a:lstStyle>
          <a:p>
            <a:fld id="{6E9A1349-2C64-4DDF-92A8-2EC5099973D2}" type="slidenum">
              <a:rPr lang="en-US" altLang="en-US" smtClean="0"/>
              <a:pPr/>
              <a:t>65</a:t>
            </a:fld>
            <a:endParaRPr lang="en-US" altLang="en-US"/>
          </a:p>
        </p:txBody>
      </p:sp>
      <p:sp>
        <p:nvSpPr>
          <p:cNvPr id="23558" name="Rectangle 2"/>
          <p:cNvSpPr>
            <a:spLocks noGrp="1" noRot="1" noChangeAspect="1" noChangeArrowheads="1" noTextEdit="1"/>
          </p:cNvSpPr>
          <p:nvPr>
            <p:ph type="sldImg"/>
          </p:nvPr>
        </p:nvSpPr>
        <p:spPr>
          <a:xfrm>
            <a:off x="382588" y="685800"/>
            <a:ext cx="6092825" cy="3427413"/>
          </a:xfrm>
          <a:ln/>
        </p:spPr>
      </p:sp>
      <p:sp>
        <p:nvSpPr>
          <p:cNvPr id="23559" name="Rectangle 3"/>
          <p:cNvSpPr>
            <a:spLocks noGrp="1" noChangeArrowheads="1"/>
          </p:cNvSpPr>
          <p:nvPr>
            <p:ph type="body" idx="1"/>
          </p:nvPr>
        </p:nvSpPr>
        <p:spPr>
          <a:xfrm>
            <a:off x="686098" y="4342191"/>
            <a:ext cx="5485805"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first step in the procedure is to state the hypotheses null and alternative forms. The null hypothesis (abbreviate “H naught”) is a statement of no difference. The alternative hypothesis (“H sub a”) is a statement of difference. Seek evidence against the claim of </a:t>
            </a:r>
            <a:r>
              <a:rPr lang="en-US" altLang="en-US" i="1">
                <a:sym typeface="Symbol" pitchFamily="18" charset="2"/>
              </a:rPr>
              <a:t>H</a:t>
            </a:r>
            <a:r>
              <a:rPr lang="en-US" altLang="en-US" baseline="-25000">
                <a:sym typeface="Symbol" pitchFamily="18" charset="2"/>
              </a:rPr>
              <a:t>0 </a:t>
            </a:r>
            <a:r>
              <a:rPr lang="en-US" altLang="en-US"/>
              <a:t>as a way of bolstering </a:t>
            </a:r>
            <a:r>
              <a:rPr lang="en-US" altLang="en-US" i="1">
                <a:sym typeface="Symbol" pitchFamily="18" charset="2"/>
              </a:rPr>
              <a:t>H</a:t>
            </a:r>
            <a:r>
              <a:rPr lang="en-US" altLang="en-US" baseline="-25000">
                <a:sym typeface="Symbol" pitchFamily="18" charset="2"/>
              </a:rPr>
              <a:t>a. </a:t>
            </a:r>
          </a:p>
          <a:p>
            <a:r>
              <a:rPr lang="en-US" altLang="en-US">
                <a:sym typeface="Symbol" pitchFamily="18" charset="2"/>
              </a:rPr>
              <a:t>The next slide offers an illustrative example on setting up the hypotheses.</a:t>
            </a:r>
          </a:p>
          <a:p>
            <a:endParaRPr lang="en-US" altLang="en-US"/>
          </a:p>
        </p:txBody>
      </p:sp>
    </p:spTree>
    <p:extLst>
      <p:ext uri="{BB962C8B-B14F-4D97-AF65-F5344CB8AC3E}">
        <p14:creationId xmlns:p14="http://schemas.microsoft.com/office/powerpoint/2010/main" val="4222289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https://towardsdatascience.com/the-statistical-analysis-t-test-explained-for-beginners-and-experts-fd0e358bbb62</a:t>
            </a:r>
          </a:p>
        </p:txBody>
      </p:sp>
      <p:sp>
        <p:nvSpPr>
          <p:cNvPr id="4" name="Slide Number Placeholder 3"/>
          <p:cNvSpPr>
            <a:spLocks noGrp="1"/>
          </p:cNvSpPr>
          <p:nvPr>
            <p:ph type="sldNum" sz="quarter" idx="5"/>
          </p:nvPr>
        </p:nvSpPr>
        <p:spPr/>
        <p:txBody>
          <a:bodyPr/>
          <a:lstStyle/>
          <a:p>
            <a:fld id="{CB4F38C2-4548-F541-8261-4C1D96E7A166}" type="slidenum">
              <a:rPr lang="en-US" smtClean="0"/>
              <a:pPr/>
              <a:t>67</a:t>
            </a:fld>
            <a:endParaRPr lang="en-US"/>
          </a:p>
        </p:txBody>
      </p:sp>
    </p:spTree>
    <p:extLst>
      <p:ext uri="{BB962C8B-B14F-4D97-AF65-F5344CB8AC3E}">
        <p14:creationId xmlns:p14="http://schemas.microsoft.com/office/powerpoint/2010/main" val="350592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66788">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66788">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66788">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66788">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CF14D48E-85A2-4F85-A8A9-5CB223382494}" type="slidenum">
              <a:rPr lang="en-US" altLang="en-US" sz="1300" smtClean="0"/>
              <a:pPr>
                <a:spcBef>
                  <a:spcPct val="0"/>
                </a:spcBef>
              </a:pPr>
              <a:t>9</a:t>
            </a:fld>
            <a:endParaRPr lang="en-US" altLang="en-US" sz="1300"/>
          </a:p>
        </p:txBody>
      </p:sp>
      <p:sp>
        <p:nvSpPr>
          <p:cNvPr id="22531" name="Rectangle 2"/>
          <p:cNvSpPr>
            <a:spLocks noGrp="1" noRot="1" noChangeAspect="1" noChangeArrowheads="1" noTextEdit="1"/>
          </p:cNvSpPr>
          <p:nvPr>
            <p:ph type="sldImg"/>
          </p:nvPr>
        </p:nvSpPr>
        <p:spPr>
          <a:xfrm>
            <a:off x="381000" y="685800"/>
            <a:ext cx="6096000" cy="3429000"/>
          </a:xfrm>
          <a:ln/>
        </p:spPr>
      </p:sp>
      <p:sp>
        <p:nvSpPr>
          <p:cNvPr id="22532" name="Rectangle 3"/>
          <p:cNvSpPr>
            <a:spLocks noGrp="1" noChangeArrowheads="1"/>
          </p:cNvSpPr>
          <p:nvPr>
            <p:ph type="body" idx="1"/>
          </p:nvPr>
        </p:nvSpPr>
        <p:spPr>
          <a:xfrm>
            <a:off x="468313" y="4343400"/>
            <a:ext cx="5778500" cy="4392613"/>
          </a:xfrm>
          <a:noFill/>
        </p:spPr>
        <p:txBody>
          <a:bodyPr/>
          <a:lstStyle/>
          <a:p>
            <a:endParaRPr lang="en-AU" altLang="en-US">
              <a:latin typeface="Arial" panose="020B0604020202020204" pitchFamily="34" charset="0"/>
            </a:endParaRPr>
          </a:p>
        </p:txBody>
      </p:sp>
    </p:spTree>
    <p:extLst>
      <p:ext uri="{BB962C8B-B14F-4D97-AF65-F5344CB8AC3E}">
        <p14:creationId xmlns:p14="http://schemas.microsoft.com/office/powerpoint/2010/main" val="1621177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68</a:t>
            </a:fld>
            <a:endParaRPr lang="en-US"/>
          </a:p>
        </p:txBody>
      </p:sp>
    </p:spTree>
    <p:extLst>
      <p:ext uri="{BB962C8B-B14F-4D97-AF65-F5344CB8AC3E}">
        <p14:creationId xmlns:p14="http://schemas.microsoft.com/office/powerpoint/2010/main" val="151338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333333"/>
                </a:solidFill>
                <a:effectLst/>
                <a:latin typeface="Helvetica Neue"/>
              </a:rPr>
              <a:t>For example, let’s assume that “before” and “after” represent test scores, and there was an intervention in between them. If the before and after scores in each row of the example worksheet represent the same subject, it makes sense to calculate the difference between the scores in this fashion—the paired t-test is appropriate. However, if the scores in each row are for different subjects, it doesn’t make sense to calculate the difference. In this case, you’d need to use another test, such as the 2-sample t-test</a:t>
            </a:r>
            <a:endParaRPr lang="en-US"/>
          </a:p>
        </p:txBody>
      </p:sp>
      <p:sp>
        <p:nvSpPr>
          <p:cNvPr id="4" name="Slide Number Placeholder 3"/>
          <p:cNvSpPr>
            <a:spLocks noGrp="1"/>
          </p:cNvSpPr>
          <p:nvPr>
            <p:ph type="sldNum" sz="quarter" idx="5"/>
          </p:nvPr>
        </p:nvSpPr>
        <p:spPr/>
        <p:txBody>
          <a:bodyPr/>
          <a:lstStyle/>
          <a:p>
            <a:fld id="{CB4F38C2-4548-F541-8261-4C1D96E7A166}" type="slidenum">
              <a:rPr lang="en-US" smtClean="0"/>
              <a:pPr/>
              <a:t>71</a:t>
            </a:fld>
            <a:endParaRPr lang="en-US"/>
          </a:p>
        </p:txBody>
      </p:sp>
    </p:spTree>
    <p:extLst>
      <p:ext uri="{BB962C8B-B14F-4D97-AF65-F5344CB8AC3E}">
        <p14:creationId xmlns:p14="http://schemas.microsoft.com/office/powerpoint/2010/main" val="1023076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10</a:t>
            </a:fld>
            <a:endParaRPr lang="en-US"/>
          </a:p>
        </p:txBody>
      </p:sp>
    </p:spTree>
    <p:extLst>
      <p:ext uri="{BB962C8B-B14F-4D97-AF65-F5344CB8AC3E}">
        <p14:creationId xmlns:p14="http://schemas.microsoft.com/office/powerpoint/2010/main" val="995370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66788">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66788">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66788">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66788">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E32DA8AC-1212-426E-B7CA-F5EFC1DCC896}" type="slidenum">
              <a:rPr lang="en-US" altLang="en-US" sz="1300" smtClean="0"/>
              <a:pPr>
                <a:spcBef>
                  <a:spcPct val="0"/>
                </a:spcBef>
              </a:pPr>
              <a:t>11</a:t>
            </a:fld>
            <a:endParaRPr lang="en-US" altLang="en-US" sz="1300"/>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66775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66788">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66788">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66788">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66788">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D79EA84A-5BE3-4B2E-ABC7-21A4B1A4DFD1}" type="slidenum">
              <a:rPr lang="en-US" altLang="en-US" sz="1300" smtClean="0"/>
              <a:pPr>
                <a:spcBef>
                  <a:spcPct val="0"/>
                </a:spcBef>
              </a:pPr>
              <a:t>12</a:t>
            </a:fld>
            <a:endParaRPr lang="en-US" altLang="en-US" sz="1300"/>
          </a:p>
        </p:txBody>
      </p:sp>
      <p:sp>
        <p:nvSpPr>
          <p:cNvPr id="26627" name="Rectangle 2"/>
          <p:cNvSpPr>
            <a:spLocks noGrp="1" noRot="1" noChangeAspect="1" noChangeArrowheads="1" noTextEdit="1"/>
          </p:cNvSpPr>
          <p:nvPr>
            <p:ph type="sldImg"/>
          </p:nvPr>
        </p:nvSpPr>
        <p:spPr>
          <a:xfrm>
            <a:off x="393700" y="693738"/>
            <a:ext cx="6070600" cy="3414712"/>
          </a:xfrm>
          <a:ln w="12700" cap="flat">
            <a:solidFill>
              <a:schemeClr val="tx1"/>
            </a:solidFill>
          </a:ln>
        </p:spPr>
      </p:sp>
      <p:sp>
        <p:nvSpPr>
          <p:cNvPr id="26628" name="Rectangle 3"/>
          <p:cNvSpPr>
            <a:spLocks noGrp="1" noChangeArrowheads="1"/>
          </p:cNvSpPr>
          <p:nvPr>
            <p:ph type="body" idx="1"/>
          </p:nvPr>
        </p:nvSpPr>
        <p:spPr>
          <a:xfrm>
            <a:off x="914400" y="4341813"/>
            <a:ext cx="5029200" cy="4114800"/>
          </a:xfrm>
          <a:noFill/>
        </p:spPr>
        <p:txBody>
          <a:bodyPr lIns="92075" tIns="46038" rIns="92075" bIns="46038"/>
          <a:lstStyle/>
          <a:p>
            <a:endParaRPr lang="en-US" altLang="en-US">
              <a:latin typeface="Arial" panose="020B0604020202020204" pitchFamily="34" charset="0"/>
            </a:endParaRPr>
          </a:p>
        </p:txBody>
      </p:sp>
    </p:spTree>
    <p:extLst>
      <p:ext uri="{BB962C8B-B14F-4D97-AF65-F5344CB8AC3E}">
        <p14:creationId xmlns:p14="http://schemas.microsoft.com/office/powerpoint/2010/main" val="84172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66788">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66788">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66788">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66788">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5FEB823D-019C-4958-AC60-D80839DF463B}" type="slidenum">
              <a:rPr lang="en-US" altLang="en-US" sz="1300" smtClean="0"/>
              <a:pPr>
                <a:spcBef>
                  <a:spcPct val="0"/>
                </a:spcBef>
              </a:pPr>
              <a:t>13</a:t>
            </a:fld>
            <a:endParaRPr lang="en-US" altLang="en-US" sz="1300"/>
          </a:p>
        </p:txBody>
      </p:sp>
      <p:sp>
        <p:nvSpPr>
          <p:cNvPr id="28675" name="Rectangle 2"/>
          <p:cNvSpPr>
            <a:spLocks noGrp="1" noRot="1" noChangeAspect="1" noChangeArrowheads="1" noTextEdit="1"/>
          </p:cNvSpPr>
          <p:nvPr>
            <p:ph type="sldImg"/>
          </p:nvPr>
        </p:nvSpPr>
        <p:spPr>
          <a:xfrm>
            <a:off x="393700" y="693738"/>
            <a:ext cx="6070600" cy="3414712"/>
          </a:xfrm>
          <a:ln w="12700" cap="flat">
            <a:solidFill>
              <a:schemeClr val="tx1"/>
            </a:solidFill>
          </a:ln>
        </p:spPr>
      </p:sp>
      <p:sp>
        <p:nvSpPr>
          <p:cNvPr id="28676" name="Rectangle 3"/>
          <p:cNvSpPr>
            <a:spLocks noGrp="1" noChangeArrowheads="1"/>
          </p:cNvSpPr>
          <p:nvPr>
            <p:ph type="body" idx="1"/>
          </p:nvPr>
        </p:nvSpPr>
        <p:spPr>
          <a:xfrm>
            <a:off x="914400" y="4341813"/>
            <a:ext cx="5029200" cy="4114800"/>
          </a:xfrm>
          <a:noFill/>
        </p:spPr>
        <p:txBody>
          <a:bodyPr lIns="92075" tIns="46038" rIns="92075" bIns="46038"/>
          <a:lstStyle/>
          <a:p>
            <a:endParaRPr lang="en-US" altLang="en-US">
              <a:latin typeface="Arial" panose="020B0604020202020204" pitchFamily="34" charset="0"/>
            </a:endParaRPr>
          </a:p>
        </p:txBody>
      </p:sp>
    </p:spTree>
    <p:extLst>
      <p:ext uri="{BB962C8B-B14F-4D97-AF65-F5344CB8AC3E}">
        <p14:creationId xmlns:p14="http://schemas.microsoft.com/office/powerpoint/2010/main" val="77571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66788">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66788">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66788">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66788">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AB9D3F4F-058E-4B89-B90B-8867B70DDC71}" type="slidenum">
              <a:rPr lang="en-US" altLang="en-US" sz="1300" smtClean="0"/>
              <a:pPr>
                <a:spcBef>
                  <a:spcPct val="0"/>
                </a:spcBef>
              </a:pPr>
              <a:t>14</a:t>
            </a:fld>
            <a:endParaRPr lang="en-US" altLang="en-US" sz="1300"/>
          </a:p>
        </p:txBody>
      </p:sp>
      <p:sp>
        <p:nvSpPr>
          <p:cNvPr id="30723" name="Rectangle 2"/>
          <p:cNvSpPr>
            <a:spLocks noGrp="1" noRot="1" noChangeAspect="1" noChangeArrowheads="1" noTextEdit="1"/>
          </p:cNvSpPr>
          <p:nvPr>
            <p:ph type="sldImg"/>
          </p:nvPr>
        </p:nvSpPr>
        <p:spPr>
          <a:xfrm>
            <a:off x="393700" y="693738"/>
            <a:ext cx="6070600" cy="3414712"/>
          </a:xfrm>
          <a:ln w="12700" cap="flat">
            <a:solidFill>
              <a:schemeClr val="tx1"/>
            </a:solidFill>
          </a:ln>
        </p:spPr>
      </p:sp>
      <p:sp>
        <p:nvSpPr>
          <p:cNvPr id="30724" name="Rectangle 3"/>
          <p:cNvSpPr>
            <a:spLocks noGrp="1" noChangeArrowheads="1"/>
          </p:cNvSpPr>
          <p:nvPr>
            <p:ph type="body" idx="1"/>
          </p:nvPr>
        </p:nvSpPr>
        <p:spPr>
          <a:xfrm>
            <a:off x="914400" y="4341813"/>
            <a:ext cx="5029200" cy="4114800"/>
          </a:xfrm>
          <a:noFill/>
        </p:spPr>
        <p:txBody>
          <a:bodyPr lIns="92075" tIns="46038" rIns="92075" bIns="46038"/>
          <a:lstStyle/>
          <a:p>
            <a:endParaRPr lang="en-US" altLang="en-US">
              <a:latin typeface="Arial" panose="020B0604020202020204" pitchFamily="34" charset="0"/>
            </a:endParaRPr>
          </a:p>
        </p:txBody>
      </p:sp>
    </p:spTree>
    <p:extLst>
      <p:ext uri="{BB962C8B-B14F-4D97-AF65-F5344CB8AC3E}">
        <p14:creationId xmlns:p14="http://schemas.microsoft.com/office/powerpoint/2010/main" val="2583898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66788">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66788">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66788">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66788">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5C29551B-5CA5-4AE3-BAAC-02174DFC1C7F}" type="slidenum">
              <a:rPr lang="en-US" altLang="en-US" sz="1300" smtClean="0"/>
              <a:pPr>
                <a:spcBef>
                  <a:spcPct val="0"/>
                </a:spcBef>
              </a:pPr>
              <a:t>15</a:t>
            </a:fld>
            <a:endParaRPr lang="en-US" altLang="en-US" sz="1300"/>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94069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5508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a:p>
        </p:txBody>
      </p:sp>
    </p:spTree>
    <p:extLst>
      <p:ext uri="{BB962C8B-B14F-4D97-AF65-F5344CB8AC3E}">
        <p14:creationId xmlns:p14="http://schemas.microsoft.com/office/powerpoint/2010/main" val="318894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14040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69199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a:p>
        </p:txBody>
      </p:sp>
    </p:spTree>
    <p:extLst>
      <p:ext uri="{BB962C8B-B14F-4D97-AF65-F5344CB8AC3E}">
        <p14:creationId xmlns:p14="http://schemas.microsoft.com/office/powerpoint/2010/main" val="325233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a:p>
        </p:txBody>
      </p:sp>
    </p:spTree>
    <p:extLst>
      <p:ext uri="{BB962C8B-B14F-4D97-AF65-F5344CB8AC3E}">
        <p14:creationId xmlns:p14="http://schemas.microsoft.com/office/powerpoint/2010/main" val="5066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a:p>
        </p:txBody>
      </p:sp>
    </p:spTree>
    <p:extLst>
      <p:ext uri="{BB962C8B-B14F-4D97-AF65-F5344CB8AC3E}">
        <p14:creationId xmlns:p14="http://schemas.microsoft.com/office/powerpoint/2010/main" val="148340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a:p>
        </p:txBody>
      </p:sp>
    </p:spTree>
    <p:extLst>
      <p:ext uri="{BB962C8B-B14F-4D97-AF65-F5344CB8AC3E}">
        <p14:creationId xmlns:p14="http://schemas.microsoft.com/office/powerpoint/2010/main" val="61878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a:p>
        </p:txBody>
      </p:sp>
    </p:spTree>
    <p:extLst>
      <p:ext uri="{BB962C8B-B14F-4D97-AF65-F5344CB8AC3E}">
        <p14:creationId xmlns:p14="http://schemas.microsoft.com/office/powerpoint/2010/main" val="130139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a:p>
        </p:txBody>
      </p:sp>
    </p:spTree>
    <p:extLst>
      <p:ext uri="{BB962C8B-B14F-4D97-AF65-F5344CB8AC3E}">
        <p14:creationId xmlns:p14="http://schemas.microsoft.com/office/powerpoint/2010/main" val="294532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a:p>
        </p:txBody>
      </p:sp>
    </p:spTree>
    <p:extLst>
      <p:ext uri="{BB962C8B-B14F-4D97-AF65-F5344CB8AC3E}">
        <p14:creationId xmlns:p14="http://schemas.microsoft.com/office/powerpoint/2010/main" val="298353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66568925-C2BA-4DDA-8458-790BCF0C492C}"/>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71809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883598" y="2877271"/>
            <a:ext cx="8581203" cy="2387600"/>
          </a:xfrm>
        </p:spPr>
        <p:txBody>
          <a:bodyPr/>
          <a:lstStyle/>
          <a:p>
            <a:pPr eaLnBrk="1" hangingPunct="1"/>
            <a:r>
              <a:rPr lang="en-US">
                <a:latin typeface="Times New Roman" panose="02020603050405020304" pitchFamily="18" charset="0"/>
                <a:cs typeface="Times New Roman" panose="02020603050405020304" pitchFamily="18" charset="0"/>
              </a:rPr>
              <a:t>Module 13 - Evaluations</a:t>
            </a:r>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
        <p:nvSpPr>
          <p:cNvPr id="11" name="TextBox 10"/>
          <p:cNvSpPr txBox="1"/>
          <p:nvPr/>
        </p:nvSpPr>
        <p:spPr>
          <a:xfrm>
            <a:off x="2916594" y="1362035"/>
            <a:ext cx="6358812" cy="1938992"/>
          </a:xfrm>
          <a:prstGeom prst="rect">
            <a:avLst/>
          </a:prstGeom>
          <a:noFill/>
        </p:spPr>
        <p:txBody>
          <a:bodyPr wrap="square" rtlCol="0">
            <a:spAutoFit/>
          </a:bodyPr>
          <a:lstStyle/>
          <a:p>
            <a:pPr algn="ctr"/>
            <a:r>
              <a:rPr lang="en-US" sz="4000">
                <a:latin typeface="Times New Roman" panose="02020603050405020304" pitchFamily="18" charset="0"/>
                <a:cs typeface="Times New Roman" panose="02020603050405020304" pitchFamily="18" charset="0"/>
              </a:rPr>
              <a:t>CS 620 / DASC 600</a:t>
            </a:r>
          </a:p>
          <a:p>
            <a:pPr algn="ctr"/>
            <a:r>
              <a:rPr lang="en-US" sz="4000">
                <a:latin typeface="Times New Roman" panose="02020603050405020304" pitchFamily="18" charset="0"/>
                <a:cs typeface="Times New Roman" panose="02020603050405020304" pitchFamily="18" charset="0"/>
              </a:rPr>
              <a:t>Introduction to Data Science &amp; Analytics</a:t>
            </a:r>
          </a:p>
        </p:txBody>
      </p:sp>
      <p:sp>
        <p:nvSpPr>
          <p:cNvPr id="10" name="Rectangle 3">
            <a:extLst>
              <a:ext uri="{FF2B5EF4-FFF2-40B4-BE49-F238E27FC236}">
                <a16:creationId xmlns:a16="http://schemas.microsoft.com/office/drawing/2014/main" id="{03492084-E194-4BD5-9EE5-3ECE00F5BB2C}"/>
              </a:ext>
            </a:extLst>
          </p:cNvPr>
          <p:cNvSpPr txBox="1">
            <a:spLocks noChangeArrowheads="1"/>
          </p:cNvSpPr>
          <p:nvPr/>
        </p:nvSpPr>
        <p:spPr>
          <a:xfrm>
            <a:off x="2004271" y="5297810"/>
            <a:ext cx="7605346" cy="859723"/>
          </a:xfrm>
          <a:prstGeom prst="rect">
            <a:avLst/>
          </a:prstGeom>
          <a:noFill/>
        </p:spPr>
        <p:txBody>
          <a:bodyPr vert="horz" wrap="squar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fontAlgn="auto">
              <a:spcAft>
                <a:spcPts val="0"/>
              </a:spcAft>
            </a:pPr>
            <a:r>
              <a:rPr lang="en-US" altLang="en-US" sz="2400">
                <a:latin typeface="Times New Roman" panose="02020603050405020304" pitchFamily="18" charset="0"/>
                <a:cs typeface="Times New Roman" panose="02020603050405020304" pitchFamily="18" charset="0"/>
              </a:rPr>
              <a:t>Dr. Sampath Jayarathna</a:t>
            </a:r>
          </a:p>
          <a:p>
            <a:pPr fontAlgn="auto">
              <a:spcAft>
                <a:spcPts val="0"/>
              </a:spcAft>
            </a:pPr>
            <a:r>
              <a:rPr lang="en-US" altLang="en-US" sz="2400">
                <a:latin typeface="Times New Roman" panose="02020603050405020304" pitchFamily="18" charset="0"/>
                <a:cs typeface="Times New Roman" panose="02020603050405020304" pitchFamily="18" charset="0"/>
              </a:rPr>
              <a:t>Old Dominion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58677" y="271670"/>
            <a:ext cx="3706043" cy="1442231"/>
          </a:xfrm>
          <a:prstGeom prst="rect">
            <a:avLst/>
          </a:prstGeom>
        </p:spPr>
      </p:pic>
      <p:pic>
        <p:nvPicPr>
          <p:cNvPr id="7170" name="Picture 2" descr="Image result for overfitting vs underfitti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730" y="2508825"/>
            <a:ext cx="8976031" cy="25645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zh-CN" sz="3200">
                <a:ea typeface="SimSun" panose="02010600030101010101" pitchFamily="2" charset="-122"/>
              </a:rPr>
              <a:t>13.1.4 </a:t>
            </a:r>
            <a:r>
              <a:rPr lang="en-US"/>
              <a:t>Overfitting vs underfitting</a:t>
            </a:r>
          </a:p>
        </p:txBody>
      </p:sp>
      <p:sp>
        <p:nvSpPr>
          <p:cNvPr id="3" name="TextBox 2"/>
          <p:cNvSpPr txBox="1"/>
          <p:nvPr/>
        </p:nvSpPr>
        <p:spPr>
          <a:xfrm>
            <a:off x="3148820" y="5053303"/>
            <a:ext cx="1364476" cy="369332"/>
          </a:xfrm>
          <a:prstGeom prst="rect">
            <a:avLst/>
          </a:prstGeom>
          <a:noFill/>
        </p:spPr>
        <p:txBody>
          <a:bodyPr wrap="none" rtlCol="0">
            <a:spAutoFit/>
          </a:bodyPr>
          <a:lstStyle/>
          <a:p>
            <a:r>
              <a:rPr lang="en-US"/>
              <a:t>Underfitting</a:t>
            </a:r>
          </a:p>
        </p:txBody>
      </p:sp>
      <p:sp>
        <p:nvSpPr>
          <p:cNvPr id="5" name="TextBox 4"/>
          <p:cNvSpPr txBox="1"/>
          <p:nvPr/>
        </p:nvSpPr>
        <p:spPr>
          <a:xfrm>
            <a:off x="8158677" y="5053303"/>
            <a:ext cx="1236236" cy="369332"/>
          </a:xfrm>
          <a:prstGeom prst="rect">
            <a:avLst/>
          </a:prstGeom>
          <a:noFill/>
        </p:spPr>
        <p:txBody>
          <a:bodyPr wrap="none" rtlCol="0">
            <a:spAutoFit/>
          </a:bodyPr>
          <a:lstStyle/>
          <a:p>
            <a:r>
              <a:rPr lang="en-US"/>
              <a:t>Overfitting</a:t>
            </a:r>
          </a:p>
        </p:txBody>
      </p:sp>
      <p:sp>
        <p:nvSpPr>
          <p:cNvPr id="6" name="TextBox 5"/>
          <p:cNvSpPr txBox="1"/>
          <p:nvPr/>
        </p:nvSpPr>
        <p:spPr>
          <a:xfrm>
            <a:off x="2874165" y="5338473"/>
            <a:ext cx="2557110" cy="369332"/>
          </a:xfrm>
          <a:prstGeom prst="rect">
            <a:avLst/>
          </a:prstGeom>
          <a:noFill/>
        </p:spPr>
        <p:txBody>
          <a:bodyPr wrap="none" rtlCol="0">
            <a:spAutoFit/>
          </a:bodyPr>
          <a:lstStyle/>
          <a:p>
            <a:r>
              <a:rPr lang="en-US"/>
              <a:t>High bias, low variance</a:t>
            </a:r>
          </a:p>
        </p:txBody>
      </p:sp>
      <p:sp>
        <p:nvSpPr>
          <p:cNvPr id="8" name="TextBox 7"/>
          <p:cNvSpPr txBox="1"/>
          <p:nvPr/>
        </p:nvSpPr>
        <p:spPr>
          <a:xfrm>
            <a:off x="7730819" y="5296940"/>
            <a:ext cx="2595582" cy="369332"/>
          </a:xfrm>
          <a:prstGeom prst="rect">
            <a:avLst/>
          </a:prstGeom>
          <a:noFill/>
        </p:spPr>
        <p:txBody>
          <a:bodyPr wrap="none" rtlCol="0">
            <a:spAutoFit/>
          </a:bodyPr>
          <a:lstStyle/>
          <a:p>
            <a:r>
              <a:rPr lang="en-US"/>
              <a:t>Low bias, high variance</a:t>
            </a:r>
          </a:p>
        </p:txBody>
      </p:sp>
      <p:sp>
        <p:nvSpPr>
          <p:cNvPr id="7" name="TextBox 6"/>
          <p:cNvSpPr txBox="1"/>
          <p:nvPr/>
        </p:nvSpPr>
        <p:spPr>
          <a:xfrm>
            <a:off x="2894158" y="5644115"/>
            <a:ext cx="1829972" cy="1200329"/>
          </a:xfrm>
          <a:prstGeom prst="rect">
            <a:avLst/>
          </a:prstGeom>
          <a:noFill/>
        </p:spPr>
        <p:txBody>
          <a:bodyPr wrap="square" rtlCol="0">
            <a:spAutoFit/>
          </a:bodyPr>
          <a:lstStyle/>
          <a:p>
            <a:r>
              <a:rPr lang="en-US"/>
              <a:t>Increase # of features or complexity of model</a:t>
            </a:r>
          </a:p>
        </p:txBody>
      </p:sp>
      <p:sp>
        <p:nvSpPr>
          <p:cNvPr id="10" name="TextBox 9"/>
          <p:cNvSpPr txBox="1"/>
          <p:nvPr/>
        </p:nvSpPr>
        <p:spPr>
          <a:xfrm>
            <a:off x="7424058" y="5587841"/>
            <a:ext cx="2634343" cy="923330"/>
          </a:xfrm>
          <a:prstGeom prst="rect">
            <a:avLst/>
          </a:prstGeom>
          <a:noFill/>
        </p:spPr>
        <p:txBody>
          <a:bodyPr wrap="square" rtlCol="0">
            <a:spAutoFit/>
          </a:bodyPr>
          <a:lstStyle/>
          <a:p>
            <a:r>
              <a:rPr lang="en-US"/>
              <a:t>Get more training data, or reduce # of features or  complexity of model</a:t>
            </a:r>
          </a:p>
        </p:txBody>
      </p:sp>
      <p:sp>
        <p:nvSpPr>
          <p:cNvPr id="11" name="Rectangle 3"/>
          <p:cNvSpPr txBox="1">
            <a:spLocks noChangeArrowheads="1"/>
          </p:cNvSpPr>
          <p:nvPr/>
        </p:nvSpPr>
        <p:spPr>
          <a:xfrm>
            <a:off x="2152650" y="1413658"/>
            <a:ext cx="7886700" cy="132955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a:t>Overfitting – fitting the training data too precisely - usually leads to poor results on new data</a:t>
            </a:r>
          </a:p>
          <a:p>
            <a:pPr fontAlgn="auto">
              <a:spcAft>
                <a:spcPts val="0"/>
              </a:spcAft>
            </a:pPr>
            <a:r>
              <a:rPr lang="en-US" altLang="en-US" err="1"/>
              <a:t>Underfitting</a:t>
            </a:r>
            <a:r>
              <a:rPr lang="en-US" altLang="en-US"/>
              <a:t> – model does not fit training data well </a:t>
            </a:r>
          </a:p>
        </p:txBody>
      </p:sp>
    </p:spTree>
    <p:extLst>
      <p:ext uri="{BB962C8B-B14F-4D97-AF65-F5344CB8AC3E}">
        <p14:creationId xmlns:p14="http://schemas.microsoft.com/office/powerpoint/2010/main" val="68888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sz="3200">
                <a:ea typeface="SimSun" panose="02010600030101010101" pitchFamily="2" charset="-122"/>
              </a:rPr>
              <a:t>13.1.5 </a:t>
            </a:r>
            <a:r>
              <a:rPr lang="en-US" altLang="en-US"/>
              <a:t>Evaluation on “LARGE” data</a:t>
            </a:r>
          </a:p>
        </p:txBody>
      </p:sp>
      <p:sp>
        <p:nvSpPr>
          <p:cNvPr id="23556" name="Rectangle 3"/>
          <p:cNvSpPr>
            <a:spLocks noGrp="1" noChangeArrowheads="1"/>
          </p:cNvSpPr>
          <p:nvPr>
            <p:ph idx="1"/>
          </p:nvPr>
        </p:nvSpPr>
        <p:spPr/>
        <p:txBody>
          <a:bodyPr/>
          <a:lstStyle/>
          <a:p>
            <a:r>
              <a:rPr lang="en-US" altLang="en-US"/>
              <a:t>If many (thousands) of examples are available, then how can we evaluate our model?</a:t>
            </a:r>
          </a:p>
          <a:p>
            <a:r>
              <a:rPr lang="en-US" altLang="en-US"/>
              <a:t>A simple evaluation is sufficient</a:t>
            </a:r>
          </a:p>
          <a:p>
            <a:pPr lvl="1"/>
            <a:r>
              <a:rPr lang="en-US" altLang="en-US"/>
              <a:t>Randomly split data into training and test sets (e.g. 2/3 for train, 1/3 for test)</a:t>
            </a:r>
          </a:p>
          <a:p>
            <a:pPr lvl="1"/>
            <a:r>
              <a:rPr lang="en-US" altLang="en-US"/>
              <a:t>For classification, make sure training and testing have similar distribution of class labels</a:t>
            </a:r>
          </a:p>
          <a:p>
            <a:r>
              <a:rPr lang="en-US" altLang="zh-TW">
                <a:ea typeface="PMingLiU" panose="02020500000000000000" pitchFamily="18" charset="-120"/>
              </a:rPr>
              <a:t>Build a model using the </a:t>
            </a:r>
            <a:r>
              <a:rPr lang="en-US" altLang="zh-TW" i="1">
                <a:ea typeface="PMingLiU" panose="02020500000000000000" pitchFamily="18" charset="-120"/>
              </a:rPr>
              <a:t>train</a:t>
            </a:r>
            <a:r>
              <a:rPr lang="en-US" altLang="zh-TW">
                <a:ea typeface="PMingLiU" panose="02020500000000000000" pitchFamily="18" charset="-120"/>
              </a:rPr>
              <a:t> set and evaluate it using the </a:t>
            </a:r>
            <a:r>
              <a:rPr lang="en-US" altLang="zh-TW" i="1">
                <a:ea typeface="PMingLiU" panose="02020500000000000000" pitchFamily="18" charset="-120"/>
              </a:rPr>
              <a:t>test</a:t>
            </a:r>
            <a:r>
              <a:rPr lang="en-US" altLang="zh-TW">
                <a:ea typeface="PMingLiU" panose="02020500000000000000" pitchFamily="18" charset="-120"/>
              </a:rPr>
              <a:t> set. </a:t>
            </a:r>
            <a:endParaRPr lang="en-US" altLang="zh-TW" i="1">
              <a:ea typeface="PMingLiU" panose="02020500000000000000" pitchFamily="18" charset="-120"/>
            </a:endParaRPr>
          </a:p>
        </p:txBody>
      </p:sp>
    </p:spTree>
    <p:extLst>
      <p:ext uri="{BB962C8B-B14F-4D97-AF65-F5344CB8AC3E}">
        <p14:creationId xmlns:p14="http://schemas.microsoft.com/office/powerpoint/2010/main" val="27147744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986225" y="488158"/>
            <a:ext cx="8470761" cy="1116806"/>
          </a:xfrm>
        </p:spPr>
        <p:txBody>
          <a:bodyPr vert="horz" lIns="69056" tIns="34529" rIns="69056" bIns="34529" rtlCol="0" anchor="ctr">
            <a:normAutofit/>
          </a:bodyPr>
          <a:lstStyle/>
          <a:p>
            <a:pPr defTabSz="688181"/>
            <a:r>
              <a:rPr lang="en-US" altLang="zh-CN" sz="2800">
                <a:ea typeface="SimSun" panose="02010600030101010101" pitchFamily="2" charset="-122"/>
              </a:rPr>
              <a:t>13.1.6 </a:t>
            </a:r>
            <a:r>
              <a:rPr lang="en-US" altLang="en-US" sz="2700"/>
              <a:t>Model Evaluation Step 1: </a:t>
            </a:r>
            <a:br>
              <a:rPr lang="en-US" altLang="en-US" sz="2700"/>
            </a:br>
            <a:r>
              <a:rPr lang="en-US" altLang="en-US" sz="2700"/>
              <a:t>Split data into train and test sets</a:t>
            </a:r>
          </a:p>
        </p:txBody>
      </p:sp>
      <p:sp>
        <p:nvSpPr>
          <p:cNvPr id="25604" name="Rectangle 3"/>
          <p:cNvSpPr>
            <a:spLocks noChangeArrowheads="1"/>
          </p:cNvSpPr>
          <p:nvPr/>
        </p:nvSpPr>
        <p:spPr bwMode="auto">
          <a:xfrm>
            <a:off x="4095751" y="1943101"/>
            <a:ext cx="1293623"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000000"/>
                </a:solidFill>
                <a:latin typeface="Arial" panose="020B0604020202020204" pitchFamily="34" charset="0"/>
              </a:rPr>
              <a:t>Results Known</a:t>
            </a:r>
          </a:p>
        </p:txBody>
      </p:sp>
      <p:sp>
        <p:nvSpPr>
          <p:cNvPr id="25605" name="Rectangle 4"/>
          <p:cNvSpPr>
            <a:spLocks noChangeArrowheads="1"/>
          </p:cNvSpPr>
          <p:nvPr/>
        </p:nvSpPr>
        <p:spPr bwMode="auto">
          <a:xfrm>
            <a:off x="4262438" y="2412207"/>
            <a:ext cx="857250" cy="9429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5606" name="Line 5"/>
          <p:cNvSpPr>
            <a:spLocks noChangeShapeType="1"/>
          </p:cNvSpPr>
          <p:nvPr/>
        </p:nvSpPr>
        <p:spPr bwMode="auto">
          <a:xfrm>
            <a:off x="4257675" y="276463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7" name="Line 6"/>
          <p:cNvSpPr>
            <a:spLocks noChangeShapeType="1"/>
          </p:cNvSpPr>
          <p:nvPr/>
        </p:nvSpPr>
        <p:spPr bwMode="auto">
          <a:xfrm>
            <a:off x="4257675" y="252650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8" name="Line 7"/>
          <p:cNvSpPr>
            <a:spLocks noChangeShapeType="1"/>
          </p:cNvSpPr>
          <p:nvPr/>
        </p:nvSpPr>
        <p:spPr bwMode="auto">
          <a:xfrm>
            <a:off x="4257675" y="265033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8"/>
          <p:cNvSpPr>
            <a:spLocks noChangeShapeType="1"/>
          </p:cNvSpPr>
          <p:nvPr/>
        </p:nvSpPr>
        <p:spPr bwMode="auto">
          <a:xfrm>
            <a:off x="4257675" y="288845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9"/>
          <p:cNvSpPr>
            <a:spLocks noChangeShapeType="1"/>
          </p:cNvSpPr>
          <p:nvPr/>
        </p:nvSpPr>
        <p:spPr bwMode="auto">
          <a:xfrm>
            <a:off x="4257675" y="324088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10"/>
          <p:cNvSpPr>
            <a:spLocks noChangeShapeType="1"/>
          </p:cNvSpPr>
          <p:nvPr/>
        </p:nvSpPr>
        <p:spPr bwMode="auto">
          <a:xfrm>
            <a:off x="4257675" y="312658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11"/>
          <p:cNvSpPr>
            <a:spLocks noChangeShapeType="1"/>
          </p:cNvSpPr>
          <p:nvPr/>
        </p:nvSpPr>
        <p:spPr bwMode="auto">
          <a:xfrm>
            <a:off x="4257675" y="300275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2"/>
          <p:cNvSpPr>
            <a:spLocks noChangeShapeType="1"/>
          </p:cNvSpPr>
          <p:nvPr/>
        </p:nvSpPr>
        <p:spPr bwMode="auto">
          <a:xfrm flipV="1">
            <a:off x="4986338" y="2407444"/>
            <a:ext cx="0" cy="9525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4" name="Rectangle 13"/>
          <p:cNvSpPr>
            <a:spLocks noChangeArrowheads="1"/>
          </p:cNvSpPr>
          <p:nvPr/>
        </p:nvSpPr>
        <p:spPr bwMode="auto">
          <a:xfrm>
            <a:off x="4953000" y="2362202"/>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0</a:t>
            </a:r>
          </a:p>
        </p:txBody>
      </p:sp>
      <p:sp>
        <p:nvSpPr>
          <p:cNvPr id="25615" name="Rectangle 14"/>
          <p:cNvSpPr>
            <a:spLocks noChangeArrowheads="1"/>
          </p:cNvSpPr>
          <p:nvPr/>
        </p:nvSpPr>
        <p:spPr bwMode="auto">
          <a:xfrm>
            <a:off x="4953000" y="2476502"/>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3</a:t>
            </a:r>
          </a:p>
        </p:txBody>
      </p:sp>
      <p:sp>
        <p:nvSpPr>
          <p:cNvPr id="25616" name="Rectangle 15"/>
          <p:cNvSpPr>
            <a:spLocks noChangeArrowheads="1"/>
          </p:cNvSpPr>
          <p:nvPr/>
        </p:nvSpPr>
        <p:spPr bwMode="auto">
          <a:xfrm>
            <a:off x="4953000" y="26003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2</a:t>
            </a:r>
          </a:p>
        </p:txBody>
      </p:sp>
      <p:sp>
        <p:nvSpPr>
          <p:cNvPr id="25617" name="Rectangle 16"/>
          <p:cNvSpPr>
            <a:spLocks noChangeArrowheads="1"/>
          </p:cNvSpPr>
          <p:nvPr/>
        </p:nvSpPr>
        <p:spPr bwMode="auto">
          <a:xfrm>
            <a:off x="4953000" y="27146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5</a:t>
            </a:r>
          </a:p>
        </p:txBody>
      </p:sp>
      <p:sp>
        <p:nvSpPr>
          <p:cNvPr id="25618" name="Rectangle 17"/>
          <p:cNvSpPr>
            <a:spLocks noChangeArrowheads="1"/>
          </p:cNvSpPr>
          <p:nvPr/>
        </p:nvSpPr>
        <p:spPr bwMode="auto">
          <a:xfrm>
            <a:off x="4953000" y="28289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1</a:t>
            </a:r>
          </a:p>
        </p:txBody>
      </p:sp>
      <p:sp>
        <p:nvSpPr>
          <p:cNvPr id="25619" name="Rectangle 18"/>
          <p:cNvSpPr>
            <a:spLocks noChangeArrowheads="1"/>
          </p:cNvSpPr>
          <p:nvPr/>
        </p:nvSpPr>
        <p:spPr bwMode="auto">
          <a:xfrm>
            <a:off x="4245769" y="1699022"/>
            <a:ext cx="97302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000000"/>
                </a:solidFill>
                <a:latin typeface="Arial" panose="020B0604020202020204" pitchFamily="34" charset="0"/>
              </a:rPr>
              <a:t>THE PAST</a:t>
            </a:r>
          </a:p>
        </p:txBody>
      </p:sp>
      <p:grpSp>
        <p:nvGrpSpPr>
          <p:cNvPr id="25620" name="Group 19"/>
          <p:cNvGrpSpPr>
            <a:grpSpLocks/>
          </p:cNvGrpSpPr>
          <p:nvPr/>
        </p:nvGrpSpPr>
        <p:grpSpPr bwMode="auto">
          <a:xfrm>
            <a:off x="3053954" y="2363391"/>
            <a:ext cx="870347" cy="1009650"/>
            <a:chOff x="325" y="1265"/>
            <a:chExt cx="731" cy="848"/>
          </a:xfrm>
        </p:grpSpPr>
        <p:sp>
          <p:nvSpPr>
            <p:cNvPr id="25638" name="Oval 20"/>
            <p:cNvSpPr>
              <a:spLocks noChangeArrowheads="1"/>
            </p:cNvSpPr>
            <p:nvPr/>
          </p:nvSpPr>
          <p:spPr bwMode="auto">
            <a:xfrm>
              <a:off x="325" y="1833"/>
              <a:ext cx="727" cy="280"/>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5639" name="Oval 21" descr="Dotted diamond"/>
            <p:cNvSpPr>
              <a:spLocks noChangeArrowheads="1"/>
            </p:cNvSpPr>
            <p:nvPr/>
          </p:nvSpPr>
          <p:spPr bwMode="auto">
            <a:xfrm>
              <a:off x="325" y="1265"/>
              <a:ext cx="727" cy="280"/>
            </a:xfrm>
            <a:prstGeom prst="ellipse">
              <a:avLst/>
            </a:prstGeom>
            <a:pattFill prst="dotDmnd">
              <a:fgClr>
                <a:srgbClr val="51DC00"/>
              </a:fgClr>
              <a:bgClr>
                <a:schemeClr val="bg1"/>
              </a:bgClr>
            </a:pattFill>
            <a:ln w="12700">
              <a:solidFill>
                <a:srgbClr val="000000"/>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5640" name="Oval 22"/>
            <p:cNvSpPr>
              <a:spLocks noChangeArrowheads="1"/>
            </p:cNvSpPr>
            <p:nvPr/>
          </p:nvSpPr>
          <p:spPr bwMode="auto">
            <a:xfrm>
              <a:off x="325" y="1805"/>
              <a:ext cx="731" cy="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5641" name="Line 23"/>
            <p:cNvSpPr>
              <a:spLocks noChangeShapeType="1"/>
            </p:cNvSpPr>
            <p:nvPr/>
          </p:nvSpPr>
          <p:spPr bwMode="auto">
            <a:xfrm>
              <a:off x="1056" y="1405"/>
              <a:ext cx="0" cy="5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2" name="Rectangle 24"/>
            <p:cNvSpPr>
              <a:spLocks noChangeArrowheads="1"/>
            </p:cNvSpPr>
            <p:nvPr/>
          </p:nvSpPr>
          <p:spPr bwMode="auto">
            <a:xfrm>
              <a:off x="454" y="1682"/>
              <a:ext cx="4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b="1">
                  <a:solidFill>
                    <a:srgbClr val="000000"/>
                  </a:solidFill>
                  <a:latin typeface="Arial" panose="020B0604020202020204" pitchFamily="34" charset="0"/>
                </a:rPr>
                <a:t>Data</a:t>
              </a:r>
            </a:p>
          </p:txBody>
        </p:sp>
        <p:sp>
          <p:nvSpPr>
            <p:cNvPr id="25643" name="Line 25"/>
            <p:cNvSpPr>
              <a:spLocks noChangeShapeType="1"/>
            </p:cNvSpPr>
            <p:nvPr/>
          </p:nvSpPr>
          <p:spPr bwMode="auto">
            <a:xfrm>
              <a:off x="325" y="1413"/>
              <a:ext cx="0" cy="56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5621" name="Line 26"/>
          <p:cNvSpPr>
            <a:spLocks noChangeShapeType="1"/>
          </p:cNvSpPr>
          <p:nvPr/>
        </p:nvSpPr>
        <p:spPr bwMode="auto">
          <a:xfrm flipV="1">
            <a:off x="3924301" y="2902745"/>
            <a:ext cx="330994" cy="11906"/>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22" name="Rectangle 27"/>
          <p:cNvSpPr>
            <a:spLocks noChangeArrowheads="1"/>
          </p:cNvSpPr>
          <p:nvPr/>
        </p:nvSpPr>
        <p:spPr bwMode="auto">
          <a:xfrm>
            <a:off x="6101953" y="2408635"/>
            <a:ext cx="103714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FF5008"/>
                </a:solidFill>
                <a:latin typeface="Arial" panose="020B0604020202020204" pitchFamily="34" charset="0"/>
              </a:rPr>
              <a:t>Training set</a:t>
            </a:r>
          </a:p>
        </p:txBody>
      </p:sp>
      <p:grpSp>
        <p:nvGrpSpPr>
          <p:cNvPr id="25623" name="Group 28"/>
          <p:cNvGrpSpPr>
            <a:grpSpLocks/>
          </p:cNvGrpSpPr>
          <p:nvPr/>
        </p:nvGrpSpPr>
        <p:grpSpPr bwMode="auto">
          <a:xfrm>
            <a:off x="5691188" y="2408636"/>
            <a:ext cx="400050" cy="333375"/>
            <a:chOff x="2540" y="1303"/>
            <a:chExt cx="336" cy="280"/>
          </a:xfrm>
        </p:grpSpPr>
        <p:sp>
          <p:nvSpPr>
            <p:cNvPr id="25632" name="Rectangle 29"/>
            <p:cNvSpPr>
              <a:spLocks noChangeArrowheads="1"/>
            </p:cNvSpPr>
            <p:nvPr/>
          </p:nvSpPr>
          <p:spPr bwMode="auto">
            <a:xfrm>
              <a:off x="2540" y="1303"/>
              <a:ext cx="336" cy="28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5633" name="Line 30"/>
            <p:cNvSpPr>
              <a:spLocks noChangeShapeType="1"/>
            </p:cNvSpPr>
            <p:nvPr/>
          </p:nvSpPr>
          <p:spPr bwMode="auto">
            <a:xfrm>
              <a:off x="2600" y="146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31"/>
            <p:cNvSpPr>
              <a:spLocks noChangeShapeType="1"/>
            </p:cNvSpPr>
            <p:nvPr/>
          </p:nvSpPr>
          <p:spPr bwMode="auto">
            <a:xfrm>
              <a:off x="2600" y="150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32"/>
            <p:cNvSpPr>
              <a:spLocks noChangeShapeType="1"/>
            </p:cNvSpPr>
            <p:nvPr/>
          </p:nvSpPr>
          <p:spPr bwMode="auto">
            <a:xfrm>
              <a:off x="2600" y="154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6" name="Line 33"/>
            <p:cNvSpPr>
              <a:spLocks noChangeShapeType="1"/>
            </p:cNvSpPr>
            <p:nvPr/>
          </p:nvSpPr>
          <p:spPr bwMode="auto">
            <a:xfrm>
              <a:off x="2600" y="1391"/>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7" name="Line 34"/>
            <p:cNvSpPr>
              <a:spLocks noChangeShapeType="1"/>
            </p:cNvSpPr>
            <p:nvPr/>
          </p:nvSpPr>
          <p:spPr bwMode="auto">
            <a:xfrm>
              <a:off x="2608" y="142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5624" name="Line 35"/>
          <p:cNvSpPr>
            <a:spLocks noChangeShapeType="1"/>
          </p:cNvSpPr>
          <p:nvPr/>
        </p:nvSpPr>
        <p:spPr bwMode="auto">
          <a:xfrm>
            <a:off x="5216128" y="2605088"/>
            <a:ext cx="47982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25" name="Rectangle 36"/>
          <p:cNvSpPr>
            <a:spLocks noChangeArrowheads="1"/>
          </p:cNvSpPr>
          <p:nvPr/>
        </p:nvSpPr>
        <p:spPr bwMode="auto">
          <a:xfrm>
            <a:off x="4210051" y="4343401"/>
            <a:ext cx="966675"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60C900"/>
                </a:solidFill>
                <a:latin typeface="Arial" panose="020B0604020202020204" pitchFamily="34" charset="0"/>
              </a:rPr>
              <a:t>Testing set</a:t>
            </a:r>
          </a:p>
        </p:txBody>
      </p:sp>
      <p:grpSp>
        <p:nvGrpSpPr>
          <p:cNvPr id="25626" name="Group 37"/>
          <p:cNvGrpSpPr>
            <a:grpSpLocks/>
          </p:cNvGrpSpPr>
          <p:nvPr/>
        </p:nvGrpSpPr>
        <p:grpSpPr bwMode="auto">
          <a:xfrm>
            <a:off x="4495800" y="4057651"/>
            <a:ext cx="400050" cy="200025"/>
            <a:chOff x="1812" y="2352"/>
            <a:chExt cx="336" cy="168"/>
          </a:xfrm>
        </p:grpSpPr>
        <p:sp>
          <p:nvSpPr>
            <p:cNvPr id="25628" name="Rectangle 38"/>
            <p:cNvSpPr>
              <a:spLocks noChangeArrowheads="1"/>
            </p:cNvSpPr>
            <p:nvPr/>
          </p:nvSpPr>
          <p:spPr bwMode="auto">
            <a:xfrm>
              <a:off x="1812" y="2352"/>
              <a:ext cx="336" cy="16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5629" name="Line 39"/>
            <p:cNvSpPr>
              <a:spLocks noChangeShapeType="1"/>
            </p:cNvSpPr>
            <p:nvPr/>
          </p:nvSpPr>
          <p:spPr bwMode="auto">
            <a:xfrm>
              <a:off x="1872" y="2416"/>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0" name="Line 40"/>
            <p:cNvSpPr>
              <a:spLocks noChangeShapeType="1"/>
            </p:cNvSpPr>
            <p:nvPr/>
          </p:nvSpPr>
          <p:spPr bwMode="auto">
            <a:xfrm>
              <a:off x="1872" y="2448"/>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41"/>
            <p:cNvSpPr>
              <a:spLocks noChangeShapeType="1"/>
            </p:cNvSpPr>
            <p:nvPr/>
          </p:nvSpPr>
          <p:spPr bwMode="auto">
            <a:xfrm>
              <a:off x="1872" y="2480"/>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5627" name="Line 42"/>
          <p:cNvSpPr>
            <a:spLocks noChangeShapeType="1"/>
          </p:cNvSpPr>
          <p:nvPr/>
        </p:nvSpPr>
        <p:spPr bwMode="auto">
          <a:xfrm>
            <a:off x="4667250" y="3429000"/>
            <a:ext cx="0" cy="514350"/>
          </a:xfrm>
          <a:prstGeom prst="line">
            <a:avLst/>
          </a:prstGeom>
          <a:noFill/>
          <a:ln w="12700">
            <a:solidFill>
              <a:schemeClr val="tx1"/>
            </a:solidFill>
            <a:miter lim="800000"/>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32097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976177" y="514352"/>
            <a:ext cx="8370277" cy="1090613"/>
          </a:xfrm>
        </p:spPr>
        <p:txBody>
          <a:bodyPr vert="horz" lIns="69056" tIns="34529" rIns="69056" bIns="34529" rtlCol="0" anchor="ctr">
            <a:normAutofit/>
          </a:bodyPr>
          <a:lstStyle/>
          <a:p>
            <a:pPr defTabSz="688181"/>
            <a:r>
              <a:rPr lang="en-US" altLang="en-US" sz="2700"/>
              <a:t>Model Evaluation Step 2: </a:t>
            </a:r>
            <a:br>
              <a:rPr lang="en-US" altLang="en-US" sz="2700"/>
            </a:br>
            <a:r>
              <a:rPr lang="en-US" altLang="en-US" sz="2700"/>
              <a:t>Build a model on a training set</a:t>
            </a:r>
          </a:p>
        </p:txBody>
      </p:sp>
      <p:grpSp>
        <p:nvGrpSpPr>
          <p:cNvPr id="27652" name="Group 3"/>
          <p:cNvGrpSpPr>
            <a:grpSpLocks/>
          </p:cNvGrpSpPr>
          <p:nvPr/>
        </p:nvGrpSpPr>
        <p:grpSpPr bwMode="auto">
          <a:xfrm>
            <a:off x="6096001" y="2408636"/>
            <a:ext cx="1042988" cy="620315"/>
            <a:chOff x="2880" y="1303"/>
            <a:chExt cx="876" cy="521"/>
          </a:xfrm>
        </p:grpSpPr>
        <p:sp>
          <p:nvSpPr>
            <p:cNvPr id="27697" name="Rectangle 4"/>
            <p:cNvSpPr>
              <a:spLocks noChangeArrowheads="1"/>
            </p:cNvSpPr>
            <p:nvPr/>
          </p:nvSpPr>
          <p:spPr bwMode="auto">
            <a:xfrm>
              <a:off x="2885" y="1303"/>
              <a:ext cx="8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FF5008"/>
                  </a:solidFill>
                  <a:latin typeface="Arial" panose="020B0604020202020204" pitchFamily="34" charset="0"/>
                </a:rPr>
                <a:t>Training set</a:t>
              </a:r>
            </a:p>
          </p:txBody>
        </p:sp>
        <p:sp>
          <p:nvSpPr>
            <p:cNvPr id="27698" name="Rectangle 5"/>
            <p:cNvSpPr>
              <a:spLocks noChangeArrowheads="1"/>
            </p:cNvSpPr>
            <p:nvPr/>
          </p:nvSpPr>
          <p:spPr bwMode="auto">
            <a:xfrm>
              <a:off x="2880" y="1591"/>
              <a:ext cx="1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solidFill>
                  <a:srgbClr val="60C900"/>
                </a:solidFill>
                <a:latin typeface="Arial" panose="020B0604020202020204" pitchFamily="34" charset="0"/>
              </a:endParaRPr>
            </a:p>
          </p:txBody>
        </p:sp>
      </p:grpSp>
      <p:sp>
        <p:nvSpPr>
          <p:cNvPr id="27653" name="Rectangle 6"/>
          <p:cNvSpPr>
            <a:spLocks noChangeArrowheads="1"/>
          </p:cNvSpPr>
          <p:nvPr/>
        </p:nvSpPr>
        <p:spPr bwMode="auto">
          <a:xfrm>
            <a:off x="2920604" y="3999310"/>
            <a:ext cx="138113" cy="27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7654" name="Rectangle 7"/>
          <p:cNvSpPr>
            <a:spLocks noChangeArrowheads="1"/>
          </p:cNvSpPr>
          <p:nvPr/>
        </p:nvSpPr>
        <p:spPr bwMode="auto">
          <a:xfrm>
            <a:off x="4095751" y="1943101"/>
            <a:ext cx="1293623"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000000"/>
                </a:solidFill>
                <a:latin typeface="Arial" panose="020B0604020202020204" pitchFamily="34" charset="0"/>
              </a:rPr>
              <a:t>Results Known</a:t>
            </a:r>
          </a:p>
        </p:txBody>
      </p:sp>
      <p:sp>
        <p:nvSpPr>
          <p:cNvPr id="27655" name="Rectangle 8"/>
          <p:cNvSpPr>
            <a:spLocks noChangeArrowheads="1"/>
          </p:cNvSpPr>
          <p:nvPr/>
        </p:nvSpPr>
        <p:spPr bwMode="auto">
          <a:xfrm>
            <a:off x="4262438" y="2412207"/>
            <a:ext cx="857250" cy="9429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7656" name="Line 9"/>
          <p:cNvSpPr>
            <a:spLocks noChangeShapeType="1"/>
          </p:cNvSpPr>
          <p:nvPr/>
        </p:nvSpPr>
        <p:spPr bwMode="auto">
          <a:xfrm>
            <a:off x="4257675" y="276463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10"/>
          <p:cNvSpPr>
            <a:spLocks noChangeShapeType="1"/>
          </p:cNvSpPr>
          <p:nvPr/>
        </p:nvSpPr>
        <p:spPr bwMode="auto">
          <a:xfrm>
            <a:off x="4257675" y="252650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1"/>
          <p:cNvSpPr>
            <a:spLocks noChangeShapeType="1"/>
          </p:cNvSpPr>
          <p:nvPr/>
        </p:nvSpPr>
        <p:spPr bwMode="auto">
          <a:xfrm>
            <a:off x="4257675" y="265033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2"/>
          <p:cNvSpPr>
            <a:spLocks noChangeShapeType="1"/>
          </p:cNvSpPr>
          <p:nvPr/>
        </p:nvSpPr>
        <p:spPr bwMode="auto">
          <a:xfrm>
            <a:off x="4257675" y="288845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3"/>
          <p:cNvSpPr>
            <a:spLocks noChangeShapeType="1"/>
          </p:cNvSpPr>
          <p:nvPr/>
        </p:nvSpPr>
        <p:spPr bwMode="auto">
          <a:xfrm>
            <a:off x="4257675" y="324088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4"/>
          <p:cNvSpPr>
            <a:spLocks noChangeShapeType="1"/>
          </p:cNvSpPr>
          <p:nvPr/>
        </p:nvSpPr>
        <p:spPr bwMode="auto">
          <a:xfrm>
            <a:off x="4257675" y="312658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5"/>
          <p:cNvSpPr>
            <a:spLocks noChangeShapeType="1"/>
          </p:cNvSpPr>
          <p:nvPr/>
        </p:nvSpPr>
        <p:spPr bwMode="auto">
          <a:xfrm>
            <a:off x="4257675" y="300275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6"/>
          <p:cNvSpPr>
            <a:spLocks noChangeShapeType="1"/>
          </p:cNvSpPr>
          <p:nvPr/>
        </p:nvSpPr>
        <p:spPr bwMode="auto">
          <a:xfrm flipV="1">
            <a:off x="4986338" y="2407444"/>
            <a:ext cx="0" cy="9525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9" name="Rectangle 22"/>
          <p:cNvSpPr>
            <a:spLocks noChangeArrowheads="1"/>
          </p:cNvSpPr>
          <p:nvPr/>
        </p:nvSpPr>
        <p:spPr bwMode="auto">
          <a:xfrm>
            <a:off x="4245769" y="1699022"/>
            <a:ext cx="97302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000000"/>
                </a:solidFill>
                <a:latin typeface="Arial" panose="020B0604020202020204" pitchFamily="34" charset="0"/>
              </a:rPr>
              <a:t>THE PAST</a:t>
            </a:r>
          </a:p>
        </p:txBody>
      </p:sp>
      <p:grpSp>
        <p:nvGrpSpPr>
          <p:cNvPr id="27670" name="Group 23"/>
          <p:cNvGrpSpPr>
            <a:grpSpLocks/>
          </p:cNvGrpSpPr>
          <p:nvPr/>
        </p:nvGrpSpPr>
        <p:grpSpPr bwMode="auto">
          <a:xfrm>
            <a:off x="5691188" y="2408636"/>
            <a:ext cx="400050" cy="333375"/>
            <a:chOff x="2540" y="1303"/>
            <a:chExt cx="336" cy="280"/>
          </a:xfrm>
        </p:grpSpPr>
        <p:sp>
          <p:nvSpPr>
            <p:cNvPr id="27691" name="Rectangle 24"/>
            <p:cNvSpPr>
              <a:spLocks noChangeArrowheads="1"/>
            </p:cNvSpPr>
            <p:nvPr/>
          </p:nvSpPr>
          <p:spPr bwMode="auto">
            <a:xfrm>
              <a:off x="2540" y="1303"/>
              <a:ext cx="336" cy="28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7692" name="Line 25"/>
            <p:cNvSpPr>
              <a:spLocks noChangeShapeType="1"/>
            </p:cNvSpPr>
            <p:nvPr/>
          </p:nvSpPr>
          <p:spPr bwMode="auto">
            <a:xfrm>
              <a:off x="2600" y="146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26"/>
            <p:cNvSpPr>
              <a:spLocks noChangeShapeType="1"/>
            </p:cNvSpPr>
            <p:nvPr/>
          </p:nvSpPr>
          <p:spPr bwMode="auto">
            <a:xfrm>
              <a:off x="2600" y="150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27"/>
            <p:cNvSpPr>
              <a:spLocks noChangeShapeType="1"/>
            </p:cNvSpPr>
            <p:nvPr/>
          </p:nvSpPr>
          <p:spPr bwMode="auto">
            <a:xfrm>
              <a:off x="2600" y="154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5" name="Line 28"/>
            <p:cNvSpPr>
              <a:spLocks noChangeShapeType="1"/>
            </p:cNvSpPr>
            <p:nvPr/>
          </p:nvSpPr>
          <p:spPr bwMode="auto">
            <a:xfrm>
              <a:off x="2600" y="1391"/>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6" name="Line 29"/>
            <p:cNvSpPr>
              <a:spLocks noChangeShapeType="1"/>
            </p:cNvSpPr>
            <p:nvPr/>
          </p:nvSpPr>
          <p:spPr bwMode="auto">
            <a:xfrm>
              <a:off x="2608" y="142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71" name="Group 30"/>
          <p:cNvGrpSpPr>
            <a:grpSpLocks/>
          </p:cNvGrpSpPr>
          <p:nvPr/>
        </p:nvGrpSpPr>
        <p:grpSpPr bwMode="auto">
          <a:xfrm>
            <a:off x="3053954" y="2363391"/>
            <a:ext cx="870347" cy="1009650"/>
            <a:chOff x="325" y="1265"/>
            <a:chExt cx="731" cy="848"/>
          </a:xfrm>
        </p:grpSpPr>
        <p:sp>
          <p:nvSpPr>
            <p:cNvPr id="27685" name="Oval 31"/>
            <p:cNvSpPr>
              <a:spLocks noChangeArrowheads="1"/>
            </p:cNvSpPr>
            <p:nvPr/>
          </p:nvSpPr>
          <p:spPr bwMode="auto">
            <a:xfrm>
              <a:off x="325" y="1833"/>
              <a:ext cx="727" cy="280"/>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7686" name="Oval 32" descr="Dotted diamond"/>
            <p:cNvSpPr>
              <a:spLocks noChangeArrowheads="1"/>
            </p:cNvSpPr>
            <p:nvPr/>
          </p:nvSpPr>
          <p:spPr bwMode="auto">
            <a:xfrm>
              <a:off x="325" y="1265"/>
              <a:ext cx="727" cy="280"/>
            </a:xfrm>
            <a:prstGeom prst="ellipse">
              <a:avLst/>
            </a:prstGeom>
            <a:pattFill prst="dotDmnd">
              <a:fgClr>
                <a:srgbClr val="51DC00"/>
              </a:fgClr>
              <a:bgClr>
                <a:schemeClr val="bg1"/>
              </a:bgClr>
            </a:pattFill>
            <a:ln w="12700">
              <a:solidFill>
                <a:srgbClr val="000000"/>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7687" name="Oval 33"/>
            <p:cNvSpPr>
              <a:spLocks noChangeArrowheads="1"/>
            </p:cNvSpPr>
            <p:nvPr/>
          </p:nvSpPr>
          <p:spPr bwMode="auto">
            <a:xfrm>
              <a:off x="325" y="1805"/>
              <a:ext cx="731" cy="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7688" name="Line 34"/>
            <p:cNvSpPr>
              <a:spLocks noChangeShapeType="1"/>
            </p:cNvSpPr>
            <p:nvPr/>
          </p:nvSpPr>
          <p:spPr bwMode="auto">
            <a:xfrm>
              <a:off x="1056" y="1405"/>
              <a:ext cx="0" cy="5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9" name="Rectangle 35"/>
            <p:cNvSpPr>
              <a:spLocks noChangeArrowheads="1"/>
            </p:cNvSpPr>
            <p:nvPr/>
          </p:nvSpPr>
          <p:spPr bwMode="auto">
            <a:xfrm>
              <a:off x="454" y="1682"/>
              <a:ext cx="4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b="1">
                  <a:solidFill>
                    <a:srgbClr val="000000"/>
                  </a:solidFill>
                  <a:latin typeface="Arial" panose="020B0604020202020204" pitchFamily="34" charset="0"/>
                </a:rPr>
                <a:t>Data</a:t>
              </a:r>
            </a:p>
          </p:txBody>
        </p:sp>
        <p:sp>
          <p:nvSpPr>
            <p:cNvPr id="27690" name="Line 36"/>
            <p:cNvSpPr>
              <a:spLocks noChangeShapeType="1"/>
            </p:cNvSpPr>
            <p:nvPr/>
          </p:nvSpPr>
          <p:spPr bwMode="auto">
            <a:xfrm>
              <a:off x="325" y="1413"/>
              <a:ext cx="0" cy="56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7672" name="Line 37"/>
          <p:cNvSpPr>
            <a:spLocks noChangeShapeType="1"/>
          </p:cNvSpPr>
          <p:nvPr/>
        </p:nvSpPr>
        <p:spPr bwMode="auto">
          <a:xfrm flipV="1">
            <a:off x="3924301" y="2902745"/>
            <a:ext cx="330994" cy="11906"/>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38"/>
          <p:cNvSpPr>
            <a:spLocks noChangeShapeType="1"/>
          </p:cNvSpPr>
          <p:nvPr/>
        </p:nvSpPr>
        <p:spPr bwMode="auto">
          <a:xfrm>
            <a:off x="5216128" y="2605088"/>
            <a:ext cx="47982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4" name="Rectangle 39"/>
          <p:cNvSpPr>
            <a:spLocks noChangeArrowheads="1"/>
          </p:cNvSpPr>
          <p:nvPr/>
        </p:nvSpPr>
        <p:spPr bwMode="auto">
          <a:xfrm>
            <a:off x="5429251" y="3448051"/>
            <a:ext cx="1435894" cy="350044"/>
          </a:xfrm>
          <a:prstGeom prst="rect">
            <a:avLst/>
          </a:prstGeom>
          <a:solidFill>
            <a:schemeClr val="bg1"/>
          </a:solidFill>
          <a:ln w="508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7675" name="Rectangle 40"/>
          <p:cNvSpPr>
            <a:spLocks noChangeArrowheads="1"/>
          </p:cNvSpPr>
          <p:nvPr/>
        </p:nvSpPr>
        <p:spPr bwMode="auto">
          <a:xfrm>
            <a:off x="5512596" y="3429001"/>
            <a:ext cx="1360885"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500">
                <a:latin typeface="Arial" panose="020B0604020202020204" pitchFamily="34" charset="0"/>
              </a:rPr>
              <a:t>Model Builder</a:t>
            </a:r>
          </a:p>
        </p:txBody>
      </p:sp>
      <p:sp>
        <p:nvSpPr>
          <p:cNvPr id="27676" name="Line 41"/>
          <p:cNvSpPr>
            <a:spLocks noChangeShapeType="1"/>
          </p:cNvSpPr>
          <p:nvPr/>
        </p:nvSpPr>
        <p:spPr bwMode="auto">
          <a:xfrm flipH="1">
            <a:off x="5924550" y="2743200"/>
            <a:ext cx="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7" name="Rectangle 42"/>
          <p:cNvSpPr>
            <a:spLocks noChangeArrowheads="1"/>
          </p:cNvSpPr>
          <p:nvPr/>
        </p:nvSpPr>
        <p:spPr bwMode="auto">
          <a:xfrm>
            <a:off x="4210051" y="4343401"/>
            <a:ext cx="966675"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60C900"/>
                </a:solidFill>
                <a:latin typeface="Arial" panose="020B0604020202020204" pitchFamily="34" charset="0"/>
              </a:rPr>
              <a:t>Testing set</a:t>
            </a:r>
          </a:p>
        </p:txBody>
      </p:sp>
      <p:grpSp>
        <p:nvGrpSpPr>
          <p:cNvPr id="27678" name="Group 49"/>
          <p:cNvGrpSpPr>
            <a:grpSpLocks/>
          </p:cNvGrpSpPr>
          <p:nvPr/>
        </p:nvGrpSpPr>
        <p:grpSpPr bwMode="auto">
          <a:xfrm>
            <a:off x="4495800" y="3429001"/>
            <a:ext cx="400050" cy="828675"/>
            <a:chOff x="1632" y="2256"/>
            <a:chExt cx="336" cy="696"/>
          </a:xfrm>
        </p:grpSpPr>
        <p:grpSp>
          <p:nvGrpSpPr>
            <p:cNvPr id="27679" name="Group 43"/>
            <p:cNvGrpSpPr>
              <a:grpSpLocks/>
            </p:cNvGrpSpPr>
            <p:nvPr/>
          </p:nvGrpSpPr>
          <p:grpSpPr bwMode="auto">
            <a:xfrm>
              <a:off x="1632" y="2784"/>
              <a:ext cx="336" cy="168"/>
              <a:chOff x="1812" y="2352"/>
              <a:chExt cx="336" cy="168"/>
            </a:xfrm>
          </p:grpSpPr>
          <p:sp>
            <p:nvSpPr>
              <p:cNvPr id="27681" name="Rectangle 44"/>
              <p:cNvSpPr>
                <a:spLocks noChangeArrowheads="1"/>
              </p:cNvSpPr>
              <p:nvPr/>
            </p:nvSpPr>
            <p:spPr bwMode="auto">
              <a:xfrm>
                <a:off x="1812" y="2352"/>
                <a:ext cx="336" cy="16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7682" name="Line 45"/>
              <p:cNvSpPr>
                <a:spLocks noChangeShapeType="1"/>
              </p:cNvSpPr>
              <p:nvPr/>
            </p:nvSpPr>
            <p:spPr bwMode="auto">
              <a:xfrm>
                <a:off x="1872" y="2416"/>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46"/>
              <p:cNvSpPr>
                <a:spLocks noChangeShapeType="1"/>
              </p:cNvSpPr>
              <p:nvPr/>
            </p:nvSpPr>
            <p:spPr bwMode="auto">
              <a:xfrm>
                <a:off x="1872" y="2448"/>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47"/>
              <p:cNvSpPr>
                <a:spLocks noChangeShapeType="1"/>
              </p:cNvSpPr>
              <p:nvPr/>
            </p:nvSpPr>
            <p:spPr bwMode="auto">
              <a:xfrm>
                <a:off x="1872" y="2480"/>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7680" name="Line 48"/>
            <p:cNvSpPr>
              <a:spLocks noChangeShapeType="1"/>
            </p:cNvSpPr>
            <p:nvPr/>
          </p:nvSpPr>
          <p:spPr bwMode="auto">
            <a:xfrm>
              <a:off x="1776" y="2256"/>
              <a:ext cx="0" cy="432"/>
            </a:xfrm>
            <a:prstGeom prst="line">
              <a:avLst/>
            </a:prstGeom>
            <a:noFill/>
            <a:ln w="12700">
              <a:solidFill>
                <a:schemeClr val="tx1"/>
              </a:solidFill>
              <a:miter lim="800000"/>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51" name="Rectangle 13"/>
          <p:cNvSpPr>
            <a:spLocks noChangeArrowheads="1"/>
          </p:cNvSpPr>
          <p:nvPr/>
        </p:nvSpPr>
        <p:spPr bwMode="auto">
          <a:xfrm>
            <a:off x="4953000" y="2362202"/>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0</a:t>
            </a:r>
          </a:p>
        </p:txBody>
      </p:sp>
      <p:sp>
        <p:nvSpPr>
          <p:cNvPr id="52" name="Rectangle 14"/>
          <p:cNvSpPr>
            <a:spLocks noChangeArrowheads="1"/>
          </p:cNvSpPr>
          <p:nvPr/>
        </p:nvSpPr>
        <p:spPr bwMode="auto">
          <a:xfrm>
            <a:off x="4953000" y="2476502"/>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3</a:t>
            </a:r>
          </a:p>
        </p:txBody>
      </p:sp>
      <p:sp>
        <p:nvSpPr>
          <p:cNvPr id="53" name="Rectangle 15"/>
          <p:cNvSpPr>
            <a:spLocks noChangeArrowheads="1"/>
          </p:cNvSpPr>
          <p:nvPr/>
        </p:nvSpPr>
        <p:spPr bwMode="auto">
          <a:xfrm>
            <a:off x="4953000" y="26003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2</a:t>
            </a:r>
          </a:p>
        </p:txBody>
      </p:sp>
      <p:sp>
        <p:nvSpPr>
          <p:cNvPr id="54" name="Rectangle 16"/>
          <p:cNvSpPr>
            <a:spLocks noChangeArrowheads="1"/>
          </p:cNvSpPr>
          <p:nvPr/>
        </p:nvSpPr>
        <p:spPr bwMode="auto">
          <a:xfrm>
            <a:off x="4953000" y="27146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5</a:t>
            </a:r>
          </a:p>
        </p:txBody>
      </p:sp>
      <p:sp>
        <p:nvSpPr>
          <p:cNvPr id="55" name="Rectangle 17"/>
          <p:cNvSpPr>
            <a:spLocks noChangeArrowheads="1"/>
          </p:cNvSpPr>
          <p:nvPr/>
        </p:nvSpPr>
        <p:spPr bwMode="auto">
          <a:xfrm>
            <a:off x="4953000" y="28289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1</a:t>
            </a:r>
          </a:p>
        </p:txBody>
      </p:sp>
    </p:spTree>
    <p:extLst>
      <p:ext uri="{BB962C8B-B14F-4D97-AF65-F5344CB8AC3E}">
        <p14:creationId xmlns:p14="http://schemas.microsoft.com/office/powerpoint/2010/main" val="14691392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95299" y="291403"/>
            <a:ext cx="11458575" cy="1618361"/>
          </a:xfrm>
        </p:spPr>
        <p:txBody>
          <a:bodyPr vert="horz" lIns="69056" tIns="34529" rIns="69056" bIns="34529" rtlCol="0" anchor="ctr">
            <a:normAutofit/>
          </a:bodyPr>
          <a:lstStyle/>
          <a:p>
            <a:pPr defTabSz="688181"/>
            <a:r>
              <a:rPr lang="en-US" altLang="en-US"/>
              <a:t>Model Evaluation Step 3: Evaluate on test set</a:t>
            </a:r>
          </a:p>
        </p:txBody>
      </p:sp>
      <p:sp>
        <p:nvSpPr>
          <p:cNvPr id="29700" name="Line 3"/>
          <p:cNvSpPr>
            <a:spLocks noChangeShapeType="1"/>
          </p:cNvSpPr>
          <p:nvPr/>
        </p:nvSpPr>
        <p:spPr bwMode="auto">
          <a:xfrm flipV="1">
            <a:off x="4953000" y="4171950"/>
            <a:ext cx="5143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9701" name="Group 4"/>
          <p:cNvGrpSpPr>
            <a:grpSpLocks/>
          </p:cNvGrpSpPr>
          <p:nvPr/>
        </p:nvGrpSpPr>
        <p:grpSpPr bwMode="auto">
          <a:xfrm>
            <a:off x="3053954" y="2363391"/>
            <a:ext cx="870347" cy="1009650"/>
            <a:chOff x="325" y="1265"/>
            <a:chExt cx="731" cy="848"/>
          </a:xfrm>
        </p:grpSpPr>
        <p:sp>
          <p:nvSpPr>
            <p:cNvPr id="29758" name="Oval 5"/>
            <p:cNvSpPr>
              <a:spLocks noChangeArrowheads="1"/>
            </p:cNvSpPr>
            <p:nvPr/>
          </p:nvSpPr>
          <p:spPr bwMode="auto">
            <a:xfrm>
              <a:off x="325" y="1833"/>
              <a:ext cx="727" cy="280"/>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59" name="Oval 6" descr="Dotted diamond"/>
            <p:cNvSpPr>
              <a:spLocks noChangeArrowheads="1"/>
            </p:cNvSpPr>
            <p:nvPr/>
          </p:nvSpPr>
          <p:spPr bwMode="auto">
            <a:xfrm>
              <a:off x="325" y="1265"/>
              <a:ext cx="727" cy="280"/>
            </a:xfrm>
            <a:prstGeom prst="ellipse">
              <a:avLst/>
            </a:prstGeom>
            <a:pattFill prst="dotDmnd">
              <a:fgClr>
                <a:srgbClr val="51DC00"/>
              </a:fgClr>
              <a:bgClr>
                <a:schemeClr val="bg1"/>
              </a:bgClr>
            </a:pattFill>
            <a:ln w="12700">
              <a:solidFill>
                <a:srgbClr val="000000"/>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60" name="Oval 7"/>
            <p:cNvSpPr>
              <a:spLocks noChangeArrowheads="1"/>
            </p:cNvSpPr>
            <p:nvPr/>
          </p:nvSpPr>
          <p:spPr bwMode="auto">
            <a:xfrm>
              <a:off x="325" y="1805"/>
              <a:ext cx="731" cy="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61" name="Line 8"/>
            <p:cNvSpPr>
              <a:spLocks noChangeShapeType="1"/>
            </p:cNvSpPr>
            <p:nvPr/>
          </p:nvSpPr>
          <p:spPr bwMode="auto">
            <a:xfrm>
              <a:off x="1056" y="1405"/>
              <a:ext cx="0" cy="5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62" name="Rectangle 9"/>
            <p:cNvSpPr>
              <a:spLocks noChangeArrowheads="1"/>
            </p:cNvSpPr>
            <p:nvPr/>
          </p:nvSpPr>
          <p:spPr bwMode="auto">
            <a:xfrm>
              <a:off x="454" y="1682"/>
              <a:ext cx="4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b="1">
                  <a:solidFill>
                    <a:srgbClr val="000000"/>
                  </a:solidFill>
                  <a:latin typeface="Arial" panose="020B0604020202020204" pitchFamily="34" charset="0"/>
                </a:rPr>
                <a:t>Data</a:t>
              </a:r>
            </a:p>
          </p:txBody>
        </p:sp>
        <p:sp>
          <p:nvSpPr>
            <p:cNvPr id="29763" name="Line 10"/>
            <p:cNvSpPr>
              <a:spLocks noChangeShapeType="1"/>
            </p:cNvSpPr>
            <p:nvPr/>
          </p:nvSpPr>
          <p:spPr bwMode="auto">
            <a:xfrm>
              <a:off x="325" y="1413"/>
              <a:ext cx="0" cy="56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9702" name="Line 11"/>
          <p:cNvSpPr>
            <a:spLocks noChangeShapeType="1"/>
          </p:cNvSpPr>
          <p:nvPr/>
        </p:nvSpPr>
        <p:spPr bwMode="auto">
          <a:xfrm>
            <a:off x="6267451" y="4229100"/>
            <a:ext cx="1429941"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03" name="Rectangle 12"/>
          <p:cNvSpPr>
            <a:spLocks noChangeArrowheads="1"/>
          </p:cNvSpPr>
          <p:nvPr/>
        </p:nvSpPr>
        <p:spPr bwMode="auto">
          <a:xfrm>
            <a:off x="7867650" y="3600451"/>
            <a:ext cx="995464"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000000"/>
                </a:solidFill>
                <a:latin typeface="Arial" panose="020B0604020202020204" pitchFamily="34" charset="0"/>
              </a:rPr>
              <a:t>Predictions</a:t>
            </a:r>
          </a:p>
        </p:txBody>
      </p:sp>
      <p:grpSp>
        <p:nvGrpSpPr>
          <p:cNvPr id="29704" name="Group 13"/>
          <p:cNvGrpSpPr>
            <a:grpSpLocks/>
          </p:cNvGrpSpPr>
          <p:nvPr/>
        </p:nvGrpSpPr>
        <p:grpSpPr bwMode="auto">
          <a:xfrm>
            <a:off x="5524501" y="4057651"/>
            <a:ext cx="790575" cy="423863"/>
            <a:chOff x="2136" y="2818"/>
            <a:chExt cx="664" cy="356"/>
          </a:xfrm>
        </p:grpSpPr>
        <p:sp>
          <p:nvSpPr>
            <p:cNvPr id="29744" name="AutoShape 14"/>
            <p:cNvSpPr>
              <a:spLocks noChangeArrowheads="1"/>
            </p:cNvSpPr>
            <p:nvPr/>
          </p:nvSpPr>
          <p:spPr bwMode="auto">
            <a:xfrm flipV="1">
              <a:off x="2136" y="2818"/>
              <a:ext cx="664" cy="356"/>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490 h 21600"/>
                <a:gd name="T14" fmla="*/ 17111 w 21600"/>
                <a:gd name="T15" fmla="*/ 1711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CCFF99"/>
            </a:solidFill>
            <a:ln w="12700">
              <a:solidFill>
                <a:schemeClr val="tx1"/>
              </a:solidFill>
              <a:miter lim="800000"/>
              <a:headEnd/>
              <a:tailEnd/>
            </a:ln>
          </p:spPr>
          <p:txBody>
            <a:bodyPr wrap="none" anchor="ctr"/>
            <a:lstStyle/>
            <a:p>
              <a:endParaRPr lang="en-US"/>
            </a:p>
          </p:txBody>
        </p:sp>
        <p:sp>
          <p:nvSpPr>
            <p:cNvPr id="29745" name="Rectangle 15"/>
            <p:cNvSpPr>
              <a:spLocks noChangeArrowheads="1"/>
            </p:cNvSpPr>
            <p:nvPr/>
          </p:nvSpPr>
          <p:spPr bwMode="auto">
            <a:xfrm>
              <a:off x="2499" y="2916"/>
              <a:ext cx="80" cy="38"/>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46" name="Rectangle 16"/>
            <p:cNvSpPr>
              <a:spLocks noChangeArrowheads="1"/>
            </p:cNvSpPr>
            <p:nvPr/>
          </p:nvSpPr>
          <p:spPr bwMode="auto">
            <a:xfrm>
              <a:off x="2219" y="3103"/>
              <a:ext cx="80" cy="38"/>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47" name="Rectangle 17"/>
            <p:cNvSpPr>
              <a:spLocks noChangeArrowheads="1"/>
            </p:cNvSpPr>
            <p:nvPr/>
          </p:nvSpPr>
          <p:spPr bwMode="auto">
            <a:xfrm>
              <a:off x="2639" y="2998"/>
              <a:ext cx="79" cy="38"/>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48" name="Rectangle 18"/>
            <p:cNvSpPr>
              <a:spLocks noChangeArrowheads="1"/>
            </p:cNvSpPr>
            <p:nvPr/>
          </p:nvSpPr>
          <p:spPr bwMode="auto">
            <a:xfrm>
              <a:off x="2534" y="3103"/>
              <a:ext cx="80" cy="38"/>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49" name="Line 19"/>
            <p:cNvSpPr>
              <a:spLocks noChangeShapeType="1"/>
            </p:cNvSpPr>
            <p:nvPr/>
          </p:nvSpPr>
          <p:spPr bwMode="auto">
            <a:xfrm flipH="1">
              <a:off x="2426" y="2953"/>
              <a:ext cx="65" cy="3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0" name="Line 20"/>
            <p:cNvSpPr>
              <a:spLocks noChangeShapeType="1"/>
            </p:cNvSpPr>
            <p:nvPr/>
          </p:nvSpPr>
          <p:spPr bwMode="auto">
            <a:xfrm>
              <a:off x="2583" y="2958"/>
              <a:ext cx="52" cy="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1" name="Line 21"/>
            <p:cNvSpPr>
              <a:spLocks noChangeShapeType="1"/>
            </p:cNvSpPr>
            <p:nvPr/>
          </p:nvSpPr>
          <p:spPr bwMode="auto">
            <a:xfrm flipH="1">
              <a:off x="2303" y="3031"/>
              <a:ext cx="76"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2" name="Line 22"/>
            <p:cNvSpPr>
              <a:spLocks noChangeShapeType="1"/>
            </p:cNvSpPr>
            <p:nvPr/>
          </p:nvSpPr>
          <p:spPr bwMode="auto">
            <a:xfrm>
              <a:off x="2457" y="3039"/>
              <a:ext cx="91"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3" name="Rectangle 23"/>
            <p:cNvSpPr>
              <a:spLocks noChangeArrowheads="1"/>
            </p:cNvSpPr>
            <p:nvPr/>
          </p:nvSpPr>
          <p:spPr bwMode="auto">
            <a:xfrm>
              <a:off x="2350" y="2864"/>
              <a:ext cx="18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900">
                  <a:latin typeface="Arial" panose="020B0604020202020204" pitchFamily="34" charset="0"/>
                </a:rPr>
                <a:t>Y</a:t>
              </a:r>
            </a:p>
          </p:txBody>
        </p:sp>
        <p:sp>
          <p:nvSpPr>
            <p:cNvPr id="29754" name="Rectangle 24"/>
            <p:cNvSpPr>
              <a:spLocks noChangeArrowheads="1"/>
            </p:cNvSpPr>
            <p:nvPr/>
          </p:nvSpPr>
          <p:spPr bwMode="auto">
            <a:xfrm>
              <a:off x="2559" y="2884"/>
              <a:ext cx="18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900">
                  <a:latin typeface="Arial" panose="020B0604020202020204" pitchFamily="34" charset="0"/>
                </a:rPr>
                <a:t>N</a:t>
              </a:r>
            </a:p>
          </p:txBody>
        </p:sp>
        <p:sp>
          <p:nvSpPr>
            <p:cNvPr id="29755" name="Rectangle 25"/>
            <p:cNvSpPr>
              <a:spLocks noChangeArrowheads="1"/>
            </p:cNvSpPr>
            <p:nvPr/>
          </p:nvSpPr>
          <p:spPr bwMode="auto">
            <a:xfrm>
              <a:off x="2394" y="3103"/>
              <a:ext cx="80" cy="38"/>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56" name="Line 26"/>
            <p:cNvSpPr>
              <a:spLocks noChangeShapeType="1"/>
            </p:cNvSpPr>
            <p:nvPr/>
          </p:nvSpPr>
          <p:spPr bwMode="auto">
            <a:xfrm>
              <a:off x="2408" y="3052"/>
              <a:ext cx="18"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7" name="AutoShape 27"/>
            <p:cNvSpPr>
              <a:spLocks noChangeArrowheads="1"/>
            </p:cNvSpPr>
            <p:nvPr/>
          </p:nvSpPr>
          <p:spPr bwMode="auto">
            <a:xfrm>
              <a:off x="2370" y="2991"/>
              <a:ext cx="85" cy="66"/>
            </a:xfrm>
            <a:prstGeom prst="diamond">
              <a:avLst/>
            </a:prstGeom>
            <a:solidFill>
              <a:srgbClr val="FF9933"/>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grpSp>
      <p:sp>
        <p:nvSpPr>
          <p:cNvPr id="29705" name="Rectangle 28"/>
          <p:cNvSpPr>
            <a:spLocks noChangeArrowheads="1"/>
          </p:cNvSpPr>
          <p:nvPr/>
        </p:nvSpPr>
        <p:spPr bwMode="auto">
          <a:xfrm>
            <a:off x="4152901" y="2000251"/>
            <a:ext cx="1293623"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000000"/>
                </a:solidFill>
                <a:latin typeface="Arial" panose="020B0604020202020204" pitchFamily="34" charset="0"/>
              </a:rPr>
              <a:t>Results Known</a:t>
            </a:r>
          </a:p>
        </p:txBody>
      </p:sp>
      <p:sp>
        <p:nvSpPr>
          <p:cNvPr id="29706" name="Rectangle 29"/>
          <p:cNvSpPr>
            <a:spLocks noChangeArrowheads="1"/>
          </p:cNvSpPr>
          <p:nvPr/>
        </p:nvSpPr>
        <p:spPr bwMode="auto">
          <a:xfrm>
            <a:off x="6101953" y="2400301"/>
            <a:ext cx="103714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FF5008"/>
                </a:solidFill>
                <a:latin typeface="Arial" panose="020B0604020202020204" pitchFamily="34" charset="0"/>
              </a:rPr>
              <a:t>Training set</a:t>
            </a:r>
          </a:p>
        </p:txBody>
      </p:sp>
      <p:sp>
        <p:nvSpPr>
          <p:cNvPr id="29707" name="Rectangle 30"/>
          <p:cNvSpPr>
            <a:spLocks noChangeArrowheads="1"/>
          </p:cNvSpPr>
          <p:nvPr/>
        </p:nvSpPr>
        <p:spPr bwMode="auto">
          <a:xfrm>
            <a:off x="4095751" y="4343401"/>
            <a:ext cx="966675"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60C900"/>
                </a:solidFill>
                <a:latin typeface="Arial" panose="020B0604020202020204" pitchFamily="34" charset="0"/>
              </a:rPr>
              <a:t>Testing set</a:t>
            </a:r>
          </a:p>
        </p:txBody>
      </p:sp>
      <p:sp>
        <p:nvSpPr>
          <p:cNvPr id="29708" name="Rectangle 31"/>
          <p:cNvSpPr>
            <a:spLocks noChangeArrowheads="1"/>
          </p:cNvSpPr>
          <p:nvPr/>
        </p:nvSpPr>
        <p:spPr bwMode="auto">
          <a:xfrm>
            <a:off x="4262438" y="2412207"/>
            <a:ext cx="857250" cy="9429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09" name="Line 32"/>
          <p:cNvSpPr>
            <a:spLocks noChangeShapeType="1"/>
          </p:cNvSpPr>
          <p:nvPr/>
        </p:nvSpPr>
        <p:spPr bwMode="auto">
          <a:xfrm>
            <a:off x="4257675" y="276463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0" name="Line 33"/>
          <p:cNvSpPr>
            <a:spLocks noChangeShapeType="1"/>
          </p:cNvSpPr>
          <p:nvPr/>
        </p:nvSpPr>
        <p:spPr bwMode="auto">
          <a:xfrm>
            <a:off x="4257675" y="252650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1" name="Line 34"/>
          <p:cNvSpPr>
            <a:spLocks noChangeShapeType="1"/>
          </p:cNvSpPr>
          <p:nvPr/>
        </p:nvSpPr>
        <p:spPr bwMode="auto">
          <a:xfrm>
            <a:off x="4257675" y="265033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35"/>
          <p:cNvSpPr>
            <a:spLocks noChangeShapeType="1"/>
          </p:cNvSpPr>
          <p:nvPr/>
        </p:nvSpPr>
        <p:spPr bwMode="auto">
          <a:xfrm>
            <a:off x="4257675" y="288845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36"/>
          <p:cNvSpPr>
            <a:spLocks noChangeShapeType="1"/>
          </p:cNvSpPr>
          <p:nvPr/>
        </p:nvSpPr>
        <p:spPr bwMode="auto">
          <a:xfrm>
            <a:off x="4257675" y="324088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4" name="Line 37"/>
          <p:cNvSpPr>
            <a:spLocks noChangeShapeType="1"/>
          </p:cNvSpPr>
          <p:nvPr/>
        </p:nvSpPr>
        <p:spPr bwMode="auto">
          <a:xfrm>
            <a:off x="4257675" y="3126581"/>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5" name="Line 38"/>
          <p:cNvSpPr>
            <a:spLocks noChangeShapeType="1"/>
          </p:cNvSpPr>
          <p:nvPr/>
        </p:nvSpPr>
        <p:spPr bwMode="auto">
          <a:xfrm>
            <a:off x="4257675" y="3002756"/>
            <a:ext cx="8572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39"/>
          <p:cNvSpPr>
            <a:spLocks noChangeShapeType="1"/>
          </p:cNvSpPr>
          <p:nvPr/>
        </p:nvSpPr>
        <p:spPr bwMode="auto">
          <a:xfrm flipV="1">
            <a:off x="4986338" y="2407444"/>
            <a:ext cx="0" cy="9525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9722" name="Group 45"/>
          <p:cNvGrpSpPr>
            <a:grpSpLocks/>
          </p:cNvGrpSpPr>
          <p:nvPr/>
        </p:nvGrpSpPr>
        <p:grpSpPr bwMode="auto">
          <a:xfrm>
            <a:off x="4495800" y="4057651"/>
            <a:ext cx="400050" cy="200025"/>
            <a:chOff x="1812" y="2352"/>
            <a:chExt cx="336" cy="168"/>
          </a:xfrm>
        </p:grpSpPr>
        <p:sp>
          <p:nvSpPr>
            <p:cNvPr id="29740" name="Rectangle 46"/>
            <p:cNvSpPr>
              <a:spLocks noChangeArrowheads="1"/>
            </p:cNvSpPr>
            <p:nvPr/>
          </p:nvSpPr>
          <p:spPr bwMode="auto">
            <a:xfrm>
              <a:off x="1812" y="2352"/>
              <a:ext cx="336" cy="16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41" name="Line 47"/>
            <p:cNvSpPr>
              <a:spLocks noChangeShapeType="1"/>
            </p:cNvSpPr>
            <p:nvPr/>
          </p:nvSpPr>
          <p:spPr bwMode="auto">
            <a:xfrm>
              <a:off x="1872" y="2416"/>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2" name="Line 48"/>
            <p:cNvSpPr>
              <a:spLocks noChangeShapeType="1"/>
            </p:cNvSpPr>
            <p:nvPr/>
          </p:nvSpPr>
          <p:spPr bwMode="auto">
            <a:xfrm>
              <a:off x="1872" y="2448"/>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3" name="Line 49"/>
            <p:cNvSpPr>
              <a:spLocks noChangeShapeType="1"/>
            </p:cNvSpPr>
            <p:nvPr/>
          </p:nvSpPr>
          <p:spPr bwMode="auto">
            <a:xfrm>
              <a:off x="1872" y="2480"/>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723" name="Group 50"/>
          <p:cNvGrpSpPr>
            <a:grpSpLocks/>
          </p:cNvGrpSpPr>
          <p:nvPr/>
        </p:nvGrpSpPr>
        <p:grpSpPr bwMode="auto">
          <a:xfrm>
            <a:off x="5691188" y="2408636"/>
            <a:ext cx="400050" cy="333375"/>
            <a:chOff x="2540" y="1303"/>
            <a:chExt cx="336" cy="280"/>
          </a:xfrm>
        </p:grpSpPr>
        <p:sp>
          <p:nvSpPr>
            <p:cNvPr id="29734" name="Rectangle 51"/>
            <p:cNvSpPr>
              <a:spLocks noChangeArrowheads="1"/>
            </p:cNvSpPr>
            <p:nvPr/>
          </p:nvSpPr>
          <p:spPr bwMode="auto">
            <a:xfrm>
              <a:off x="2540" y="1303"/>
              <a:ext cx="336" cy="28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35" name="Line 52"/>
            <p:cNvSpPr>
              <a:spLocks noChangeShapeType="1"/>
            </p:cNvSpPr>
            <p:nvPr/>
          </p:nvSpPr>
          <p:spPr bwMode="auto">
            <a:xfrm>
              <a:off x="2600" y="146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36" name="Line 53"/>
            <p:cNvSpPr>
              <a:spLocks noChangeShapeType="1"/>
            </p:cNvSpPr>
            <p:nvPr/>
          </p:nvSpPr>
          <p:spPr bwMode="auto">
            <a:xfrm>
              <a:off x="2600" y="150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37" name="Line 54"/>
            <p:cNvSpPr>
              <a:spLocks noChangeShapeType="1"/>
            </p:cNvSpPr>
            <p:nvPr/>
          </p:nvSpPr>
          <p:spPr bwMode="auto">
            <a:xfrm>
              <a:off x="2600" y="154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38" name="Line 55"/>
            <p:cNvSpPr>
              <a:spLocks noChangeShapeType="1"/>
            </p:cNvSpPr>
            <p:nvPr/>
          </p:nvSpPr>
          <p:spPr bwMode="auto">
            <a:xfrm>
              <a:off x="2600" y="1391"/>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39" name="Line 56"/>
            <p:cNvSpPr>
              <a:spLocks noChangeShapeType="1"/>
            </p:cNvSpPr>
            <p:nvPr/>
          </p:nvSpPr>
          <p:spPr bwMode="auto">
            <a:xfrm>
              <a:off x="2608" y="1423"/>
              <a:ext cx="22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9724" name="Line 57"/>
          <p:cNvSpPr>
            <a:spLocks noChangeShapeType="1"/>
          </p:cNvSpPr>
          <p:nvPr/>
        </p:nvSpPr>
        <p:spPr bwMode="auto">
          <a:xfrm>
            <a:off x="5216128" y="2605088"/>
            <a:ext cx="47982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25" name="Rectangle 58"/>
          <p:cNvSpPr>
            <a:spLocks noChangeArrowheads="1"/>
          </p:cNvSpPr>
          <p:nvPr/>
        </p:nvSpPr>
        <p:spPr bwMode="auto">
          <a:xfrm>
            <a:off x="5353051" y="3200401"/>
            <a:ext cx="1435894" cy="350044"/>
          </a:xfrm>
          <a:prstGeom prst="rect">
            <a:avLst/>
          </a:prstGeom>
          <a:solidFill>
            <a:schemeClr val="bg1"/>
          </a:solidFill>
          <a:ln w="508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sp>
        <p:nvSpPr>
          <p:cNvPr id="29726" name="Rectangle 59"/>
          <p:cNvSpPr>
            <a:spLocks noChangeArrowheads="1"/>
          </p:cNvSpPr>
          <p:nvPr/>
        </p:nvSpPr>
        <p:spPr bwMode="auto">
          <a:xfrm>
            <a:off x="5512596" y="3200401"/>
            <a:ext cx="1360885"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500">
                <a:latin typeface="Arial" panose="020B0604020202020204" pitchFamily="34" charset="0"/>
              </a:rPr>
              <a:t>Model Builder</a:t>
            </a:r>
          </a:p>
        </p:txBody>
      </p:sp>
      <p:sp>
        <p:nvSpPr>
          <p:cNvPr id="29727" name="Line 60"/>
          <p:cNvSpPr>
            <a:spLocks noChangeShapeType="1"/>
          </p:cNvSpPr>
          <p:nvPr/>
        </p:nvSpPr>
        <p:spPr bwMode="auto">
          <a:xfrm flipH="1">
            <a:off x="5924550" y="2857500"/>
            <a:ext cx="0" cy="228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28" name="Line 61"/>
          <p:cNvSpPr>
            <a:spLocks noChangeShapeType="1"/>
          </p:cNvSpPr>
          <p:nvPr/>
        </p:nvSpPr>
        <p:spPr bwMode="auto">
          <a:xfrm>
            <a:off x="5924550" y="3600450"/>
            <a:ext cx="0" cy="3429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29" name="Line 62"/>
          <p:cNvSpPr>
            <a:spLocks noChangeShapeType="1"/>
          </p:cNvSpPr>
          <p:nvPr/>
        </p:nvSpPr>
        <p:spPr bwMode="auto">
          <a:xfrm flipV="1">
            <a:off x="3924301" y="2902745"/>
            <a:ext cx="330994" cy="11906"/>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30" name="Rectangle 63"/>
          <p:cNvSpPr>
            <a:spLocks noChangeArrowheads="1"/>
          </p:cNvSpPr>
          <p:nvPr/>
        </p:nvSpPr>
        <p:spPr bwMode="auto">
          <a:xfrm>
            <a:off x="7067550" y="3429001"/>
            <a:ext cx="81272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350">
                <a:solidFill>
                  <a:srgbClr val="000000"/>
                </a:solidFill>
                <a:latin typeface="Arial" panose="020B0604020202020204" pitchFamily="34" charset="0"/>
              </a:rPr>
              <a:t>Evaluate</a:t>
            </a:r>
          </a:p>
        </p:txBody>
      </p:sp>
      <p:sp>
        <p:nvSpPr>
          <p:cNvPr id="29731" name="Line 64"/>
          <p:cNvSpPr>
            <a:spLocks noChangeShapeType="1"/>
          </p:cNvSpPr>
          <p:nvPr/>
        </p:nvSpPr>
        <p:spPr bwMode="auto">
          <a:xfrm>
            <a:off x="4667250" y="3429000"/>
            <a:ext cx="0" cy="514350"/>
          </a:xfrm>
          <a:prstGeom prst="line">
            <a:avLst/>
          </a:prstGeom>
          <a:noFill/>
          <a:ln w="12700">
            <a:solidFill>
              <a:schemeClr val="tx1"/>
            </a:solidFill>
            <a:miter lim="800000"/>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32" name="Rectangle 65"/>
          <p:cNvSpPr>
            <a:spLocks noChangeArrowheads="1"/>
          </p:cNvSpPr>
          <p:nvPr/>
        </p:nvSpPr>
        <p:spPr bwMode="auto">
          <a:xfrm>
            <a:off x="7639050" y="3829050"/>
            <a:ext cx="171450" cy="857250"/>
          </a:xfrm>
          <a:prstGeom prst="rect">
            <a:avLst/>
          </a:prstGeom>
          <a:solidFill>
            <a:schemeClr val="accent1"/>
          </a:solidFill>
          <a:ln w="9525">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eaLnBrk="1" hangingPunct="1">
              <a:spcBef>
                <a:spcPct val="0"/>
              </a:spcBef>
              <a:buClrTx/>
              <a:buSzTx/>
              <a:buFontTx/>
              <a:buNone/>
            </a:pPr>
            <a:r>
              <a:rPr lang="en-US" altLang="en-US" sz="1350" b="1">
                <a:latin typeface="Arial" panose="020B0604020202020204" pitchFamily="34" charset="0"/>
              </a:rPr>
              <a:t>3</a:t>
            </a:r>
          </a:p>
          <a:p>
            <a:pPr algn="ctr" eaLnBrk="1" hangingPunct="1">
              <a:spcBef>
                <a:spcPct val="0"/>
              </a:spcBef>
              <a:buClrTx/>
              <a:buSzTx/>
              <a:buFontTx/>
              <a:buNone/>
            </a:pPr>
            <a:r>
              <a:rPr lang="en-US" altLang="en-US" sz="1350" b="1">
                <a:latin typeface="Arial" panose="020B0604020202020204" pitchFamily="34" charset="0"/>
              </a:rPr>
              <a:t>4</a:t>
            </a:r>
          </a:p>
          <a:p>
            <a:pPr algn="ctr" eaLnBrk="1" hangingPunct="1">
              <a:spcBef>
                <a:spcPct val="0"/>
              </a:spcBef>
              <a:buClrTx/>
              <a:buSzTx/>
              <a:buFontTx/>
              <a:buNone/>
            </a:pPr>
            <a:r>
              <a:rPr lang="en-US" altLang="en-US" sz="1350" b="1">
                <a:latin typeface="Arial" panose="020B0604020202020204" pitchFamily="34" charset="0"/>
              </a:rPr>
              <a:t>1</a:t>
            </a:r>
          </a:p>
          <a:p>
            <a:pPr algn="ctr" eaLnBrk="1" hangingPunct="1">
              <a:spcBef>
                <a:spcPct val="0"/>
              </a:spcBef>
              <a:buClrTx/>
              <a:buSzTx/>
              <a:buFontTx/>
              <a:buNone/>
            </a:pPr>
            <a:r>
              <a:rPr lang="en-US" altLang="en-US" sz="1350" b="1">
                <a:latin typeface="Arial" panose="020B0604020202020204" pitchFamily="34" charset="0"/>
              </a:rPr>
              <a:t>2</a:t>
            </a:r>
          </a:p>
        </p:txBody>
      </p:sp>
      <p:sp>
        <p:nvSpPr>
          <p:cNvPr id="29733" name="Line 66"/>
          <p:cNvSpPr>
            <a:spLocks noChangeShapeType="1"/>
          </p:cNvSpPr>
          <p:nvPr/>
        </p:nvSpPr>
        <p:spPr bwMode="auto">
          <a:xfrm flipH="1" flipV="1">
            <a:off x="6896100" y="3600450"/>
            <a:ext cx="685800" cy="457200"/>
          </a:xfrm>
          <a:prstGeom prst="line">
            <a:avLst/>
          </a:prstGeom>
          <a:noFill/>
          <a:ln w="12700">
            <a:solidFill>
              <a:schemeClr val="tx1"/>
            </a:solidFill>
            <a:miter lim="800000"/>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8" name="Rectangle 13"/>
          <p:cNvSpPr>
            <a:spLocks noChangeArrowheads="1"/>
          </p:cNvSpPr>
          <p:nvPr/>
        </p:nvSpPr>
        <p:spPr bwMode="auto">
          <a:xfrm>
            <a:off x="4953000" y="2362202"/>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0</a:t>
            </a:r>
          </a:p>
        </p:txBody>
      </p:sp>
      <p:sp>
        <p:nvSpPr>
          <p:cNvPr id="69" name="Rectangle 14"/>
          <p:cNvSpPr>
            <a:spLocks noChangeArrowheads="1"/>
          </p:cNvSpPr>
          <p:nvPr/>
        </p:nvSpPr>
        <p:spPr bwMode="auto">
          <a:xfrm>
            <a:off x="4953000" y="2476502"/>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3</a:t>
            </a:r>
          </a:p>
        </p:txBody>
      </p:sp>
      <p:sp>
        <p:nvSpPr>
          <p:cNvPr id="70" name="Rectangle 15"/>
          <p:cNvSpPr>
            <a:spLocks noChangeArrowheads="1"/>
          </p:cNvSpPr>
          <p:nvPr/>
        </p:nvSpPr>
        <p:spPr bwMode="auto">
          <a:xfrm>
            <a:off x="4953000" y="26003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2</a:t>
            </a:r>
          </a:p>
        </p:txBody>
      </p:sp>
      <p:sp>
        <p:nvSpPr>
          <p:cNvPr id="71" name="Rectangle 16"/>
          <p:cNvSpPr>
            <a:spLocks noChangeArrowheads="1"/>
          </p:cNvSpPr>
          <p:nvPr/>
        </p:nvSpPr>
        <p:spPr bwMode="auto">
          <a:xfrm>
            <a:off x="4953000" y="27146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5</a:t>
            </a:r>
          </a:p>
        </p:txBody>
      </p:sp>
      <p:sp>
        <p:nvSpPr>
          <p:cNvPr id="72" name="Rectangle 17"/>
          <p:cNvSpPr>
            <a:spLocks noChangeArrowheads="1"/>
          </p:cNvSpPr>
          <p:nvPr/>
        </p:nvSpPr>
        <p:spPr bwMode="auto">
          <a:xfrm>
            <a:off x="4953000" y="2828927"/>
            <a:ext cx="214802"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en-US" sz="1050" b="1">
                <a:solidFill>
                  <a:srgbClr val="000000"/>
                </a:solidFill>
                <a:latin typeface="Arial" panose="020B0604020202020204" pitchFamily="34" charset="0"/>
              </a:rPr>
              <a:t>1</a:t>
            </a:r>
          </a:p>
        </p:txBody>
      </p:sp>
    </p:spTree>
    <p:extLst>
      <p:ext uri="{BB962C8B-B14F-4D97-AF65-F5344CB8AC3E}">
        <p14:creationId xmlns:p14="http://schemas.microsoft.com/office/powerpoint/2010/main" val="20199910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CN" sz="3200">
                <a:ea typeface="SimSun" panose="02010600030101010101" pitchFamily="2" charset="-122"/>
              </a:rPr>
              <a:t>13.1.7 </a:t>
            </a:r>
            <a:r>
              <a:rPr lang="en-US" altLang="en-US"/>
              <a:t>A note on parameter tuning</a:t>
            </a:r>
          </a:p>
        </p:txBody>
      </p:sp>
      <p:sp>
        <p:nvSpPr>
          <p:cNvPr id="31748" name="Rectangle 3"/>
          <p:cNvSpPr>
            <a:spLocks noGrp="1" noChangeArrowheads="1"/>
          </p:cNvSpPr>
          <p:nvPr>
            <p:ph idx="1"/>
          </p:nvPr>
        </p:nvSpPr>
        <p:spPr/>
        <p:txBody>
          <a:bodyPr>
            <a:normAutofit/>
          </a:bodyPr>
          <a:lstStyle/>
          <a:p>
            <a:r>
              <a:rPr lang="en-US" altLang="en-US"/>
              <a:t>It is important that the test data is not used </a:t>
            </a:r>
            <a:r>
              <a:rPr lang="en-US" altLang="en-US" i="1"/>
              <a:t>in any way</a:t>
            </a:r>
            <a:r>
              <a:rPr lang="en-US" altLang="en-US"/>
              <a:t> to build the model</a:t>
            </a:r>
          </a:p>
          <a:p>
            <a:r>
              <a:rPr lang="en-US" altLang="en-US"/>
              <a:t>Some learning schemes operate in two stages:</a:t>
            </a:r>
          </a:p>
          <a:p>
            <a:pPr lvl="1"/>
            <a:r>
              <a:rPr lang="en-US" altLang="en-US"/>
              <a:t>Stage 1: builds the basic structure</a:t>
            </a:r>
          </a:p>
          <a:p>
            <a:pPr lvl="1"/>
            <a:r>
              <a:rPr lang="en-US" altLang="en-US"/>
              <a:t>Stage 2: optimizes parameter settings</a:t>
            </a:r>
          </a:p>
          <a:p>
            <a:r>
              <a:rPr lang="en-US" altLang="en-US"/>
              <a:t>The test data can’t be used for parameter tuning!</a:t>
            </a:r>
          </a:p>
          <a:p>
            <a:r>
              <a:rPr lang="en-US" altLang="en-US"/>
              <a:t>Proper procedure uses three sets: </a:t>
            </a:r>
            <a:r>
              <a:rPr lang="en-US" altLang="en-US" b="1"/>
              <a:t>training data, validation data, and test data</a:t>
            </a:r>
          </a:p>
          <a:p>
            <a:pPr lvl="1"/>
            <a:r>
              <a:rPr lang="en-US" altLang="en-US"/>
              <a:t>Validation data is used to optimize parameters</a:t>
            </a:r>
          </a:p>
          <a:p>
            <a:endParaRPr lang="en-US" altLang="en-US"/>
          </a:p>
        </p:txBody>
      </p:sp>
    </p:spTree>
    <p:extLst>
      <p:ext uri="{BB962C8B-B14F-4D97-AF65-F5344CB8AC3E}">
        <p14:creationId xmlns:p14="http://schemas.microsoft.com/office/powerpoint/2010/main" val="13406461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sz="3200">
                <a:ea typeface="SimSun" panose="02010600030101010101" pitchFamily="2" charset="-122"/>
              </a:rPr>
              <a:t>13.1.8 </a:t>
            </a:r>
            <a:r>
              <a:rPr lang="en-US" altLang="en-US"/>
              <a:t>Evaluation on “small” data, 1</a:t>
            </a:r>
          </a:p>
        </p:txBody>
      </p:sp>
      <p:sp>
        <p:nvSpPr>
          <p:cNvPr id="135171" name="Rectangle 3"/>
          <p:cNvSpPr>
            <a:spLocks noGrp="1" noChangeArrowheads="1"/>
          </p:cNvSpPr>
          <p:nvPr>
            <p:ph idx="1"/>
          </p:nvPr>
        </p:nvSpPr>
        <p:spPr/>
        <p:txBody>
          <a:bodyPr/>
          <a:lstStyle/>
          <a:p>
            <a:pPr>
              <a:lnSpc>
                <a:spcPct val="90000"/>
              </a:lnSpc>
            </a:pPr>
            <a:r>
              <a:rPr lang="en-US" altLang="en-US"/>
              <a:t>The </a:t>
            </a:r>
            <a:r>
              <a:rPr lang="en-US" altLang="en-US" i="1"/>
              <a:t>holdout</a:t>
            </a:r>
            <a:r>
              <a:rPr lang="en-US" altLang="en-US"/>
              <a:t> method reserves a certain amount for testing and uses the remainder for training</a:t>
            </a:r>
          </a:p>
          <a:p>
            <a:pPr lvl="1">
              <a:lnSpc>
                <a:spcPct val="90000"/>
              </a:lnSpc>
            </a:pPr>
            <a:r>
              <a:rPr lang="en-US" altLang="en-US"/>
              <a:t>Usually: one third for testing, the rest for training</a:t>
            </a:r>
          </a:p>
          <a:p>
            <a:pPr>
              <a:lnSpc>
                <a:spcPct val="90000"/>
              </a:lnSpc>
            </a:pPr>
            <a:r>
              <a:rPr lang="en-US" altLang="en-US"/>
              <a:t>For “unbalanced” datasets, samples might not be representative</a:t>
            </a:r>
          </a:p>
          <a:p>
            <a:pPr lvl="1">
              <a:lnSpc>
                <a:spcPct val="90000"/>
              </a:lnSpc>
            </a:pPr>
            <a:r>
              <a:rPr lang="en-US" altLang="en-US"/>
              <a:t>Few or none instances of some classes</a:t>
            </a:r>
          </a:p>
          <a:p>
            <a:pPr>
              <a:lnSpc>
                <a:spcPct val="90000"/>
              </a:lnSpc>
            </a:pPr>
            <a:r>
              <a:rPr lang="en-US" altLang="en-US" i="1"/>
              <a:t>Stratified sample: advanced version of balancing  the data</a:t>
            </a:r>
            <a:endParaRPr lang="en-US" altLang="en-US"/>
          </a:p>
          <a:p>
            <a:pPr lvl="1">
              <a:lnSpc>
                <a:spcPct val="90000"/>
              </a:lnSpc>
            </a:pPr>
            <a:r>
              <a:rPr lang="en-US" altLang="en-US"/>
              <a:t>Make sure that each class is represented with approximately equal proportions in both subsets</a:t>
            </a:r>
          </a:p>
        </p:txBody>
      </p:sp>
    </p:spTree>
    <p:extLst>
      <p:ext uri="{BB962C8B-B14F-4D97-AF65-F5344CB8AC3E}">
        <p14:creationId xmlns:p14="http://schemas.microsoft.com/office/powerpoint/2010/main" val="342925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en-US"/>
              <a:t>Evaluation on “small” data, 2</a:t>
            </a:r>
          </a:p>
        </p:txBody>
      </p:sp>
      <p:sp>
        <p:nvSpPr>
          <p:cNvPr id="345091" name="Rectangle 3"/>
          <p:cNvSpPr>
            <a:spLocks noGrp="1" noChangeArrowheads="1"/>
          </p:cNvSpPr>
          <p:nvPr>
            <p:ph idx="1"/>
          </p:nvPr>
        </p:nvSpPr>
        <p:spPr/>
        <p:txBody>
          <a:bodyPr/>
          <a:lstStyle/>
          <a:p>
            <a:pPr>
              <a:lnSpc>
                <a:spcPct val="90000"/>
              </a:lnSpc>
            </a:pPr>
            <a:r>
              <a:rPr lang="en-US" altLang="en-US"/>
              <a:t>What if we have a small data set?</a:t>
            </a:r>
          </a:p>
          <a:p>
            <a:pPr>
              <a:lnSpc>
                <a:spcPct val="90000"/>
              </a:lnSpc>
            </a:pPr>
            <a:r>
              <a:rPr lang="en-US" altLang="en-US"/>
              <a:t>The chosen 2/3 for training may not be representative.</a:t>
            </a:r>
          </a:p>
          <a:p>
            <a:pPr>
              <a:lnSpc>
                <a:spcPct val="90000"/>
              </a:lnSpc>
            </a:pPr>
            <a:r>
              <a:rPr lang="en-US" altLang="en-US"/>
              <a:t>The chosen 1/3 for testing may not be representative. </a:t>
            </a:r>
          </a:p>
        </p:txBody>
      </p:sp>
    </p:spTree>
    <p:extLst>
      <p:ext uri="{BB962C8B-B14F-4D97-AF65-F5344CB8AC3E}">
        <p14:creationId xmlns:p14="http://schemas.microsoft.com/office/powerpoint/2010/main" val="36968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a:t>13.2 Cross Validation</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18</a:t>
            </a:fld>
            <a:endParaRPr lang="en-GB"/>
          </a:p>
        </p:txBody>
      </p:sp>
    </p:spTree>
    <p:extLst>
      <p:ext uri="{BB962C8B-B14F-4D97-AF65-F5344CB8AC3E}">
        <p14:creationId xmlns:p14="http://schemas.microsoft.com/office/powerpoint/2010/main" val="45553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sz="3200">
                <a:ea typeface="SimSun" panose="02010600030101010101" pitchFamily="2" charset="-122"/>
              </a:rPr>
              <a:t>13.2.1 </a:t>
            </a:r>
            <a:r>
              <a:rPr lang="en-US" altLang="en-US"/>
              <a:t>Cross-validation</a:t>
            </a:r>
          </a:p>
        </p:txBody>
      </p:sp>
      <p:sp>
        <p:nvSpPr>
          <p:cNvPr id="35844" name="Rectangle 3"/>
          <p:cNvSpPr>
            <a:spLocks noGrp="1" noChangeArrowheads="1"/>
          </p:cNvSpPr>
          <p:nvPr>
            <p:ph idx="1"/>
          </p:nvPr>
        </p:nvSpPr>
        <p:spPr/>
        <p:txBody>
          <a:bodyPr/>
          <a:lstStyle/>
          <a:p>
            <a:r>
              <a:rPr lang="en-US" altLang="en-US" i="1"/>
              <a:t>Cross-validation more useful in small datasets</a:t>
            </a:r>
            <a:endParaRPr lang="en-US" altLang="en-US"/>
          </a:p>
          <a:p>
            <a:pPr lvl="1"/>
            <a:r>
              <a:rPr lang="en-US" altLang="en-US"/>
              <a:t>First step: data is split into </a:t>
            </a:r>
            <a:r>
              <a:rPr lang="en-US" altLang="en-US" i="1"/>
              <a:t>k</a:t>
            </a:r>
            <a:r>
              <a:rPr lang="en-US" altLang="en-US"/>
              <a:t> subsets of equal size</a:t>
            </a:r>
          </a:p>
          <a:p>
            <a:pPr lvl="1"/>
            <a:r>
              <a:rPr lang="en-US" altLang="en-US"/>
              <a:t>Second step: each subset in turn is used for testing and the remainder for training</a:t>
            </a:r>
          </a:p>
          <a:p>
            <a:r>
              <a:rPr lang="en-US" altLang="en-US"/>
              <a:t>This is called </a:t>
            </a:r>
            <a:r>
              <a:rPr lang="en-US" altLang="en-US" i="1"/>
              <a:t>k-fold cross-validation</a:t>
            </a:r>
            <a:endParaRPr lang="en-US" altLang="en-US"/>
          </a:p>
          <a:p>
            <a:r>
              <a:rPr lang="en-US" altLang="en-US"/>
              <a:t>For classification, often the subsets are stratified before the cross-validation is performed</a:t>
            </a:r>
          </a:p>
          <a:p>
            <a:r>
              <a:rPr lang="en-US" altLang="en-US"/>
              <a:t>The error estimates are averaged to yield an overall error estimate</a:t>
            </a:r>
          </a:p>
          <a:p>
            <a:endParaRPr lang="en-US" altLang="en-US"/>
          </a:p>
        </p:txBody>
      </p:sp>
    </p:spTree>
    <p:extLst>
      <p:ext uri="{BB962C8B-B14F-4D97-AF65-F5344CB8AC3E}">
        <p14:creationId xmlns:p14="http://schemas.microsoft.com/office/powerpoint/2010/main" val="179294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normAutofit fontScale="92500" lnSpcReduction="20000"/>
          </a:bodyPr>
          <a:lstStyle/>
          <a:p>
            <a:pPr marL="0" indent="0">
              <a:buNone/>
            </a:pPr>
            <a:r>
              <a:rPr lang="en-US"/>
              <a:t>While data preparation and training a machine learning model is a key step in the machine learning pipeline, it’s equally important to measure the performance of this trained model. How well the model generalizes on the unseen data is what defines adaptive vs non-adaptive machine learning models.</a:t>
            </a:r>
          </a:p>
          <a:p>
            <a:pPr marL="0" indent="0">
              <a:buNone/>
            </a:pPr>
            <a:endParaRPr lang="en-US"/>
          </a:p>
          <a:p>
            <a:pPr marL="0" indent="0">
              <a:buNone/>
            </a:pPr>
            <a:r>
              <a:rPr lang="en-US"/>
              <a:t>In this module we will learn different metrics for performance evaluation to improve the overall predictive power of our models before we roll it out for production on unseen data. Different machine learning algorithms search for different trends and patterns. One algorithm isn’t the best across all data sets or for all use cases. To find the best solution, you need to conduct many experiments, evaluate machine learning algorithms, and tune their </a:t>
            </a:r>
            <a:r>
              <a:rPr lang="en-US" err="1"/>
              <a:t>hyperparameters</a:t>
            </a:r>
            <a:r>
              <a:rPr lang="en-US"/>
              <a:t>.</a:t>
            </a:r>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1297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9034463" y="5655469"/>
            <a:ext cx="34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50000"/>
              </a:spcBef>
              <a:buClrTx/>
              <a:buSzTx/>
              <a:buFontTx/>
              <a:buNone/>
            </a:pPr>
            <a:fld id="{A70800C4-3659-4DD6-B291-9FD0043D7EB2}" type="slidenum">
              <a:rPr lang="zh-TW" altLang="en-US" sz="900">
                <a:solidFill>
                  <a:schemeClr val="bg1"/>
                </a:solidFill>
                <a:latin typeface="Arial" panose="020B0604020202020204" pitchFamily="34" charset="0"/>
                <a:ea typeface="PMingLiU" panose="02020500000000000000" pitchFamily="18" charset="-120"/>
                <a:cs typeface="Arial" panose="020B0604020202020204" pitchFamily="34" charset="0"/>
              </a:rPr>
              <a:pPr eaLnBrk="1" hangingPunct="1">
                <a:spcBef>
                  <a:spcPct val="50000"/>
                </a:spcBef>
                <a:buClrTx/>
                <a:buSzTx/>
                <a:buFontTx/>
                <a:buNone/>
              </a:pPr>
              <a:t>20</a:t>
            </a:fld>
            <a:r>
              <a:rPr lang="en-US" altLang="zh-TW" sz="900">
                <a:solidFill>
                  <a:schemeClr val="bg1"/>
                </a:solidFill>
                <a:latin typeface="Arial" panose="020B0604020202020204" pitchFamily="34" charset="0"/>
                <a:ea typeface="PMingLiU" panose="02020500000000000000" pitchFamily="18" charset="-120"/>
                <a:cs typeface="Arial" panose="020B0604020202020204" pitchFamily="34" charset="0"/>
              </a:rPr>
              <a:t> </a:t>
            </a:r>
          </a:p>
        </p:txBody>
      </p:sp>
      <p:sp>
        <p:nvSpPr>
          <p:cNvPr id="37892" name="Rectangle 3"/>
          <p:cNvSpPr>
            <a:spLocks noChangeArrowheads="1"/>
          </p:cNvSpPr>
          <p:nvPr/>
        </p:nvSpPr>
        <p:spPr bwMode="auto">
          <a:xfrm>
            <a:off x="7319963" y="5657850"/>
            <a:ext cx="742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US" altLang="en-US" sz="1350">
              <a:latin typeface="Arial" panose="020B0604020202020204" pitchFamily="34" charset="0"/>
            </a:endParaRPr>
          </a:p>
        </p:txBody>
      </p:sp>
      <p:pic>
        <p:nvPicPr>
          <p:cNvPr id="37893" name="Picture 4" desc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020" y="2355059"/>
            <a:ext cx="2270522" cy="256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5"/>
          <p:cNvSpPr>
            <a:spLocks noChangeArrowheads="1"/>
          </p:cNvSpPr>
          <p:nvPr/>
        </p:nvSpPr>
        <p:spPr bwMode="auto">
          <a:xfrm>
            <a:off x="1871664" y="760155"/>
            <a:ext cx="58197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lnSpc>
                <a:spcPct val="85000"/>
              </a:lnSpc>
              <a:spcBef>
                <a:spcPct val="0"/>
              </a:spcBef>
              <a:buClrTx/>
              <a:buSzTx/>
              <a:buFontTx/>
              <a:buNone/>
            </a:pPr>
            <a:r>
              <a:rPr lang="en-US" altLang="zh-CN" sz="3200">
                <a:ea typeface="SimSun" panose="02010600030101010101" pitchFamily="2" charset="-122"/>
              </a:rPr>
              <a:t>13.2.2 </a:t>
            </a:r>
            <a:r>
              <a:rPr lang="en-US" altLang="zh-TW" sz="3000">
                <a:solidFill>
                  <a:srgbClr val="CC3300"/>
                </a:solidFill>
                <a:latin typeface="Tahoma" panose="020B0604030504040204" pitchFamily="34" charset="0"/>
                <a:ea typeface="PMingLiU" panose="02020500000000000000" pitchFamily="18" charset="-120"/>
                <a:cs typeface="Arial" panose="020B0604020202020204" pitchFamily="34" charset="0"/>
              </a:rPr>
              <a:t>Cross-validation example:</a:t>
            </a:r>
          </a:p>
        </p:txBody>
      </p:sp>
      <p:sp>
        <p:nvSpPr>
          <p:cNvPr id="37895" name="Rectangle 6"/>
          <p:cNvSpPr>
            <a:spLocks noChangeArrowheads="1"/>
          </p:cNvSpPr>
          <p:nvPr/>
        </p:nvSpPr>
        <p:spPr bwMode="auto">
          <a:xfrm>
            <a:off x="2838451" y="2055019"/>
            <a:ext cx="5654279" cy="319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lnSpc>
                <a:spcPct val="70000"/>
              </a:lnSpc>
              <a:spcBef>
                <a:spcPct val="50000"/>
              </a:spcBef>
              <a:buClr>
                <a:srgbClr val="E2007F"/>
              </a:buClr>
              <a:buSzTx/>
              <a:buFontTx/>
              <a:buChar char="—"/>
            </a:pPr>
            <a:r>
              <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rPr>
              <a:t>Break up data into groups of the same size</a:t>
            </a:r>
          </a:p>
          <a:p>
            <a:pPr marL="0" indent="0">
              <a:lnSpc>
                <a:spcPct val="70000"/>
              </a:lnSpc>
              <a:spcBef>
                <a:spcPct val="50000"/>
              </a:spcBef>
              <a:buClr>
                <a:srgbClr val="E2007F"/>
              </a:buClr>
              <a:buSzTx/>
              <a:buNone/>
            </a:pPr>
            <a:r>
              <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rPr>
              <a:t> </a:t>
            </a:r>
          </a:p>
          <a:p>
            <a:pPr marL="0" indent="0">
              <a:lnSpc>
                <a:spcPct val="90000"/>
              </a:lnSpc>
              <a:spcBef>
                <a:spcPct val="50000"/>
              </a:spcBef>
              <a:buClr>
                <a:srgbClr val="E2007F"/>
              </a:buClr>
              <a:buSzTx/>
              <a:buNone/>
            </a:pPr>
            <a:r>
              <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rPr>
              <a:t> </a:t>
            </a:r>
          </a:p>
          <a:p>
            <a:pPr eaLnBrk="1" hangingPunct="1">
              <a:lnSpc>
                <a:spcPct val="90000"/>
              </a:lnSpc>
              <a:spcBef>
                <a:spcPct val="50000"/>
              </a:spcBef>
              <a:buClr>
                <a:srgbClr val="E2007F"/>
              </a:buClr>
              <a:buSzTx/>
              <a:buFontTx/>
              <a:buChar char="—"/>
            </a:pPr>
            <a:endPar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endParaRPr>
          </a:p>
          <a:p>
            <a:pPr eaLnBrk="1" hangingPunct="1">
              <a:lnSpc>
                <a:spcPct val="120000"/>
              </a:lnSpc>
              <a:spcBef>
                <a:spcPct val="50000"/>
              </a:spcBef>
              <a:buClr>
                <a:srgbClr val="E2007F"/>
              </a:buClr>
              <a:buSzTx/>
              <a:buFontTx/>
              <a:buChar char="—"/>
            </a:pPr>
            <a:r>
              <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rPr>
              <a:t>Hold aside one group for testing and use the rest to build model</a:t>
            </a:r>
            <a:br>
              <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rPr>
            </a:br>
            <a:endPar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endParaRPr>
          </a:p>
          <a:p>
            <a:pPr marL="0" indent="0">
              <a:lnSpc>
                <a:spcPct val="120000"/>
              </a:lnSpc>
              <a:spcBef>
                <a:spcPct val="50000"/>
              </a:spcBef>
              <a:buClr>
                <a:srgbClr val="E2007F"/>
              </a:buClr>
              <a:buSzTx/>
              <a:buNone/>
            </a:pPr>
            <a:r>
              <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rPr>
              <a:t> </a:t>
            </a:r>
          </a:p>
          <a:p>
            <a:pPr eaLnBrk="1" hangingPunct="1">
              <a:lnSpc>
                <a:spcPct val="120000"/>
              </a:lnSpc>
              <a:spcBef>
                <a:spcPct val="50000"/>
              </a:spcBef>
              <a:buClr>
                <a:srgbClr val="E2007F"/>
              </a:buClr>
              <a:buSzTx/>
              <a:buFontTx/>
              <a:buChar char="—"/>
            </a:pPr>
            <a:r>
              <a:rPr lang="en-US" altLang="zh-TW" sz="1425">
                <a:solidFill>
                  <a:srgbClr val="FF0000"/>
                </a:solidFill>
                <a:latin typeface="Tahoma" panose="020B0604030504040204" pitchFamily="34" charset="0"/>
                <a:ea typeface="PMingLiU" panose="02020500000000000000" pitchFamily="18" charset="-120"/>
                <a:cs typeface="Arial" panose="020B0604020202020204" pitchFamily="34" charset="0"/>
              </a:rPr>
              <a:t>Repeat</a:t>
            </a:r>
            <a:endParaRPr lang="en-US" altLang="zh-TW" sz="2100">
              <a:solidFill>
                <a:srgbClr val="FF0000"/>
              </a:solidFill>
              <a:latin typeface="Tahoma" panose="020B0604030504040204" pitchFamily="34" charset="0"/>
              <a:ea typeface="PMingLiU" panose="02020500000000000000" pitchFamily="18" charset="-120"/>
              <a:cs typeface="Arial" panose="020B0604020202020204" pitchFamily="34" charset="0"/>
            </a:endParaRPr>
          </a:p>
        </p:txBody>
      </p:sp>
      <p:sp>
        <p:nvSpPr>
          <p:cNvPr id="37896" name="Line 7"/>
          <p:cNvSpPr>
            <a:spLocks noChangeShapeType="1"/>
          </p:cNvSpPr>
          <p:nvPr/>
        </p:nvSpPr>
        <p:spPr bwMode="auto">
          <a:xfrm>
            <a:off x="4724400" y="4171950"/>
            <a:ext cx="222885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7" name="Line 8"/>
          <p:cNvSpPr>
            <a:spLocks noChangeShapeType="1"/>
          </p:cNvSpPr>
          <p:nvPr/>
        </p:nvSpPr>
        <p:spPr bwMode="auto">
          <a:xfrm flipV="1">
            <a:off x="3981450" y="3886200"/>
            <a:ext cx="571500" cy="2857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8" name="Text Box 9"/>
          <p:cNvSpPr txBox="1">
            <a:spLocks noChangeArrowheads="1"/>
          </p:cNvSpPr>
          <p:nvPr/>
        </p:nvSpPr>
        <p:spPr bwMode="auto">
          <a:xfrm>
            <a:off x="3524252" y="3771900"/>
            <a:ext cx="49398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000099"/>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r>
              <a:rPr lang="en-US" altLang="zh-TW" sz="1350">
                <a:latin typeface="Tahoma" panose="020B0604030504040204" pitchFamily="34" charset="0"/>
                <a:ea typeface="PMingLiU" panose="02020500000000000000" pitchFamily="18" charset="-120"/>
              </a:rPr>
              <a:t>Test</a:t>
            </a:r>
          </a:p>
        </p:txBody>
      </p:sp>
    </p:spTree>
    <p:extLst>
      <p:ext uri="{BB962C8B-B14F-4D97-AF65-F5344CB8AC3E}">
        <p14:creationId xmlns:p14="http://schemas.microsoft.com/office/powerpoint/2010/main" val="404745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zh-CN" sz="3600">
                <a:ea typeface="SimSun" panose="02010600030101010101" pitchFamily="2" charset="-122"/>
              </a:rPr>
              <a:t>13.2.3 </a:t>
            </a:r>
            <a:r>
              <a:rPr lang="en-US" altLang="en-US">
                <a:ea typeface="PMingLiU" panose="02020500000000000000" pitchFamily="18" charset="-120"/>
                <a:cs typeface="Arial" panose="020B0604020202020204" pitchFamily="34" charset="0"/>
              </a:rPr>
              <a:t>More on cross-validation</a:t>
            </a:r>
          </a:p>
        </p:txBody>
      </p:sp>
      <p:sp>
        <p:nvSpPr>
          <p:cNvPr id="283651" name="Rectangle 3"/>
          <p:cNvSpPr>
            <a:spLocks noGrp="1" noChangeArrowheads="1"/>
          </p:cNvSpPr>
          <p:nvPr>
            <p:ph idx="1"/>
          </p:nvPr>
        </p:nvSpPr>
        <p:spPr/>
        <p:txBody>
          <a:bodyPr/>
          <a:lstStyle/>
          <a:p>
            <a:r>
              <a:rPr lang="en-US" altLang="en-US"/>
              <a:t>Standard method for evaluation: stratified ten-fold cross-validation</a:t>
            </a:r>
          </a:p>
          <a:p>
            <a:r>
              <a:rPr lang="en-US" altLang="en-US"/>
              <a:t>Why ten? Extensive experiments have shown that this is the best choice to get an accurate estimate</a:t>
            </a:r>
          </a:p>
          <a:p>
            <a:r>
              <a:rPr lang="en-US" altLang="en-US"/>
              <a:t>Stratification reduces the estimate’s variance</a:t>
            </a:r>
          </a:p>
          <a:p>
            <a:r>
              <a:rPr lang="en-US" altLang="en-US"/>
              <a:t>Even better: repeated stratified cross-validation</a:t>
            </a:r>
          </a:p>
          <a:p>
            <a:pPr lvl="1"/>
            <a:r>
              <a:rPr lang="en-US" altLang="en-US"/>
              <a:t>E.g. ten-fold cross-validation is repeated ten times and results are averaged (reduces the variance)</a:t>
            </a:r>
          </a:p>
          <a:p>
            <a:endParaRPr lang="en-US" altLang="en-US"/>
          </a:p>
        </p:txBody>
      </p:sp>
    </p:spTree>
    <p:extLst>
      <p:ext uri="{BB962C8B-B14F-4D97-AF65-F5344CB8AC3E}">
        <p14:creationId xmlns:p14="http://schemas.microsoft.com/office/powerpoint/2010/main" val="1136432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50354" y="3930425"/>
            <a:ext cx="4417646" cy="2571100"/>
          </a:xfrm>
          <a:prstGeom prst="rect">
            <a:avLst/>
          </a:prstGeom>
        </p:spPr>
      </p:pic>
      <p:sp>
        <p:nvSpPr>
          <p:cNvPr id="316418" name="Rectangle 2"/>
          <p:cNvSpPr>
            <a:spLocks noGrp="1" noChangeArrowheads="1"/>
          </p:cNvSpPr>
          <p:nvPr>
            <p:ph type="title"/>
          </p:nvPr>
        </p:nvSpPr>
        <p:spPr/>
        <p:txBody>
          <a:bodyPr/>
          <a:lstStyle/>
          <a:p>
            <a:r>
              <a:rPr lang="en-US" altLang="zh-CN" sz="3600">
                <a:ea typeface="SimSun" panose="02010600030101010101" pitchFamily="2" charset="-122"/>
              </a:rPr>
              <a:t>13.2.4 </a:t>
            </a:r>
            <a:r>
              <a:rPr lang="en-US" altLang="en-US"/>
              <a:t>The bootstrap</a:t>
            </a:r>
          </a:p>
        </p:txBody>
      </p:sp>
      <p:sp>
        <p:nvSpPr>
          <p:cNvPr id="316419" name="Rectangle 3"/>
          <p:cNvSpPr>
            <a:spLocks noGrp="1" noChangeArrowheads="1"/>
          </p:cNvSpPr>
          <p:nvPr>
            <p:ph idx="1"/>
          </p:nvPr>
        </p:nvSpPr>
        <p:spPr>
          <a:xfrm>
            <a:off x="1921539" y="1520489"/>
            <a:ext cx="7676563" cy="3086100"/>
          </a:xfrm>
        </p:spPr>
        <p:txBody>
          <a:bodyPr>
            <a:noAutofit/>
          </a:bodyPr>
          <a:lstStyle/>
          <a:p>
            <a:pPr marL="257175" indent="-257175"/>
            <a:r>
              <a:rPr lang="en-US" altLang="en-US" sz="2800"/>
              <a:t>CV uses sampling </a:t>
            </a:r>
            <a:r>
              <a:rPr lang="en-US" altLang="en-US" sz="2800" i="1"/>
              <a:t>without replacement</a:t>
            </a:r>
          </a:p>
          <a:p>
            <a:pPr marL="557213" lvl="1" indent="-214313"/>
            <a:r>
              <a:rPr lang="en-US" altLang="en-US" sz="2000"/>
              <a:t>The same instance, once selected, can not be selected again for a particular training/test set</a:t>
            </a:r>
          </a:p>
          <a:p>
            <a:pPr marL="257175" indent="-257175"/>
            <a:r>
              <a:rPr lang="en-US" altLang="en-US" sz="2800"/>
              <a:t>The </a:t>
            </a:r>
            <a:r>
              <a:rPr lang="en-US" altLang="en-US" sz="2800" i="1"/>
              <a:t>bootstrap</a:t>
            </a:r>
            <a:r>
              <a:rPr lang="en-US" altLang="en-US" sz="2800"/>
              <a:t> uses sampling </a:t>
            </a:r>
            <a:r>
              <a:rPr lang="en-US" altLang="en-US" sz="2800" i="1"/>
              <a:t>with replacement</a:t>
            </a:r>
            <a:r>
              <a:rPr lang="en-US" altLang="en-US" sz="2800"/>
              <a:t> to form the training set</a:t>
            </a:r>
          </a:p>
          <a:p>
            <a:pPr marL="557213" lvl="1" indent="-214313"/>
            <a:r>
              <a:rPr lang="en-US" altLang="en-US" sz="2000"/>
              <a:t>Sample a dataset of </a:t>
            </a:r>
            <a:r>
              <a:rPr lang="en-US" altLang="en-US" sz="2000" i="1"/>
              <a:t>n </a:t>
            </a:r>
            <a:r>
              <a:rPr lang="en-US" altLang="en-US" sz="2000"/>
              <a:t>instances </a:t>
            </a:r>
            <a:r>
              <a:rPr lang="en-US" altLang="en-US" sz="2000" i="1"/>
              <a:t>n</a:t>
            </a:r>
            <a:r>
              <a:rPr lang="en-US" altLang="en-US" sz="2000"/>
              <a:t> times </a:t>
            </a:r>
            <a:r>
              <a:rPr lang="en-US" altLang="en-US" sz="2000" i="1"/>
              <a:t>with replacement</a:t>
            </a:r>
            <a:r>
              <a:rPr lang="en-US" altLang="en-US" sz="2000"/>
              <a:t> to form a new dataset</a:t>
            </a:r>
            <a:br>
              <a:rPr lang="en-US" altLang="en-US" sz="2000"/>
            </a:br>
            <a:r>
              <a:rPr lang="en-US" altLang="en-US" sz="2000"/>
              <a:t>of </a:t>
            </a:r>
            <a:r>
              <a:rPr lang="en-US" altLang="en-US" sz="2000" i="1"/>
              <a:t>n</a:t>
            </a:r>
            <a:r>
              <a:rPr lang="en-US" altLang="en-US" sz="2000"/>
              <a:t> </a:t>
            </a:r>
            <a:r>
              <a:rPr lang="en-US" altLang="en-US" sz="2400"/>
              <a:t>instances</a:t>
            </a:r>
            <a:endParaRPr lang="en-US" altLang="en-US" sz="2000"/>
          </a:p>
          <a:p>
            <a:pPr marL="557213" lvl="1" indent="-214313"/>
            <a:r>
              <a:rPr lang="en-US" altLang="en-US" sz="2000"/>
              <a:t>Use this data as the training set</a:t>
            </a:r>
          </a:p>
          <a:p>
            <a:pPr marL="557213" lvl="1" indent="-214313"/>
            <a:r>
              <a:rPr lang="en-US" altLang="en-US" sz="2000"/>
              <a:t>Use the instances from the original</a:t>
            </a:r>
            <a:br>
              <a:rPr lang="en-US" altLang="en-US" sz="2000"/>
            </a:br>
            <a:r>
              <a:rPr lang="en-US" altLang="en-US" sz="2000"/>
              <a:t>dataset that don’t occur in the new</a:t>
            </a:r>
            <a:br>
              <a:rPr lang="en-US" altLang="en-US" sz="2000"/>
            </a:br>
            <a:r>
              <a:rPr lang="en-US" altLang="en-US" sz="2000"/>
              <a:t>training set for testing</a:t>
            </a:r>
          </a:p>
        </p:txBody>
      </p:sp>
    </p:spTree>
    <p:extLst>
      <p:ext uri="{BB962C8B-B14F-4D97-AF65-F5344CB8AC3E}">
        <p14:creationId xmlns:p14="http://schemas.microsoft.com/office/powerpoint/2010/main" val="483611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ltLang="zh-CN" sz="3600">
                <a:ea typeface="SimSun" panose="02010600030101010101" pitchFamily="2" charset="-122"/>
              </a:rPr>
              <a:t>13.2.5 </a:t>
            </a:r>
            <a:r>
              <a:rPr lang="en-US" altLang="en-US"/>
              <a:t>The bootstrap</a:t>
            </a:r>
          </a:p>
        </p:txBody>
      </p:sp>
      <p:sp>
        <p:nvSpPr>
          <p:cNvPr id="316419" name="Rectangle 3"/>
          <p:cNvSpPr>
            <a:spLocks noGrp="1" noChangeArrowheads="1"/>
          </p:cNvSpPr>
          <p:nvPr>
            <p:ph idx="1"/>
          </p:nvPr>
        </p:nvSpPr>
        <p:spPr>
          <a:xfrm>
            <a:off x="609601" y="1520489"/>
            <a:ext cx="10982324" cy="3776725"/>
          </a:xfrm>
        </p:spPr>
        <p:txBody>
          <a:bodyPr>
            <a:noAutofit/>
          </a:bodyPr>
          <a:lstStyle/>
          <a:p>
            <a:pPr marL="257175" indent="-257175"/>
            <a:r>
              <a:rPr lang="en-US"/>
              <a:t>The bootstrap approach allows us to use a computer to mimic the process of obtaining new data sets, so that we can estimate the variability of our estimate without generating additional samples. </a:t>
            </a:r>
          </a:p>
          <a:p>
            <a:pPr marL="257175" indent="-257175"/>
            <a:r>
              <a:rPr lang="en-US"/>
              <a:t>Rather than repeatedly obtaining independent data sets from the population, we instead obtain distinct data sets by repeatedly sampling observations from the original data set with replacement. </a:t>
            </a:r>
          </a:p>
          <a:p>
            <a:pPr marL="257175" indent="-257175"/>
            <a:r>
              <a:rPr lang="en-US"/>
              <a:t>Each of these “bootstrap data sets” is created by sampling with replacement, and is the same size as our original dataset. As a result some observations may appear more than once in a given bootstrap data set and some not at all.</a:t>
            </a:r>
            <a:endParaRPr lang="en-US" altLang="en-US"/>
          </a:p>
        </p:txBody>
      </p:sp>
    </p:spTree>
    <p:extLst>
      <p:ext uri="{BB962C8B-B14F-4D97-AF65-F5344CB8AC3E}">
        <p14:creationId xmlns:p14="http://schemas.microsoft.com/office/powerpoint/2010/main" val="293448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a:t>13.3 Evaluation Metrics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24</a:t>
            </a:fld>
            <a:endParaRPr lang="en-GB"/>
          </a:p>
        </p:txBody>
      </p:sp>
    </p:spTree>
    <p:extLst>
      <p:ext uri="{BB962C8B-B14F-4D97-AF65-F5344CB8AC3E}">
        <p14:creationId xmlns:p14="http://schemas.microsoft.com/office/powerpoint/2010/main" val="1392834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nvGraphicFramePr>
        <p:xfrm>
          <a:off x="2108200" y="4524375"/>
          <a:ext cx="6477000" cy="869950"/>
        </p:xfrm>
        <a:graphic>
          <a:graphicData uri="http://schemas.openxmlformats.org/presentationml/2006/ole">
            <mc:AlternateContent xmlns:mc="http://schemas.openxmlformats.org/markup-compatibility/2006">
              <mc:Choice xmlns:v="urn:schemas-microsoft-com:vml" Requires="v">
                <p:oleObj name="Equation" r:id="rId3" imgW="3085920" imgH="419040" progId="Equation.3">
                  <p:embed/>
                </p:oleObj>
              </mc:Choice>
              <mc:Fallback>
                <p:oleObj name="Equation" r:id="rId3" imgW="3085920" imgH="419040" progId="Equation.3">
                  <p:embed/>
                  <p:pic>
                    <p:nvPicPr>
                      <p:cNvPr id="74754" name="Object 2"/>
                      <p:cNvPicPr>
                        <a:picLocks noChangeAspect="1" noChangeArrowheads="1"/>
                      </p:cNvPicPr>
                      <p:nvPr/>
                    </p:nvPicPr>
                    <p:blipFill>
                      <a:blip r:embed="rId4"/>
                      <a:srcRect/>
                      <a:stretch>
                        <a:fillRect/>
                      </a:stretch>
                    </p:blipFill>
                    <p:spPr bwMode="auto">
                      <a:xfrm>
                        <a:off x="2108200" y="4524375"/>
                        <a:ext cx="6477000" cy="869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4755" name="Object 3"/>
          <p:cNvGraphicFramePr>
            <a:graphicFrameLocks noChangeAspect="1"/>
          </p:cNvGraphicFramePr>
          <p:nvPr/>
        </p:nvGraphicFramePr>
        <p:xfrm>
          <a:off x="2108200" y="5505451"/>
          <a:ext cx="6781800" cy="841375"/>
        </p:xfrm>
        <a:graphic>
          <a:graphicData uri="http://schemas.openxmlformats.org/presentationml/2006/ole">
            <mc:AlternateContent xmlns:mc="http://schemas.openxmlformats.org/markup-compatibility/2006">
              <mc:Choice xmlns:v="urn:schemas-microsoft-com:vml" Requires="v">
                <p:oleObj name="Equation" r:id="rId5" imgW="3378200" imgH="419100" progId="Equation.3">
                  <p:embed/>
                </p:oleObj>
              </mc:Choice>
              <mc:Fallback>
                <p:oleObj name="Equation" r:id="rId5" imgW="3378200" imgH="419100" progId="Equation.3">
                  <p:embed/>
                  <p:pic>
                    <p:nvPicPr>
                      <p:cNvPr id="747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200" y="5505451"/>
                        <a:ext cx="6781800" cy="8413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31" name="Rectangle 29"/>
          <p:cNvSpPr>
            <a:spLocks noGrp="1" noChangeArrowheads="1"/>
          </p:cNvSpPr>
          <p:nvPr>
            <p:ph type="title"/>
          </p:nvPr>
        </p:nvSpPr>
        <p:spPr>
          <a:xfrm>
            <a:off x="1990318" y="647701"/>
            <a:ext cx="7886700" cy="725489"/>
          </a:xfrm>
        </p:spPr>
        <p:txBody>
          <a:bodyPr>
            <a:normAutofit/>
          </a:bodyPr>
          <a:lstStyle/>
          <a:p>
            <a:pPr eaLnBrk="1" hangingPunct="1"/>
            <a:r>
              <a:rPr lang="en-US" altLang="zh-TW" sz="3600">
                <a:ea typeface="PMingLiU" panose="02020500000000000000" pitchFamily="18" charset="-120"/>
              </a:rPr>
              <a:t>13.3.1 Precision and Recall</a:t>
            </a:r>
          </a:p>
        </p:txBody>
      </p:sp>
      <p:grpSp>
        <p:nvGrpSpPr>
          <p:cNvPr id="21" name="Group 20"/>
          <p:cNvGrpSpPr/>
          <p:nvPr/>
        </p:nvGrpSpPr>
        <p:grpSpPr>
          <a:xfrm>
            <a:off x="3752851" y="1505130"/>
            <a:ext cx="3830041" cy="2584271"/>
            <a:chOff x="1981200" y="1447800"/>
            <a:chExt cx="6553200" cy="4724400"/>
          </a:xfrm>
        </p:grpSpPr>
        <p:sp>
          <p:nvSpPr>
            <p:cNvPr id="22" name="Rectangle 3"/>
            <p:cNvSpPr>
              <a:spLocks noChangeArrowheads="1"/>
            </p:cNvSpPr>
            <p:nvPr/>
          </p:nvSpPr>
          <p:spPr bwMode="auto">
            <a:xfrm>
              <a:off x="1981200" y="1447800"/>
              <a:ext cx="6553200" cy="472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4"/>
            <p:cNvSpPr>
              <a:spLocks noChangeArrowheads="1"/>
            </p:cNvSpPr>
            <p:nvPr/>
          </p:nvSpPr>
          <p:spPr bwMode="auto">
            <a:xfrm>
              <a:off x="2895600" y="2286000"/>
              <a:ext cx="3048000" cy="30480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5"/>
            <p:cNvSpPr>
              <a:spLocks noChangeArrowheads="1"/>
            </p:cNvSpPr>
            <p:nvPr/>
          </p:nvSpPr>
          <p:spPr bwMode="auto">
            <a:xfrm>
              <a:off x="4419600" y="2286000"/>
              <a:ext cx="3048000" cy="30480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6"/>
            <p:cNvSpPr txBox="1">
              <a:spLocks noChangeArrowheads="1"/>
            </p:cNvSpPr>
            <p:nvPr/>
          </p:nvSpPr>
          <p:spPr bwMode="auto">
            <a:xfrm>
              <a:off x="2835453" y="3618127"/>
              <a:ext cx="1410317" cy="506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Relevant</a:t>
              </a:r>
            </a:p>
          </p:txBody>
        </p:sp>
        <p:sp>
          <p:nvSpPr>
            <p:cNvPr id="26" name="Text Box 7"/>
            <p:cNvSpPr txBox="1">
              <a:spLocks noChangeArrowheads="1"/>
            </p:cNvSpPr>
            <p:nvPr/>
          </p:nvSpPr>
          <p:spPr bwMode="auto">
            <a:xfrm>
              <a:off x="6043110" y="3629445"/>
              <a:ext cx="1511797" cy="506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Retrieved</a:t>
              </a:r>
            </a:p>
          </p:txBody>
        </p:sp>
        <p:sp>
          <p:nvSpPr>
            <p:cNvPr id="27" name="Text Box 8"/>
            <p:cNvSpPr txBox="1">
              <a:spLocks noChangeArrowheads="1"/>
            </p:cNvSpPr>
            <p:nvPr/>
          </p:nvSpPr>
          <p:spPr bwMode="auto">
            <a:xfrm>
              <a:off x="4365783" y="3290298"/>
              <a:ext cx="1637963" cy="84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Relevant +</a:t>
              </a:r>
            </a:p>
            <a:p>
              <a:r>
                <a:rPr lang="en-US" altLang="en-US" sz="1200" b="1">
                  <a:latin typeface="Arial" panose="020B0604020202020204" pitchFamily="34" charset="0"/>
                </a:rPr>
                <a:t>Retrieved</a:t>
              </a:r>
            </a:p>
          </p:txBody>
        </p:sp>
        <p:sp>
          <p:nvSpPr>
            <p:cNvPr id="28" name="Text Box 9"/>
            <p:cNvSpPr txBox="1">
              <a:spLocks noChangeArrowheads="1"/>
            </p:cNvSpPr>
            <p:nvPr/>
          </p:nvSpPr>
          <p:spPr bwMode="auto">
            <a:xfrm>
              <a:off x="3217945" y="5499905"/>
              <a:ext cx="3933635" cy="506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Not Relevant + Not Retrieved</a:t>
              </a:r>
            </a:p>
          </p:txBody>
        </p:sp>
      </p:grpSp>
      <p:sp>
        <p:nvSpPr>
          <p:cNvPr id="29" name="Text Box 10"/>
          <p:cNvSpPr txBox="1">
            <a:spLocks noChangeArrowheads="1"/>
          </p:cNvSpPr>
          <p:nvPr/>
        </p:nvSpPr>
        <p:spPr bwMode="auto">
          <a:xfrm>
            <a:off x="7582892" y="1554869"/>
            <a:ext cx="19046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Space of all documents</a:t>
            </a:r>
          </a:p>
        </p:txBody>
      </p:sp>
    </p:spTree>
    <p:extLst>
      <p:ext uri="{BB962C8B-B14F-4D97-AF65-F5344CB8AC3E}">
        <p14:creationId xmlns:p14="http://schemas.microsoft.com/office/powerpoint/2010/main" val="198550633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1+#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additive="base">
                                        <p:cTn id="13" dur="500" fill="hold"/>
                                        <p:tgtEl>
                                          <p:spTgt spid="74755"/>
                                        </p:tgtEl>
                                        <p:attrNameLst>
                                          <p:attrName>ppt_x</p:attrName>
                                        </p:attrNameLst>
                                      </p:cBhvr>
                                      <p:tavLst>
                                        <p:tav tm="0">
                                          <p:val>
                                            <p:strVal val="1+#ppt_w/2"/>
                                          </p:val>
                                        </p:tav>
                                        <p:tav tm="100000">
                                          <p:val>
                                            <p:strVal val="#ppt_x"/>
                                          </p:val>
                                        </p:tav>
                                      </p:tavLst>
                                    </p:anim>
                                    <p:anim calcmode="lin" valueType="num">
                                      <p:cBhvr additive="base">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 name="Rectangle 29"/>
          <p:cNvSpPr>
            <a:spLocks noGrp="1" noChangeArrowheads="1"/>
          </p:cNvSpPr>
          <p:nvPr>
            <p:ph type="title"/>
          </p:nvPr>
        </p:nvSpPr>
        <p:spPr>
          <a:xfrm>
            <a:off x="1975368" y="647701"/>
            <a:ext cx="7886700" cy="725489"/>
          </a:xfrm>
        </p:spPr>
        <p:txBody>
          <a:bodyPr>
            <a:normAutofit/>
          </a:bodyPr>
          <a:lstStyle/>
          <a:p>
            <a:r>
              <a:rPr lang="en-US" altLang="zh-TW" sz="3600">
                <a:ea typeface="PMingLiU" panose="02020500000000000000" pitchFamily="18" charset="-120"/>
              </a:rPr>
              <a:t>13.3.2 Confusion Matrix</a:t>
            </a:r>
          </a:p>
        </p:txBody>
      </p:sp>
      <p:graphicFrame>
        <p:nvGraphicFramePr>
          <p:cNvPr id="15" name="Group 4"/>
          <p:cNvGraphicFramePr>
            <a:graphicFrameLocks noGrp="1"/>
          </p:cNvGraphicFramePr>
          <p:nvPr>
            <p:extLst>
              <p:ext uri="{D42A27DB-BD31-4B8C-83A1-F6EECF244321}">
                <p14:modId xmlns:p14="http://schemas.microsoft.com/office/powerpoint/2010/main" val="2866291701"/>
              </p:ext>
            </p:extLst>
          </p:nvPr>
        </p:nvGraphicFramePr>
        <p:xfrm>
          <a:off x="3946525" y="5081652"/>
          <a:ext cx="4569402" cy="1639824"/>
        </p:xfrm>
        <a:graphic>
          <a:graphicData uri="http://schemas.openxmlformats.org/drawingml/2006/table">
            <a:tbl>
              <a:tblPr/>
              <a:tblGrid>
                <a:gridCol w="1262784">
                  <a:extLst>
                    <a:ext uri="{9D8B030D-6E8A-4147-A177-3AD203B41FA5}">
                      <a16:colId xmlns:a16="http://schemas.microsoft.com/office/drawing/2014/main" val="20000"/>
                    </a:ext>
                  </a:extLst>
                </a:gridCol>
                <a:gridCol w="1808630">
                  <a:extLst>
                    <a:ext uri="{9D8B030D-6E8A-4147-A177-3AD203B41FA5}">
                      <a16:colId xmlns:a16="http://schemas.microsoft.com/office/drawing/2014/main" val="20001"/>
                    </a:ext>
                  </a:extLst>
                </a:gridCol>
                <a:gridCol w="1497988">
                  <a:extLst>
                    <a:ext uri="{9D8B030D-6E8A-4147-A177-3AD203B41FA5}">
                      <a16:colId xmlns:a16="http://schemas.microsoft.com/office/drawing/2014/main" val="20002"/>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Actual: </a:t>
                      </a:r>
                    </a:p>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Positive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Actual:</a:t>
                      </a:r>
                    </a:p>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Negative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Predicted: </a:t>
                      </a:r>
                      <a:br>
                        <a:rPr kumimoji="0" lang="en-US" sz="1400" b="0" i="0" u="none" strike="noStrike" cap="none" normalizeH="0" baseline="0">
                          <a:ln>
                            <a:noFill/>
                          </a:ln>
                          <a:solidFill>
                            <a:schemeClr val="tx1"/>
                          </a:solidFill>
                          <a:effectLst/>
                          <a:latin typeface="Arial" charset="0"/>
                          <a:ea typeface="ＭＳ Ｐゴシック" charset="-128"/>
                        </a:rPr>
                      </a:br>
                      <a:r>
                        <a:rPr kumimoji="0" lang="en-US" sz="1400" b="0" i="0" u="none" strike="noStrike" cap="none" normalizeH="0" baseline="0">
                          <a:ln>
                            <a:noFill/>
                          </a:ln>
                          <a:solidFill>
                            <a:schemeClr val="tx1"/>
                          </a:solidFill>
                          <a:effectLst/>
                          <a:latin typeface="Arial" charset="0"/>
                          <a:ea typeface="ＭＳ Ｐゴシック" charset="-128"/>
                        </a:rPr>
                        <a:t>Positive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err="1">
                          <a:ln>
                            <a:noFill/>
                          </a:ln>
                          <a:solidFill>
                            <a:schemeClr val="tx1"/>
                          </a:solidFill>
                          <a:effectLst/>
                          <a:latin typeface="Arial" charset="0"/>
                          <a:ea typeface="ＭＳ Ｐゴシック" charset="-128"/>
                        </a:rPr>
                        <a:t>tp</a:t>
                      </a:r>
                      <a:endParaRPr kumimoji="0" lang="en-US" sz="14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err="1">
                          <a:ln>
                            <a:noFill/>
                          </a:ln>
                          <a:solidFill>
                            <a:schemeClr val="tx1"/>
                          </a:solidFill>
                          <a:effectLst/>
                          <a:latin typeface="Arial" charset="0"/>
                          <a:ea typeface="ＭＳ Ｐゴシック" charset="-128"/>
                        </a:rPr>
                        <a:t>fp</a:t>
                      </a:r>
                      <a:r>
                        <a:rPr kumimoji="0" lang="en-US" sz="1400" b="0" i="0" u="none" strike="noStrike" cap="none" normalizeH="0" baseline="0">
                          <a:ln>
                            <a:noFill/>
                          </a:ln>
                          <a:solidFill>
                            <a:schemeClr val="tx1"/>
                          </a:solidFill>
                          <a:effectLst/>
                          <a:latin typeface="Arial" charset="0"/>
                          <a:ea typeface="ＭＳ Ｐゴシック" charset="-128"/>
                        </a:rPr>
                        <a:t> = Type I error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Predicted:</a:t>
                      </a:r>
                    </a:p>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Negative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err="1">
                          <a:ln>
                            <a:noFill/>
                          </a:ln>
                          <a:solidFill>
                            <a:schemeClr val="tx1"/>
                          </a:solidFill>
                          <a:effectLst/>
                          <a:latin typeface="Arial" charset="0"/>
                          <a:ea typeface="ＭＳ Ｐゴシック" charset="-128"/>
                        </a:rPr>
                        <a:t>fn</a:t>
                      </a:r>
                      <a:r>
                        <a:rPr kumimoji="0" lang="en-US" sz="1400" b="0" i="0" u="none" strike="noStrike" cap="none" normalizeH="0" baseline="0">
                          <a:ln>
                            <a:noFill/>
                          </a:ln>
                          <a:solidFill>
                            <a:schemeClr val="tx1"/>
                          </a:solidFill>
                          <a:effectLst/>
                          <a:latin typeface="Arial" charset="0"/>
                          <a:ea typeface="ＭＳ Ｐゴシック" charset="-128"/>
                        </a:rPr>
                        <a:t> = Type II error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err="1">
                          <a:ln>
                            <a:noFill/>
                          </a:ln>
                          <a:solidFill>
                            <a:schemeClr val="tx1"/>
                          </a:solidFill>
                          <a:effectLst/>
                          <a:latin typeface="Arial" charset="0"/>
                          <a:ea typeface="ＭＳ Ｐゴシック" charset="-128"/>
                        </a:rPr>
                        <a:t>tn</a:t>
                      </a:r>
                      <a:endParaRPr kumimoji="0" lang="en-US" sz="1400" b="0" i="0" u="none" strike="noStrike" cap="none" normalizeH="0" baseline="0" dirty="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 name="Rectangle 3"/>
          <p:cNvSpPr txBox="1">
            <a:spLocks noChangeArrowheads="1"/>
          </p:cNvSpPr>
          <p:nvPr/>
        </p:nvSpPr>
        <p:spPr>
          <a:xfrm>
            <a:off x="2190750" y="1504950"/>
            <a:ext cx="7854950" cy="4406900"/>
          </a:xfrm>
          <a:prstGeom prst="rect">
            <a:avLst/>
          </a:prstGeom>
        </p:spPr>
        <p:txBody>
          <a:bodyP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2400" dirty="0"/>
              <a:t>A confusion matrix is a table that is often used to </a:t>
            </a:r>
            <a:r>
              <a:rPr lang="en-US" sz="2400" b="1" dirty="0"/>
              <a:t>describe the performance of a classification model</a:t>
            </a:r>
            <a:r>
              <a:rPr lang="en-US" sz="2400" dirty="0"/>
              <a:t> (or "classifier") on a set of test data</a:t>
            </a:r>
            <a:endParaRPr lang="en-US" altLang="zh-TW" sz="2400" dirty="0">
              <a:ea typeface="PMingLiU" panose="02020500000000000000" pitchFamily="18" charset="-120"/>
            </a:endParaRPr>
          </a:p>
          <a:p>
            <a:r>
              <a:rPr lang="en-US" sz="2400" dirty="0"/>
              <a:t>true positives (TP): These are cases in which we predicted positive (they have the disease), and they do have the disease.</a:t>
            </a:r>
          </a:p>
          <a:p>
            <a:r>
              <a:rPr lang="en-US" sz="2400" dirty="0"/>
              <a:t>true negatives (TN): We predicted negative, and they don't have the disease.</a:t>
            </a:r>
          </a:p>
          <a:p>
            <a:r>
              <a:rPr lang="en-US" sz="2400" dirty="0"/>
              <a:t>false positives (FP): We predicted positive, but they don't actually have the disease. (Also known as a "Type I error.")</a:t>
            </a:r>
          </a:p>
          <a:p>
            <a:r>
              <a:rPr lang="en-US" sz="2400" dirty="0"/>
              <a:t>false negatives (FN): We predicted negative, but they actually do have the disease. (Also known as a "Type II error.")</a:t>
            </a:r>
          </a:p>
          <a:p>
            <a:pPr marL="0" indent="0" fontAlgn="auto">
              <a:spcAft>
                <a:spcPts val="0"/>
              </a:spcAft>
              <a:buNone/>
            </a:pPr>
            <a:br>
              <a:rPr lang="en-US" altLang="zh-TW" sz="2400" dirty="0">
                <a:ea typeface="PMingLiU" panose="02020500000000000000" pitchFamily="18" charset="-120"/>
              </a:rPr>
            </a:br>
            <a:br>
              <a:rPr lang="en-US" altLang="zh-TW" sz="2400" dirty="0">
                <a:ea typeface="PMingLiU" panose="02020500000000000000" pitchFamily="18" charset="-120"/>
              </a:rPr>
            </a:br>
            <a:endParaRPr lang="en-US" altLang="zh-TW" sz="2400" dirty="0">
              <a:ea typeface="PMingLiU" panose="02020500000000000000" pitchFamily="18" charset="-120"/>
            </a:endParaRPr>
          </a:p>
          <a:p>
            <a:pPr lvl="1" fontAlgn="auto">
              <a:spcAft>
                <a:spcPts val="0"/>
              </a:spcAft>
            </a:pPr>
            <a:endParaRPr lang="en-US" altLang="zh-TW" sz="2400" dirty="0">
              <a:ea typeface="PMingLiU" panose="02020500000000000000" pitchFamily="18" charset="-120"/>
            </a:endParaRPr>
          </a:p>
        </p:txBody>
      </p:sp>
    </p:spTree>
    <p:extLst>
      <p:ext uri="{BB962C8B-B14F-4D97-AF65-F5344CB8AC3E}">
        <p14:creationId xmlns:p14="http://schemas.microsoft.com/office/powerpoint/2010/main" val="30068199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835742" y="826293"/>
            <a:ext cx="9032158" cy="576264"/>
          </a:xfrm>
        </p:spPr>
        <p:txBody>
          <a:bodyPr>
            <a:noAutofit/>
          </a:bodyPr>
          <a:lstStyle/>
          <a:p>
            <a:r>
              <a:rPr lang="en-US" altLang="zh-TW" sz="3600">
                <a:ea typeface="PMingLiU" panose="02020500000000000000" pitchFamily="18" charset="-120"/>
              </a:rPr>
              <a:t>13.3.3 Precision and Recall in Text Retrieval</a:t>
            </a:r>
          </a:p>
        </p:txBody>
      </p:sp>
      <p:sp>
        <p:nvSpPr>
          <p:cNvPr id="30724" name="Rectangle 3"/>
          <p:cNvSpPr>
            <a:spLocks noGrp="1" noChangeArrowheads="1"/>
          </p:cNvSpPr>
          <p:nvPr>
            <p:ph idx="1"/>
          </p:nvPr>
        </p:nvSpPr>
        <p:spPr>
          <a:xfrm>
            <a:off x="2190750" y="1504950"/>
            <a:ext cx="7854950" cy="4406900"/>
          </a:xfrm>
        </p:spPr>
        <p:txBody>
          <a:bodyPr>
            <a:normAutofit/>
          </a:bodyPr>
          <a:lstStyle/>
          <a:p>
            <a:pPr eaLnBrk="1" hangingPunct="1"/>
            <a:r>
              <a:rPr lang="en-US" altLang="zh-TW" sz="3200" dirty="0">
                <a:ea typeface="PMingLiU" panose="02020500000000000000" pitchFamily="18" charset="-120"/>
              </a:rPr>
              <a:t>Precision</a:t>
            </a:r>
          </a:p>
          <a:p>
            <a:pPr lvl="1" eaLnBrk="1" hangingPunct="1"/>
            <a:r>
              <a:rPr lang="en-US" altLang="zh-TW" sz="2400" dirty="0">
                <a:ea typeface="PMingLiU" panose="02020500000000000000" pitchFamily="18" charset="-120"/>
              </a:rPr>
              <a:t>The ability to retrieve</a:t>
            </a:r>
            <a:r>
              <a:rPr lang="en-US" altLang="zh-TW" sz="2400" b="1" i="1" dirty="0">
                <a:ea typeface="PMingLiU" panose="02020500000000000000" pitchFamily="18" charset="-120"/>
              </a:rPr>
              <a:t> </a:t>
            </a:r>
            <a:r>
              <a:rPr lang="en-US" altLang="zh-TW" sz="2400" dirty="0">
                <a:ea typeface="PMingLiU" panose="02020500000000000000" pitchFamily="18" charset="-120"/>
              </a:rPr>
              <a:t>top-ranked documents that are mostly relevant.</a:t>
            </a:r>
          </a:p>
          <a:p>
            <a:pPr lvl="1"/>
            <a:r>
              <a:rPr lang="en-US" altLang="en-US" sz="2400" dirty="0">
                <a:ea typeface="ＭＳ Ｐゴシック" charset="-128"/>
              </a:rPr>
              <a:t>Precision P = </a:t>
            </a:r>
            <a:r>
              <a:rPr lang="en-US" altLang="en-US" sz="2400" dirty="0" err="1">
                <a:ea typeface="ＭＳ Ｐゴシック" charset="-128"/>
              </a:rPr>
              <a:t>tp</a:t>
            </a:r>
            <a:r>
              <a:rPr lang="en-US" altLang="en-US" sz="2400" dirty="0">
                <a:ea typeface="ＭＳ Ｐゴシック" charset="-128"/>
              </a:rPr>
              <a:t>/(</a:t>
            </a:r>
            <a:r>
              <a:rPr lang="en-US" altLang="en-US" sz="2400" dirty="0" err="1">
                <a:ea typeface="ＭＳ Ｐゴシック" charset="-128"/>
              </a:rPr>
              <a:t>tp</a:t>
            </a:r>
            <a:r>
              <a:rPr lang="en-US" altLang="en-US" sz="2400" dirty="0">
                <a:ea typeface="ＭＳ Ｐゴシック" charset="-128"/>
              </a:rPr>
              <a:t> + </a:t>
            </a:r>
            <a:r>
              <a:rPr lang="en-US" altLang="en-US" sz="2400" dirty="0" err="1">
                <a:ea typeface="ＭＳ Ｐゴシック" charset="-128"/>
              </a:rPr>
              <a:t>fp</a:t>
            </a:r>
            <a:r>
              <a:rPr lang="en-US" altLang="en-US" sz="2400" dirty="0">
                <a:ea typeface="ＭＳ Ｐゴシック" charset="-128"/>
              </a:rPr>
              <a:t>)</a:t>
            </a:r>
            <a:endParaRPr lang="en-US" altLang="zh-TW" sz="2400" dirty="0">
              <a:ea typeface="PMingLiU" panose="02020500000000000000" pitchFamily="18" charset="-120"/>
            </a:endParaRPr>
          </a:p>
          <a:p>
            <a:pPr eaLnBrk="1" hangingPunct="1"/>
            <a:r>
              <a:rPr lang="en-US" altLang="zh-TW" sz="3200" dirty="0">
                <a:ea typeface="PMingLiU" panose="02020500000000000000" pitchFamily="18" charset="-120"/>
              </a:rPr>
              <a:t>Recall</a:t>
            </a:r>
          </a:p>
          <a:p>
            <a:pPr lvl="1" eaLnBrk="1" hangingPunct="1"/>
            <a:r>
              <a:rPr lang="en-US" altLang="zh-TW" sz="2400" dirty="0">
                <a:ea typeface="PMingLiU" panose="02020500000000000000" pitchFamily="18" charset="-120"/>
              </a:rPr>
              <a:t>The ability of the search to find </a:t>
            </a:r>
            <a:r>
              <a:rPr lang="en-US" altLang="zh-TW" sz="2400" b="1" i="1" dirty="0">
                <a:ea typeface="PMingLiU" panose="02020500000000000000" pitchFamily="18" charset="-120"/>
              </a:rPr>
              <a:t>all</a:t>
            </a:r>
            <a:r>
              <a:rPr lang="en-US" altLang="zh-TW" sz="2400" dirty="0">
                <a:ea typeface="PMingLiU" panose="02020500000000000000" pitchFamily="18" charset="-120"/>
              </a:rPr>
              <a:t> of the relevant items in the corpus.</a:t>
            </a:r>
          </a:p>
          <a:p>
            <a:pPr lvl="1"/>
            <a:r>
              <a:rPr lang="en-US" altLang="en-US" sz="2400" dirty="0">
                <a:ea typeface="ＭＳ Ｐゴシック" charset="-128"/>
              </a:rPr>
              <a:t>Recall  </a:t>
            </a:r>
            <a:r>
              <a:rPr lang="en-US" altLang="en-US" sz="1600" dirty="0">
                <a:ea typeface="ＭＳ Ｐゴシック" charset="-128"/>
              </a:rPr>
              <a:t> </a:t>
            </a:r>
            <a:r>
              <a:rPr lang="en-US" altLang="en-US" sz="2400" dirty="0">
                <a:ea typeface="ＭＳ Ｐゴシック" charset="-128"/>
              </a:rPr>
              <a:t>   R = </a:t>
            </a:r>
            <a:r>
              <a:rPr lang="en-US" altLang="en-US" sz="2400" dirty="0" err="1">
                <a:ea typeface="ＭＳ Ｐゴシック" charset="-128"/>
              </a:rPr>
              <a:t>tp</a:t>
            </a:r>
            <a:r>
              <a:rPr lang="en-US" altLang="en-US" sz="2400" dirty="0">
                <a:ea typeface="ＭＳ Ｐゴシック" charset="-128"/>
              </a:rPr>
              <a:t>/(</a:t>
            </a:r>
            <a:r>
              <a:rPr lang="en-US" altLang="en-US" sz="2400" dirty="0" err="1">
                <a:ea typeface="ＭＳ Ｐゴシック" charset="-128"/>
              </a:rPr>
              <a:t>tp</a:t>
            </a:r>
            <a:r>
              <a:rPr lang="en-US" altLang="en-US" sz="2400" dirty="0">
                <a:ea typeface="ＭＳ Ｐゴシック" charset="-128"/>
              </a:rPr>
              <a:t> + </a:t>
            </a:r>
            <a:r>
              <a:rPr lang="en-US" altLang="en-US" sz="2400" dirty="0" err="1">
                <a:ea typeface="ＭＳ Ｐゴシック" charset="-128"/>
              </a:rPr>
              <a:t>fn</a:t>
            </a:r>
            <a:r>
              <a:rPr lang="en-US" altLang="en-US" sz="2400" dirty="0">
                <a:ea typeface="ＭＳ Ｐゴシック" charset="-128"/>
              </a:rPr>
              <a:t>)</a:t>
            </a:r>
            <a:br>
              <a:rPr lang="en-US" altLang="zh-TW" sz="2400" dirty="0">
                <a:ea typeface="PMingLiU" panose="02020500000000000000" pitchFamily="18" charset="-120"/>
              </a:rPr>
            </a:br>
            <a:br>
              <a:rPr lang="en-US" altLang="zh-TW" sz="2400" dirty="0">
                <a:ea typeface="PMingLiU" panose="02020500000000000000" pitchFamily="18" charset="-120"/>
              </a:rPr>
            </a:br>
            <a:endParaRPr lang="en-US" altLang="zh-TW" sz="2400" dirty="0">
              <a:ea typeface="PMingLiU" panose="02020500000000000000" pitchFamily="18" charset="-120"/>
            </a:endParaRPr>
          </a:p>
          <a:p>
            <a:pPr lvl="1" eaLnBrk="1" hangingPunct="1"/>
            <a:endParaRPr lang="en-US" altLang="zh-TW" sz="2400" dirty="0">
              <a:ea typeface="PMingLiU" panose="02020500000000000000" pitchFamily="18" charset="-120"/>
            </a:endParaRPr>
          </a:p>
        </p:txBody>
      </p:sp>
      <p:graphicFrame>
        <p:nvGraphicFramePr>
          <p:cNvPr id="6" name="Group 4"/>
          <p:cNvGraphicFramePr>
            <a:graphicFrameLocks noGrp="1"/>
          </p:cNvGraphicFramePr>
          <p:nvPr>
            <p:extLst>
              <p:ext uri="{D42A27DB-BD31-4B8C-83A1-F6EECF244321}">
                <p14:modId xmlns:p14="http://schemas.microsoft.com/office/powerpoint/2010/main" val="1887123002"/>
              </p:ext>
            </p:extLst>
          </p:nvPr>
        </p:nvGraphicFramePr>
        <p:xfrm>
          <a:off x="3362324" y="4923155"/>
          <a:ext cx="4962526" cy="1300480"/>
        </p:xfrm>
        <a:graphic>
          <a:graphicData uri="http://schemas.openxmlformats.org/drawingml/2006/table">
            <a:tbl>
              <a:tblPr/>
              <a:tblGrid>
                <a:gridCol w="1775107">
                  <a:extLst>
                    <a:ext uri="{9D8B030D-6E8A-4147-A177-3AD203B41FA5}">
                      <a16:colId xmlns:a16="http://schemas.microsoft.com/office/drawing/2014/main" val="20000"/>
                    </a:ext>
                  </a:extLst>
                </a:gridCol>
                <a:gridCol w="1334570">
                  <a:extLst>
                    <a:ext uri="{9D8B030D-6E8A-4147-A177-3AD203B41FA5}">
                      <a16:colId xmlns:a16="http://schemas.microsoft.com/office/drawing/2014/main" val="20001"/>
                    </a:ext>
                  </a:extLst>
                </a:gridCol>
                <a:gridCol w="1852849">
                  <a:extLst>
                    <a:ext uri="{9D8B030D-6E8A-4147-A177-3AD203B41FA5}">
                      <a16:colId xmlns:a16="http://schemas.microsoft.com/office/drawing/2014/main" val="20002"/>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600" b="0" i="0" u="none" strike="noStrike" cap="none" normalizeH="0" baseline="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err="1">
                          <a:ln>
                            <a:noFill/>
                          </a:ln>
                          <a:solidFill>
                            <a:schemeClr val="tx1"/>
                          </a:solidFill>
                          <a:effectLst/>
                          <a:latin typeface="Arial" charset="0"/>
                          <a:ea typeface="ＭＳ Ｐゴシック" charset="-128"/>
                        </a:rPr>
                        <a:t>Nonrelevant</a:t>
                      </a:r>
                      <a:endParaRPr kumimoji="0" lang="en-US" sz="16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err="1">
                          <a:ln>
                            <a:noFill/>
                          </a:ln>
                          <a:solidFill>
                            <a:schemeClr val="tx1"/>
                          </a:solidFill>
                          <a:effectLst/>
                          <a:latin typeface="Arial" charset="0"/>
                          <a:ea typeface="ＭＳ Ｐゴシック" charset="-128"/>
                        </a:rPr>
                        <a:t>tp</a:t>
                      </a:r>
                      <a:endParaRPr kumimoji="0" lang="en-US" sz="1600" b="0" i="0" u="none" strike="noStrike" cap="none" normalizeH="0" baseline="0" dirty="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err="1">
                          <a:ln>
                            <a:noFill/>
                          </a:ln>
                          <a:solidFill>
                            <a:schemeClr val="tx1"/>
                          </a:solidFill>
                          <a:effectLst/>
                          <a:latin typeface="Arial" charset="0"/>
                          <a:ea typeface="ＭＳ Ｐゴシック" charset="-128"/>
                        </a:rPr>
                        <a:t>fp</a:t>
                      </a:r>
                      <a:endParaRPr kumimoji="0" lang="en-US" sz="1600" b="0" i="0" u="none" strike="noStrike" cap="none" normalizeH="0" baseline="0" dirty="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a:ln>
                            <a:noFill/>
                          </a:ln>
                          <a:solidFill>
                            <a:schemeClr val="tx1"/>
                          </a:solidFill>
                          <a:effectLst/>
                          <a:latin typeface="Arial" charset="0"/>
                          <a:ea typeface="ＭＳ Ｐゴシック" charset="-128"/>
                        </a:rPr>
                        <a:t>Not 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err="1">
                          <a:ln>
                            <a:noFill/>
                          </a:ln>
                          <a:solidFill>
                            <a:schemeClr val="tx1"/>
                          </a:solidFill>
                          <a:effectLst/>
                          <a:latin typeface="Arial" charset="0"/>
                          <a:ea typeface="ＭＳ Ｐゴシック" charset="-128"/>
                        </a:rPr>
                        <a:t>fn</a:t>
                      </a:r>
                      <a:endParaRPr kumimoji="0" lang="en-US" sz="1600" b="0" i="0" u="none" strike="noStrike" cap="none" normalizeH="0" baseline="0" dirty="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err="1">
                          <a:ln>
                            <a:noFill/>
                          </a:ln>
                          <a:solidFill>
                            <a:schemeClr val="tx1"/>
                          </a:solidFill>
                          <a:effectLst/>
                          <a:latin typeface="Arial" charset="0"/>
                          <a:ea typeface="ＭＳ Ｐゴシック" charset="-128"/>
                        </a:rPr>
                        <a:t>tn</a:t>
                      </a:r>
                      <a:endParaRPr kumimoji="0" lang="en-US" sz="1600" b="0" i="0" u="none" strike="noStrike" cap="none" normalizeH="0" baseline="0" dirty="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95991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idx="4294967295"/>
          </p:nvPr>
        </p:nvSpPr>
        <p:spPr>
          <a:xfrm>
            <a:off x="0" y="666750"/>
            <a:ext cx="7886700" cy="738188"/>
          </a:xfrm>
        </p:spPr>
        <p:txBody>
          <a:bodyPr anchor="ctr"/>
          <a:lstStyle/>
          <a:p>
            <a:r>
              <a:rPr lang="en-US" altLang="zh-TW" sz="3200">
                <a:ea typeface="PMingLiU" panose="02020500000000000000" pitchFamily="18" charset="-120"/>
              </a:rPr>
              <a:t>13.3.4 </a:t>
            </a:r>
            <a:r>
              <a:rPr lang="en-US" altLang="zh-CN">
                <a:ea typeface="宋体" pitchFamily="2" charset="-122"/>
              </a:rPr>
              <a:t>Precision/Recall : Example</a:t>
            </a:r>
          </a:p>
        </p:txBody>
      </p:sp>
      <p:pic>
        <p:nvPicPr>
          <p:cNvPr id="19460" name="Picture 2" descr="C:\Users\croft\Desktop\chap8-2.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74850"/>
            <a:ext cx="6838950"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1752600" y="4495800"/>
            <a:ext cx="8229600" cy="1752600"/>
          </a:xfrm>
          <a:prstGeom prst="rect">
            <a:avLst/>
          </a:prstGeom>
          <a:solidFill>
            <a:schemeClr val="bg1"/>
          </a:solidFill>
          <a:ln w="9525">
            <a:noFill/>
            <a:miter lim="800000"/>
            <a:headEnd/>
            <a:tailEnd/>
          </a:ln>
        </p:spPr>
        <p:txBody>
          <a:bodyPr/>
          <a:lstStyle/>
          <a:p>
            <a:pPr marL="469900" indent="-469900">
              <a:spcBef>
                <a:spcPct val="20000"/>
              </a:spcBef>
              <a:buClr>
                <a:schemeClr val="bg2"/>
              </a:buClr>
              <a:buSzPct val="70000"/>
              <a:defRPr/>
            </a:pPr>
            <a:r>
              <a:rPr lang="en-US" altLang="zh-CN" sz="2600" kern="0">
                <a:latin typeface="+mn-lt"/>
                <a:ea typeface="宋体" pitchFamily="2" charset="-122"/>
              </a:rPr>
              <a:t>Recall = 2/6 = 0.33</a:t>
            </a:r>
          </a:p>
          <a:p>
            <a:pPr marL="469900" indent="-469900">
              <a:spcBef>
                <a:spcPct val="20000"/>
              </a:spcBef>
              <a:buClr>
                <a:schemeClr val="bg2"/>
              </a:buClr>
              <a:buSzPct val="70000"/>
              <a:defRPr/>
            </a:pPr>
            <a:r>
              <a:rPr lang="en-US" altLang="zh-CN" sz="2600" kern="0">
                <a:latin typeface="+mn-lt"/>
                <a:ea typeface="宋体" pitchFamily="2" charset="-122"/>
              </a:rPr>
              <a:t>Precision = 2/3 = 0.67</a:t>
            </a:r>
          </a:p>
        </p:txBody>
      </p:sp>
      <p:sp>
        <p:nvSpPr>
          <p:cNvPr id="19462" name="Rectangle 6"/>
          <p:cNvSpPr>
            <a:spLocks noChangeArrowheads="1"/>
          </p:cNvSpPr>
          <p:nvPr/>
        </p:nvSpPr>
        <p:spPr bwMode="auto">
          <a:xfrm>
            <a:off x="5791200" y="3048000"/>
            <a:ext cx="4572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graphicFrame>
        <p:nvGraphicFramePr>
          <p:cNvPr id="19463" name="Object 21">
            <a:hlinkClick r:id="" action="ppaction://ole?verb=0"/>
          </p:cNvPr>
          <p:cNvGraphicFramePr>
            <a:graphicFrameLocks/>
          </p:cNvGraphicFramePr>
          <p:nvPr/>
        </p:nvGraphicFramePr>
        <p:xfrm>
          <a:off x="6172200" y="4572000"/>
          <a:ext cx="3932238" cy="1447800"/>
        </p:xfrm>
        <a:graphic>
          <a:graphicData uri="http://schemas.openxmlformats.org/presentationml/2006/ole">
            <mc:AlternateContent xmlns:mc="http://schemas.openxmlformats.org/markup-compatibility/2006">
              <mc:Choice xmlns:v="urn:schemas-microsoft-com:vml" Requires="v">
                <p:oleObj name="Equation" r:id="rId3" imgW="2070100" imgH="812800" progId="Equation.3">
                  <p:embed/>
                </p:oleObj>
              </mc:Choice>
              <mc:Fallback>
                <p:oleObj name="Equation" r:id="rId3" imgW="2070100" imgH="812800" progId="Equation.3">
                  <p:embed/>
                  <p:pic>
                    <p:nvPicPr>
                      <p:cNvPr id="19463" name="Object 21">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572000"/>
                        <a:ext cx="393223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55965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2" descr="C:\Users\croft\Desktop\chap8-2.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74850"/>
            <a:ext cx="6838950"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1752600" y="4495800"/>
            <a:ext cx="8229600" cy="1752600"/>
          </a:xfrm>
          <a:prstGeom prst="rect">
            <a:avLst/>
          </a:prstGeom>
          <a:solidFill>
            <a:schemeClr val="bg1"/>
          </a:solidFill>
          <a:ln w="9525">
            <a:noFill/>
            <a:miter lim="800000"/>
            <a:headEnd/>
            <a:tailEnd/>
          </a:ln>
        </p:spPr>
        <p:txBody>
          <a:bodyPr/>
          <a:lstStyle/>
          <a:p>
            <a:pPr marL="469900" indent="-469900">
              <a:spcBef>
                <a:spcPct val="20000"/>
              </a:spcBef>
              <a:buClr>
                <a:schemeClr val="bg2"/>
              </a:buClr>
              <a:buSzPct val="70000"/>
              <a:defRPr/>
            </a:pPr>
            <a:r>
              <a:rPr lang="en-US" altLang="zh-CN" sz="2600" kern="0">
                <a:latin typeface="+mn-lt"/>
                <a:ea typeface="宋体" pitchFamily="2" charset="-122"/>
              </a:rPr>
              <a:t>Recall = 5/6 = 0.83</a:t>
            </a:r>
          </a:p>
          <a:p>
            <a:pPr marL="469900" indent="-469900">
              <a:spcBef>
                <a:spcPct val="20000"/>
              </a:spcBef>
              <a:buClr>
                <a:schemeClr val="bg2"/>
              </a:buClr>
              <a:buSzPct val="70000"/>
              <a:defRPr/>
            </a:pPr>
            <a:r>
              <a:rPr lang="en-US" altLang="zh-CN" sz="2600" kern="0">
                <a:latin typeface="+mn-lt"/>
                <a:ea typeface="宋体" pitchFamily="2" charset="-122"/>
              </a:rPr>
              <a:t>Precision = 5/6 = 0.83</a:t>
            </a:r>
          </a:p>
        </p:txBody>
      </p:sp>
      <p:sp>
        <p:nvSpPr>
          <p:cNvPr id="4103" name="Rectangle 6"/>
          <p:cNvSpPr>
            <a:spLocks noChangeArrowheads="1"/>
          </p:cNvSpPr>
          <p:nvPr/>
        </p:nvSpPr>
        <p:spPr bwMode="auto">
          <a:xfrm>
            <a:off x="7146925" y="3094038"/>
            <a:ext cx="4572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graphicFrame>
        <p:nvGraphicFramePr>
          <p:cNvPr id="4098" name="Object 21">
            <a:hlinkClick r:id="" action="ppaction://ole?verb=0"/>
          </p:cNvPr>
          <p:cNvGraphicFramePr>
            <a:graphicFrameLocks/>
          </p:cNvGraphicFramePr>
          <p:nvPr/>
        </p:nvGraphicFramePr>
        <p:xfrm>
          <a:off x="6172200" y="4572000"/>
          <a:ext cx="3932238" cy="1447800"/>
        </p:xfrm>
        <a:graphic>
          <a:graphicData uri="http://schemas.openxmlformats.org/presentationml/2006/ole">
            <mc:AlternateContent xmlns:mc="http://schemas.openxmlformats.org/markup-compatibility/2006">
              <mc:Choice xmlns:v="urn:schemas-microsoft-com:vml" Requires="v">
                <p:oleObj name="Equation" r:id="rId3" imgW="2070000" imgH="812520" progId="Equation.3">
                  <p:embed/>
                </p:oleObj>
              </mc:Choice>
              <mc:Fallback>
                <p:oleObj name="Equation" r:id="rId3" imgW="2070000" imgH="812520" progId="Equation.3">
                  <p:embed/>
                  <p:pic>
                    <p:nvPicPr>
                      <p:cNvPr id="4098" name="Object 21">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572000"/>
                        <a:ext cx="393223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itle 1"/>
          <p:cNvSpPr txBox="1">
            <a:spLocks/>
          </p:cNvSpPr>
          <p:nvPr/>
        </p:nvSpPr>
        <p:spPr>
          <a:xfrm>
            <a:off x="1924050" y="666751"/>
            <a:ext cx="7886700" cy="73818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a:lstStyle>
          <a:p>
            <a:pPr fontAlgn="auto">
              <a:spcAft>
                <a:spcPts val="0"/>
              </a:spcAft>
            </a:pPr>
            <a:r>
              <a:rPr lang="en-US" altLang="zh-CN">
                <a:ea typeface="宋体" pitchFamily="2" charset="-122"/>
              </a:rPr>
              <a:t>Precision/Recall : Example</a:t>
            </a:r>
          </a:p>
        </p:txBody>
      </p:sp>
    </p:spTree>
    <p:extLst>
      <p:ext uri="{BB962C8B-B14F-4D97-AF65-F5344CB8AC3E}">
        <p14:creationId xmlns:p14="http://schemas.microsoft.com/office/powerpoint/2010/main" val="372191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3" name="Content Placeholder 2"/>
          <p:cNvSpPr>
            <a:spLocks noGrp="1"/>
          </p:cNvSpPr>
          <p:nvPr>
            <p:ph idx="1"/>
          </p:nvPr>
        </p:nvSpPr>
        <p:spPr/>
        <p:txBody>
          <a:bodyPr>
            <a:normAutofit/>
          </a:bodyPr>
          <a:lstStyle/>
          <a:p>
            <a:pPr lvl="0"/>
            <a:r>
              <a:rPr lang="en-US"/>
              <a:t>define the need for model evaluation</a:t>
            </a:r>
          </a:p>
          <a:p>
            <a:pPr lvl="0"/>
            <a:r>
              <a:rPr lang="en-US"/>
              <a:t>understand a wide variety of evaluation metrics.</a:t>
            </a:r>
          </a:p>
          <a:p>
            <a:pPr lvl="0"/>
            <a:r>
              <a:rPr lang="en-US"/>
              <a:t>learn how to perform evaluation of learning algorithms and model selection.</a:t>
            </a:r>
          </a:p>
          <a:p>
            <a:pPr lvl="0"/>
            <a:r>
              <a:rPr lang="en-US"/>
              <a:t>interpret machine learning problems using significance testing</a:t>
            </a:r>
          </a:p>
          <a:p>
            <a:pPr lvl="0"/>
            <a:r>
              <a:rPr lang="en-US"/>
              <a:t>compare and contrast multiple models using evaluation metrics such as ROC curves and Interpolation</a:t>
            </a:r>
          </a:p>
          <a:p>
            <a:pPr lvl="0"/>
            <a:endParaRPr lang="en-US"/>
          </a:p>
          <a:p>
            <a:pPr lvl="0"/>
            <a:endParaRPr lang="en-US"/>
          </a:p>
          <a:p>
            <a:pPr lvl="0"/>
            <a:endParaRPr lang="en-US"/>
          </a:p>
          <a:p>
            <a:pPr lvl="0"/>
            <a:endParaRPr lang="en-US"/>
          </a:p>
          <a:p>
            <a:pPr lvl="0"/>
            <a:endParaRPr lang="en-US"/>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302664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981200" y="826293"/>
            <a:ext cx="7886700" cy="576264"/>
          </a:xfrm>
        </p:spPr>
        <p:txBody>
          <a:bodyPr>
            <a:noAutofit/>
          </a:bodyPr>
          <a:lstStyle/>
          <a:p>
            <a:r>
              <a:rPr lang="en-US" altLang="zh-TW" sz="3600">
                <a:ea typeface="PMingLiU" panose="02020500000000000000" pitchFamily="18" charset="-120"/>
              </a:rPr>
              <a:t>13.3.5 Accuracy</a:t>
            </a:r>
          </a:p>
        </p:txBody>
      </p:sp>
      <p:sp>
        <p:nvSpPr>
          <p:cNvPr id="30724" name="Rectangle 3"/>
          <p:cNvSpPr>
            <a:spLocks noGrp="1" noChangeArrowheads="1"/>
          </p:cNvSpPr>
          <p:nvPr>
            <p:ph idx="1"/>
          </p:nvPr>
        </p:nvSpPr>
        <p:spPr>
          <a:xfrm>
            <a:off x="2190750" y="1504950"/>
            <a:ext cx="8229600" cy="5067300"/>
          </a:xfrm>
        </p:spPr>
        <p:txBody>
          <a:bodyPr>
            <a:normAutofit lnSpcReduction="10000"/>
          </a:bodyPr>
          <a:lstStyle/>
          <a:p>
            <a:r>
              <a:rPr lang="en-US" sz="2800" dirty="0"/>
              <a:t>Overall, how often is the classifier correct?</a:t>
            </a:r>
            <a:endParaRPr lang="en-US" altLang="zh-TW" sz="2000" dirty="0">
              <a:ea typeface="PMingLiU" panose="02020500000000000000" pitchFamily="18" charset="-120"/>
            </a:endParaRPr>
          </a:p>
          <a:p>
            <a:pPr lvl="1"/>
            <a:r>
              <a:rPr lang="en-US" altLang="en-US" sz="2400" dirty="0">
                <a:ea typeface="ＭＳ Ｐゴシック" charset="-128"/>
              </a:rPr>
              <a:t>Number of correct predictions / Total number of predictions </a:t>
            </a:r>
          </a:p>
          <a:p>
            <a:pPr lvl="1"/>
            <a:r>
              <a:rPr lang="en-US" altLang="en-US" sz="2400" dirty="0">
                <a:ea typeface="ＭＳ Ｐゴシック" charset="-128"/>
              </a:rPr>
              <a:t>Accuracy = </a:t>
            </a:r>
            <a:r>
              <a:rPr lang="en-US" altLang="en-US" sz="2400" dirty="0" err="1">
                <a:ea typeface="ＭＳ Ｐゴシック" charset="-128"/>
              </a:rPr>
              <a:t>tp+tn</a:t>
            </a:r>
            <a:r>
              <a:rPr lang="en-US" altLang="en-US" sz="2400" dirty="0">
                <a:ea typeface="ＭＳ Ｐゴシック" charset="-128"/>
              </a:rPr>
              <a:t>/(</a:t>
            </a:r>
            <a:r>
              <a:rPr lang="en-US" altLang="en-US" sz="2400" dirty="0" err="1">
                <a:ea typeface="ＭＳ Ｐゴシック" charset="-128"/>
              </a:rPr>
              <a:t>tp</a:t>
            </a:r>
            <a:r>
              <a:rPr lang="en-US" altLang="en-US" sz="2400" dirty="0">
                <a:ea typeface="ＭＳ Ｐゴシック" charset="-128"/>
              </a:rPr>
              <a:t> + </a:t>
            </a:r>
            <a:r>
              <a:rPr lang="en-US" altLang="en-US" sz="2400" dirty="0" err="1">
                <a:ea typeface="ＭＳ Ｐゴシック" charset="-128"/>
              </a:rPr>
              <a:t>fp</a:t>
            </a:r>
            <a:r>
              <a:rPr lang="en-US" altLang="en-US" sz="2400" dirty="0">
                <a:ea typeface="ＭＳ Ｐゴシック" charset="-128"/>
              </a:rPr>
              <a:t> + </a:t>
            </a:r>
            <a:r>
              <a:rPr lang="en-US" altLang="en-US" sz="2400" dirty="0" err="1">
                <a:ea typeface="ＭＳ Ｐゴシック" charset="-128"/>
              </a:rPr>
              <a:t>fn</a:t>
            </a:r>
            <a:r>
              <a:rPr lang="en-US" altLang="en-US" sz="2400" dirty="0">
                <a:ea typeface="ＭＳ Ｐゴシック" charset="-128"/>
              </a:rPr>
              <a:t> + </a:t>
            </a:r>
            <a:r>
              <a:rPr lang="en-US" altLang="en-US" sz="2400" dirty="0" err="1">
                <a:ea typeface="ＭＳ Ｐゴシック" charset="-128"/>
              </a:rPr>
              <a:t>tn</a:t>
            </a:r>
            <a:r>
              <a:rPr lang="en-US" altLang="en-US" sz="2400" dirty="0">
                <a:ea typeface="ＭＳ Ｐゴシック" charset="-128"/>
              </a:rPr>
              <a:t>)</a:t>
            </a:r>
            <a:endParaRPr lang="en-US" altLang="zh-TW" sz="2400" dirty="0">
              <a:ea typeface="PMingLiU" panose="02020500000000000000" pitchFamily="18" charset="-120"/>
            </a:endParaRPr>
          </a:p>
          <a:p>
            <a:pPr marL="0" indent="0">
              <a:buNone/>
            </a:pPr>
            <a:br>
              <a:rPr lang="en-US" altLang="zh-TW" dirty="0">
                <a:ea typeface="PMingLiU" panose="02020500000000000000" pitchFamily="18" charset="-120"/>
              </a:rPr>
            </a:br>
            <a:br>
              <a:rPr lang="en-US" altLang="zh-TW" dirty="0">
                <a:ea typeface="PMingLiU" panose="02020500000000000000" pitchFamily="18" charset="-120"/>
              </a:rPr>
            </a:br>
            <a:endParaRPr lang="en-US" altLang="zh-TW" dirty="0">
              <a:ea typeface="PMingLiU" panose="02020500000000000000" pitchFamily="18" charset="-120"/>
            </a:endParaRPr>
          </a:p>
          <a:p>
            <a:pPr lvl="1" eaLnBrk="1" hangingPunct="1"/>
            <a:endParaRPr lang="en-US" altLang="zh-TW" sz="2400" dirty="0">
              <a:ea typeface="PMingLiU" panose="02020500000000000000" pitchFamily="18" charset="-120"/>
            </a:endParaRPr>
          </a:p>
          <a:p>
            <a:pPr marL="342900" lvl="1" indent="0">
              <a:buNone/>
            </a:pPr>
            <a:endParaRPr lang="en-US" altLang="zh-TW" sz="2400" dirty="0">
              <a:ea typeface="PMingLiU" panose="02020500000000000000" pitchFamily="18" charset="-120"/>
            </a:endParaRPr>
          </a:p>
          <a:p>
            <a:pPr lvl="1"/>
            <a:r>
              <a:rPr lang="en-US" altLang="en-US" sz="2400" dirty="0">
                <a:ea typeface="ＭＳ Ｐゴシック" charset="-128"/>
              </a:rPr>
              <a:t>Accuracy = 1+90/(1+1+8+90) = 0.91</a:t>
            </a:r>
          </a:p>
          <a:p>
            <a:pPr lvl="1"/>
            <a:r>
              <a:rPr lang="en-US" altLang="zh-TW" sz="2400" dirty="0">
                <a:ea typeface="ＭＳ Ｐゴシック" charset="-128"/>
              </a:rPr>
              <a:t>91 correct prediction out of 100 total examples</a:t>
            </a:r>
          </a:p>
          <a:p>
            <a:pPr lvl="1"/>
            <a:r>
              <a:rPr lang="en-US" altLang="zh-TW" sz="2400" dirty="0">
                <a:ea typeface="ＭＳ Ｐゴシック" charset="-128"/>
              </a:rPr>
              <a:t>Precision = 1/2 and Recall =1/9</a:t>
            </a:r>
          </a:p>
          <a:p>
            <a:pPr lvl="1"/>
            <a:r>
              <a:rPr lang="en-US" sz="2400" dirty="0"/>
              <a:t>Accuracy alone doesn't tell the full story when you're working with a </a:t>
            </a:r>
            <a:r>
              <a:rPr lang="en-US" sz="2400" b="1" dirty="0"/>
              <a:t>class-imbalanced data set</a:t>
            </a:r>
            <a:endParaRPr lang="en-US" altLang="zh-TW" sz="2400" dirty="0">
              <a:ea typeface="PMingLiU" panose="02020500000000000000" pitchFamily="18" charset="-120"/>
            </a:endParaRPr>
          </a:p>
          <a:p>
            <a:pPr lvl="1" eaLnBrk="1" hangingPunct="1"/>
            <a:endParaRPr lang="en-US" altLang="zh-TW" sz="2400" dirty="0">
              <a:ea typeface="PMingLiU" panose="02020500000000000000" pitchFamily="18" charset="-120"/>
            </a:endParaRPr>
          </a:p>
        </p:txBody>
      </p:sp>
      <p:graphicFrame>
        <p:nvGraphicFramePr>
          <p:cNvPr id="6" name="Group 4"/>
          <p:cNvGraphicFramePr>
            <a:graphicFrameLocks noGrp="1"/>
          </p:cNvGraphicFramePr>
          <p:nvPr>
            <p:extLst>
              <p:ext uri="{D42A27DB-BD31-4B8C-83A1-F6EECF244321}">
                <p14:modId xmlns:p14="http://schemas.microsoft.com/office/powerpoint/2010/main" val="1794354559"/>
              </p:ext>
            </p:extLst>
          </p:nvPr>
        </p:nvGraphicFramePr>
        <p:xfrm>
          <a:off x="3143249" y="3009266"/>
          <a:ext cx="4962526" cy="1300480"/>
        </p:xfrm>
        <a:graphic>
          <a:graphicData uri="http://schemas.openxmlformats.org/drawingml/2006/table">
            <a:tbl>
              <a:tblPr/>
              <a:tblGrid>
                <a:gridCol w="1981201">
                  <a:extLst>
                    <a:ext uri="{9D8B030D-6E8A-4147-A177-3AD203B41FA5}">
                      <a16:colId xmlns:a16="http://schemas.microsoft.com/office/drawing/2014/main" val="20000"/>
                    </a:ext>
                  </a:extLst>
                </a:gridCol>
                <a:gridCol w="1128476">
                  <a:extLst>
                    <a:ext uri="{9D8B030D-6E8A-4147-A177-3AD203B41FA5}">
                      <a16:colId xmlns:a16="http://schemas.microsoft.com/office/drawing/2014/main" val="20001"/>
                    </a:ext>
                  </a:extLst>
                </a:gridCol>
                <a:gridCol w="1852849">
                  <a:extLst>
                    <a:ext uri="{9D8B030D-6E8A-4147-A177-3AD203B41FA5}">
                      <a16:colId xmlns:a16="http://schemas.microsoft.com/office/drawing/2014/main" val="20002"/>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600" b="0" i="0" u="none" strike="noStrike" cap="none" normalizeH="0" baseline="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Positive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Negative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Predicted Positive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a:ln>
                            <a:noFill/>
                          </a:ln>
                          <a:solidFill>
                            <a:schemeClr val="tx1"/>
                          </a:solidFill>
                          <a:effectLst/>
                          <a:latin typeface="Arial" charset="0"/>
                          <a:ea typeface="ＭＳ Ｐゴシック" charset="-128"/>
                        </a:rPr>
                        <a:t>Predicted Negative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600" b="0" i="0" u="none" strike="noStrike" cap="none" normalizeH="0" baseline="0" dirty="0">
                          <a:ln>
                            <a:noFill/>
                          </a:ln>
                          <a:solidFill>
                            <a:schemeClr val="tx1"/>
                          </a:solidFill>
                          <a:effectLst/>
                          <a:latin typeface="Arial" charset="0"/>
                          <a:ea typeface="ＭＳ Ｐゴシック" charset="-128"/>
                        </a:rPr>
                        <a:t>90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83909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idx="4294967295"/>
          </p:nvPr>
        </p:nvSpPr>
        <p:spPr>
          <a:xfrm>
            <a:off x="638175" y="519271"/>
            <a:ext cx="7886700" cy="785813"/>
          </a:xfrm>
        </p:spPr>
        <p:txBody>
          <a:bodyPr anchor="ctr">
            <a:normAutofit fontScale="90000"/>
          </a:bodyPr>
          <a:lstStyle/>
          <a:p>
            <a:r>
              <a:rPr lang="en-US" altLang="zh-TW" sz="3200">
                <a:ea typeface="PMingLiU" panose="02020500000000000000" pitchFamily="18" charset="-120"/>
              </a:rPr>
              <a:t>13.3.6 </a:t>
            </a:r>
            <a:r>
              <a:rPr lang="en-US" altLang="zh-CN">
                <a:ea typeface="宋体" pitchFamily="2" charset="-122"/>
              </a:rPr>
              <a:t>F Measure (F1/Harmonic Mean)</a:t>
            </a:r>
          </a:p>
        </p:txBody>
      </p:sp>
      <p:sp>
        <p:nvSpPr>
          <p:cNvPr id="3" name="Content Placeholder 2"/>
          <p:cNvSpPr>
            <a:spLocks noGrp="1"/>
          </p:cNvSpPr>
          <p:nvPr>
            <p:ph idx="4294967295"/>
          </p:nvPr>
        </p:nvSpPr>
        <p:spPr>
          <a:xfrm>
            <a:off x="1981200" y="1685925"/>
            <a:ext cx="8229600" cy="4953000"/>
          </a:xfrm>
        </p:spPr>
        <p:txBody>
          <a:bodyPr>
            <a:normAutofit fontScale="92500" lnSpcReduction="10000"/>
          </a:bodyPr>
          <a:lstStyle/>
          <a:p>
            <a:r>
              <a:rPr lang="en-US" altLang="en-US" sz="2800">
                <a:latin typeface="Times New Roman" panose="02020603050405020304" pitchFamily="18" charset="0"/>
                <a:cs typeface="Times New Roman" panose="02020603050405020304" pitchFamily="18" charset="0"/>
              </a:rPr>
              <a:t>One measure of performance that takes into account both recall and precision.</a:t>
            </a:r>
          </a:p>
          <a:p>
            <a:r>
              <a:rPr lang="en-US" altLang="en-US" sz="2800">
                <a:latin typeface="Times New Roman" panose="02020603050405020304" pitchFamily="18" charset="0"/>
                <a:cs typeface="Times New Roman" panose="02020603050405020304" pitchFamily="18" charset="0"/>
              </a:rPr>
              <a:t>Harmonic mean of recall and precision:</a:t>
            </a:r>
          </a:p>
          <a:p>
            <a:endParaRPr lang="en-US" altLang="en-US" sz="2800">
              <a:latin typeface="Times New Roman" panose="02020603050405020304" pitchFamily="18" charset="0"/>
              <a:cs typeface="Times New Roman" panose="02020603050405020304" pitchFamily="18" charset="0"/>
            </a:endParaRPr>
          </a:p>
          <a:p>
            <a:pPr marL="0" indent="0">
              <a:buNone/>
            </a:pPr>
            <a:endParaRPr lang="en-US" altLang="en-US" sz="2800">
              <a:latin typeface="Times New Roman" panose="02020603050405020304" pitchFamily="18" charset="0"/>
              <a:cs typeface="Times New Roman" panose="02020603050405020304" pitchFamily="18" charset="0"/>
            </a:endParaRPr>
          </a:p>
          <a:p>
            <a:pPr marL="171450" lvl="1">
              <a:spcBef>
                <a:spcPts val="750"/>
              </a:spcBef>
            </a:pPr>
            <a:r>
              <a:rPr lang="en-US" altLang="zh-CN" sz="2800">
                <a:latin typeface="Times New Roman" panose="02020603050405020304" pitchFamily="18" charset="0"/>
                <a:ea typeface="宋体" pitchFamily="2" charset="-122"/>
                <a:cs typeface="Times New Roman" panose="02020603050405020304" pitchFamily="18" charset="0"/>
              </a:rPr>
              <a:t>Why harmonic mean?</a:t>
            </a:r>
          </a:p>
          <a:p>
            <a:pPr lvl="1" eaLnBrk="1" hangingPunct="1">
              <a:lnSpc>
                <a:spcPct val="90000"/>
              </a:lnSpc>
            </a:pPr>
            <a:r>
              <a:rPr lang="en-US" altLang="zh-CN" sz="2400">
                <a:latin typeface="Times New Roman" panose="02020603050405020304" pitchFamily="18" charset="0"/>
                <a:ea typeface="宋体" pitchFamily="2" charset="-122"/>
                <a:cs typeface="Times New Roman" panose="02020603050405020304" pitchFamily="18" charset="0"/>
              </a:rPr>
              <a:t>harmonic mean emphasizes the importance of small values, whereas the arithmetic mean is affected more by outliers that are unusually large</a:t>
            </a:r>
          </a:p>
          <a:p>
            <a:pPr lvl="1" eaLnBrk="1" hangingPunct="1">
              <a:lnSpc>
                <a:spcPct val="90000"/>
              </a:lnSpc>
            </a:pPr>
            <a:r>
              <a:rPr lang="en-US" altLang="zh-CN" sz="2400">
                <a:latin typeface="Times New Roman" panose="02020603050405020304" pitchFamily="18" charset="0"/>
                <a:ea typeface="宋体" pitchFamily="2" charset="-122"/>
                <a:cs typeface="Times New Roman" panose="02020603050405020304" pitchFamily="18" charset="0"/>
              </a:rPr>
              <a:t>Data are extremely skewed; over 99% documents are non-relevant. This is why accuracy is not an appropriate measure</a:t>
            </a:r>
          </a:p>
          <a:p>
            <a:pPr lvl="1"/>
            <a:r>
              <a:rPr lang="en-US" altLang="en-US" sz="2400">
                <a:latin typeface="Times New Roman" panose="02020603050405020304" pitchFamily="18" charset="0"/>
                <a:cs typeface="Times New Roman" panose="02020603050405020304" pitchFamily="18" charset="0"/>
              </a:rPr>
              <a:t>Compared to arithmetic mean, both need to be high for harmonic mean to be high.</a:t>
            </a:r>
          </a:p>
          <a:p>
            <a:pPr lvl="1" eaLnBrk="1" hangingPunct="1">
              <a:lnSpc>
                <a:spcPct val="90000"/>
              </a:lnSpc>
            </a:pPr>
            <a:endParaRPr lang="en-US" altLang="zh-CN" sz="2400">
              <a:latin typeface="Times New Roman" panose="02020603050405020304" pitchFamily="18" charset="0"/>
              <a:ea typeface="宋体" pitchFamily="2" charset="-122"/>
              <a:cs typeface="Times New Roman" panose="02020603050405020304" pitchFamily="18" charset="0"/>
            </a:endParaRPr>
          </a:p>
        </p:txBody>
      </p:sp>
      <p:pic>
        <p:nvPicPr>
          <p:cNvPr id="21509" name="Picture 4"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977640" y="3233420"/>
            <a:ext cx="38052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600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2" descr="C:\Users\croft\Desktop\chap8-2.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74850"/>
            <a:ext cx="6838950"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1752600" y="4495800"/>
            <a:ext cx="8229600" cy="2057400"/>
          </a:xfrm>
          <a:prstGeom prst="rect">
            <a:avLst/>
          </a:prstGeom>
          <a:solidFill>
            <a:schemeClr val="bg1"/>
          </a:solidFill>
          <a:ln w="9525">
            <a:noFill/>
            <a:miter lim="800000"/>
            <a:headEnd/>
            <a:tailEnd/>
          </a:ln>
        </p:spPr>
        <p:txBody>
          <a:bodyPr/>
          <a:lstStyle/>
          <a:p>
            <a:pPr marL="469900" indent="-469900">
              <a:spcBef>
                <a:spcPct val="20000"/>
              </a:spcBef>
              <a:buClr>
                <a:schemeClr val="bg2"/>
              </a:buClr>
              <a:buSzPct val="70000"/>
              <a:defRPr/>
            </a:pPr>
            <a:r>
              <a:rPr lang="en-US" altLang="zh-CN" sz="2600" kern="0" dirty="0">
                <a:latin typeface="+mn-lt"/>
                <a:ea typeface="宋体" pitchFamily="2" charset="-122"/>
              </a:rPr>
              <a:t>Recall = 2/6 = 0.33</a:t>
            </a:r>
          </a:p>
          <a:p>
            <a:pPr marL="469900" indent="-469900">
              <a:spcBef>
                <a:spcPct val="20000"/>
              </a:spcBef>
              <a:buClr>
                <a:schemeClr val="bg2"/>
              </a:buClr>
              <a:buSzPct val="70000"/>
              <a:defRPr/>
            </a:pPr>
            <a:r>
              <a:rPr lang="en-US" altLang="zh-CN" sz="2600" kern="0" dirty="0">
                <a:latin typeface="+mn-lt"/>
                <a:ea typeface="宋体" pitchFamily="2" charset="-122"/>
              </a:rPr>
              <a:t>Precision = 2/3 = 0.67</a:t>
            </a:r>
          </a:p>
          <a:p>
            <a:pPr marL="469900" indent="-469900">
              <a:spcBef>
                <a:spcPct val="20000"/>
              </a:spcBef>
              <a:buClr>
                <a:schemeClr val="bg2"/>
              </a:buClr>
              <a:buSzPct val="70000"/>
              <a:defRPr/>
            </a:pPr>
            <a:r>
              <a:rPr lang="en-US" altLang="zh-CN" sz="2600" kern="0" dirty="0">
                <a:latin typeface="+mn-lt"/>
                <a:ea typeface="宋体" pitchFamily="2" charset="-122"/>
              </a:rPr>
              <a:t>F = 2*Recall*Precision/(Recall + Precision) </a:t>
            </a:r>
          </a:p>
          <a:p>
            <a:pPr marL="469900" indent="-469900">
              <a:spcBef>
                <a:spcPct val="20000"/>
              </a:spcBef>
              <a:buClr>
                <a:schemeClr val="bg2"/>
              </a:buClr>
              <a:buSzPct val="70000"/>
              <a:defRPr/>
            </a:pPr>
            <a:r>
              <a:rPr lang="en-US" altLang="zh-CN" sz="2600" kern="0" dirty="0">
                <a:latin typeface="+mn-lt"/>
                <a:ea typeface="宋体" pitchFamily="2" charset="-122"/>
              </a:rPr>
              <a:t>   = 2*0.33*0.67/(0.33 + 0.67) =  0.44</a:t>
            </a:r>
          </a:p>
        </p:txBody>
      </p:sp>
      <p:sp>
        <p:nvSpPr>
          <p:cNvPr id="22534" name="Rectangle 6"/>
          <p:cNvSpPr>
            <a:spLocks noChangeArrowheads="1"/>
          </p:cNvSpPr>
          <p:nvPr/>
        </p:nvSpPr>
        <p:spPr bwMode="auto">
          <a:xfrm>
            <a:off x="5791200" y="3048000"/>
            <a:ext cx="4572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7" name="Title 1"/>
          <p:cNvSpPr txBox="1">
            <a:spLocks/>
          </p:cNvSpPr>
          <p:nvPr/>
        </p:nvSpPr>
        <p:spPr>
          <a:xfrm>
            <a:off x="1981200" y="590550"/>
            <a:ext cx="7886700" cy="78581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a:lstStyle>
          <a:p>
            <a:pPr fontAlgn="auto">
              <a:spcAft>
                <a:spcPts val="0"/>
              </a:spcAft>
            </a:pPr>
            <a:r>
              <a:rPr lang="en-US" altLang="zh-CN">
                <a:ea typeface="宋体" pitchFamily="2" charset="-122"/>
              </a:rPr>
              <a:t>F Measure (F1/Harmonic Mean) : example</a:t>
            </a:r>
          </a:p>
        </p:txBody>
      </p:sp>
    </p:spTree>
    <p:extLst>
      <p:ext uri="{BB962C8B-B14F-4D97-AF65-F5344CB8AC3E}">
        <p14:creationId xmlns:p14="http://schemas.microsoft.com/office/powerpoint/2010/main" val="1278739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2" descr="C:\Users\croft\Desktop\chap8-2.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74850"/>
            <a:ext cx="6838950"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Content Placeholder 2"/>
          <p:cNvSpPr txBox="1">
            <a:spLocks/>
          </p:cNvSpPr>
          <p:nvPr/>
        </p:nvSpPr>
        <p:spPr bwMode="auto">
          <a:xfrm>
            <a:off x="1752600" y="4495800"/>
            <a:ext cx="8229600"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20000"/>
              </a:spcBef>
              <a:buClr>
                <a:schemeClr val="bg2"/>
              </a:buClr>
              <a:buSzPct val="70000"/>
            </a:pPr>
            <a:r>
              <a:rPr lang="en-US" altLang="zh-CN" sz="2600">
                <a:ea typeface="宋体" pitchFamily="2" charset="-122"/>
              </a:rPr>
              <a:t>Recall = 5/6 = 0.83</a:t>
            </a:r>
          </a:p>
          <a:p>
            <a:pPr eaLnBrk="1" hangingPunct="1">
              <a:spcBef>
                <a:spcPct val="20000"/>
              </a:spcBef>
              <a:buClr>
                <a:schemeClr val="bg2"/>
              </a:buClr>
              <a:buSzPct val="70000"/>
            </a:pPr>
            <a:r>
              <a:rPr lang="en-US" altLang="zh-CN" sz="2600">
                <a:ea typeface="宋体" pitchFamily="2" charset="-122"/>
              </a:rPr>
              <a:t>Precision = 5/6 = 0.83</a:t>
            </a:r>
          </a:p>
          <a:p>
            <a:pPr eaLnBrk="1" hangingPunct="1">
              <a:spcBef>
                <a:spcPct val="20000"/>
              </a:spcBef>
              <a:buClr>
                <a:schemeClr val="bg2"/>
              </a:buClr>
              <a:buSzPct val="70000"/>
            </a:pPr>
            <a:r>
              <a:rPr lang="en-US" altLang="zh-CN" sz="2600">
                <a:ea typeface="宋体" pitchFamily="2" charset="-122"/>
              </a:rPr>
              <a:t>F = 2*Recall*Precision/(Recall + Precision) </a:t>
            </a:r>
          </a:p>
          <a:p>
            <a:pPr eaLnBrk="1" hangingPunct="1">
              <a:spcBef>
                <a:spcPct val="20000"/>
              </a:spcBef>
              <a:buClr>
                <a:schemeClr val="bg2"/>
              </a:buClr>
              <a:buSzPct val="70000"/>
            </a:pPr>
            <a:r>
              <a:rPr lang="en-US" altLang="zh-CN" sz="2600">
                <a:ea typeface="宋体" pitchFamily="2" charset="-122"/>
              </a:rPr>
              <a:t>   = 2*0.83*0.83/(0.83 + 0.83) =  0.83</a:t>
            </a:r>
          </a:p>
          <a:p>
            <a:pPr eaLnBrk="1" hangingPunct="1">
              <a:spcBef>
                <a:spcPct val="20000"/>
              </a:spcBef>
              <a:buClr>
                <a:schemeClr val="bg2"/>
              </a:buClr>
              <a:buSzPct val="70000"/>
            </a:pPr>
            <a:endParaRPr lang="en-US" altLang="zh-CN" sz="2600">
              <a:ea typeface="宋体" pitchFamily="2" charset="-122"/>
            </a:endParaRPr>
          </a:p>
        </p:txBody>
      </p:sp>
      <p:sp>
        <p:nvSpPr>
          <p:cNvPr id="23558" name="Rectangle 6"/>
          <p:cNvSpPr>
            <a:spLocks noChangeArrowheads="1"/>
          </p:cNvSpPr>
          <p:nvPr/>
        </p:nvSpPr>
        <p:spPr bwMode="auto">
          <a:xfrm>
            <a:off x="7146925" y="3094038"/>
            <a:ext cx="4572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7" name="Title 1"/>
          <p:cNvSpPr txBox="1">
            <a:spLocks/>
          </p:cNvSpPr>
          <p:nvPr/>
        </p:nvSpPr>
        <p:spPr>
          <a:xfrm>
            <a:off x="1981200" y="590550"/>
            <a:ext cx="7886700" cy="78581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a:lstStyle>
          <a:p>
            <a:pPr fontAlgn="auto">
              <a:spcAft>
                <a:spcPts val="0"/>
              </a:spcAft>
            </a:pPr>
            <a:r>
              <a:rPr lang="en-US" altLang="zh-CN">
                <a:ea typeface="宋体" pitchFamily="2" charset="-122"/>
              </a:rPr>
              <a:t>F Measure (F1/Harmonic Mean) : example</a:t>
            </a:r>
          </a:p>
        </p:txBody>
      </p:sp>
    </p:spTree>
    <p:extLst>
      <p:ext uri="{BB962C8B-B14F-4D97-AF65-F5344CB8AC3E}">
        <p14:creationId xmlns:p14="http://schemas.microsoft.com/office/powerpoint/2010/main" val="4028312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28</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41555" y="1607274"/>
                <a:ext cx="8330610" cy="4999714"/>
              </a:xfrm>
            </p:spPr>
            <p:txBody>
              <a:bodyPr>
                <a:normAutofit/>
              </a:bodyPr>
              <a:lstStyle/>
              <a:p>
                <a:pPr>
                  <a:buNone/>
                </a:pPr>
                <a:r>
                  <a:rPr lang="en-US" altLang="zh-TW">
                    <a:ea typeface="新細明體" pitchFamily="2" charset="-120"/>
                  </a:rPr>
                  <a:t>Accuracy of a retrieval model is defined by,</a:t>
                </a:r>
                <a:endParaRPr lang="en-US" altLang="zh-TW" sz="2000">
                  <a:ea typeface="新細明體" pitchFamily="2" charset="-120"/>
                </a:endParaRPr>
              </a:p>
              <a:p>
                <a:pPr>
                  <a:buNone/>
                </a:pPr>
                <a:r>
                  <a:rPr lang="en-US" altLang="zh-CN" kern="0">
                    <a:ea typeface="宋体" pitchFamily="2" charset="-122"/>
                  </a:rPr>
                  <a:t>Accuracy = </a:t>
                </a:r>
                <a14:m>
                  <m:oMath xmlns:m="http://schemas.openxmlformats.org/officeDocument/2006/math">
                    <m:f>
                      <m:fPr>
                        <m:ctrlPr>
                          <a:rPr lang="en-US" altLang="zh-CN" i="1" kern="0" dirty="0" smtClean="0">
                            <a:latin typeface="Cambria Math" panose="02040503050406030204" pitchFamily="18" charset="0"/>
                            <a:ea typeface="宋体" pitchFamily="2" charset="-122"/>
                          </a:rPr>
                        </m:ctrlPr>
                      </m:fPr>
                      <m:num>
                        <m:r>
                          <m:rPr>
                            <m:sty m:val="p"/>
                          </m:rPr>
                          <a:rPr lang="en-US" altLang="zh-CN" i="0" kern="0" dirty="0">
                            <a:latin typeface="Cambria Math"/>
                            <a:ea typeface="宋体" pitchFamily="2" charset="-122"/>
                          </a:rPr>
                          <m:t>tp</m:t>
                        </m:r>
                        <m:r>
                          <a:rPr lang="en-US" altLang="zh-CN" i="0" kern="0" dirty="0">
                            <a:latin typeface="Cambria Math"/>
                            <a:ea typeface="宋体" pitchFamily="2" charset="-122"/>
                          </a:rPr>
                          <m:t> + </m:t>
                        </m:r>
                        <m:r>
                          <m:rPr>
                            <m:sty m:val="p"/>
                          </m:rPr>
                          <a:rPr lang="en-US" altLang="zh-CN" i="0" kern="0" dirty="0" err="1">
                            <a:latin typeface="Cambria Math"/>
                            <a:ea typeface="宋体" pitchFamily="2" charset="-122"/>
                          </a:rPr>
                          <m:t>tn</m:t>
                        </m:r>
                      </m:num>
                      <m:den>
                        <m:r>
                          <m:rPr>
                            <m:sty m:val="p"/>
                          </m:rPr>
                          <a:rPr lang="en-US" altLang="zh-CN" i="0" kern="0" dirty="0">
                            <a:latin typeface="Cambria Math"/>
                            <a:ea typeface="宋体" pitchFamily="2" charset="-122"/>
                          </a:rPr>
                          <m:t>tp</m:t>
                        </m:r>
                        <m:r>
                          <a:rPr lang="en-US" altLang="zh-CN" i="0" kern="0" dirty="0">
                            <a:latin typeface="Cambria Math"/>
                            <a:ea typeface="宋体" pitchFamily="2" charset="-122"/>
                          </a:rPr>
                          <m:t>+</m:t>
                        </m:r>
                        <m:r>
                          <m:rPr>
                            <m:sty m:val="p"/>
                          </m:rPr>
                          <a:rPr lang="en-US" altLang="zh-CN" i="0" kern="0" dirty="0">
                            <a:latin typeface="Cambria Math"/>
                            <a:ea typeface="宋体" pitchFamily="2" charset="-122"/>
                          </a:rPr>
                          <m:t>tn</m:t>
                        </m:r>
                        <m:r>
                          <a:rPr lang="en-US" altLang="zh-CN" i="0" kern="0" dirty="0">
                            <a:latin typeface="Cambria Math"/>
                            <a:ea typeface="宋体" pitchFamily="2" charset="-122"/>
                          </a:rPr>
                          <m:t>+</m:t>
                        </m:r>
                        <m:r>
                          <m:rPr>
                            <m:sty m:val="p"/>
                          </m:rPr>
                          <a:rPr lang="en-US" altLang="zh-CN" i="0" kern="0" dirty="0">
                            <a:latin typeface="Cambria Math"/>
                            <a:ea typeface="宋体" pitchFamily="2" charset="-122"/>
                          </a:rPr>
                          <m:t>fp</m:t>
                        </m:r>
                        <m:r>
                          <a:rPr lang="en-US" altLang="zh-CN" i="0" kern="0" dirty="0">
                            <a:latin typeface="Cambria Math"/>
                            <a:ea typeface="宋体" pitchFamily="2" charset="-122"/>
                          </a:rPr>
                          <m:t>+</m:t>
                        </m:r>
                        <m:r>
                          <m:rPr>
                            <m:sty m:val="p"/>
                          </m:rPr>
                          <a:rPr lang="en-US" altLang="zh-CN" i="0" kern="0" dirty="0">
                            <a:latin typeface="Cambria Math"/>
                            <a:ea typeface="宋体" pitchFamily="2" charset="-122"/>
                          </a:rPr>
                          <m:t>fn</m:t>
                        </m:r>
                      </m:den>
                    </m:f>
                  </m:oMath>
                </a14:m>
                <a:endParaRPr lang="en-US" altLang="zh-CN" sz="1600" kern="0">
                  <a:ea typeface="宋体" pitchFamily="2" charset="-122"/>
                </a:endParaRPr>
              </a:p>
              <a:p>
                <a:pPr>
                  <a:buNone/>
                </a:pPr>
                <a:r>
                  <a:rPr lang="en-US" altLang="zh-TW" sz="2000">
                    <a:ea typeface="新細明體" pitchFamily="2" charset="-120"/>
                  </a:rPr>
                  <a:t>Calculate the  </a:t>
                </a:r>
                <a:r>
                  <a:rPr lang="en-US" altLang="zh-TW" sz="2000" err="1">
                    <a:ea typeface="新細明體" pitchFamily="2" charset="-120"/>
                  </a:rPr>
                  <a:t>tp</a:t>
                </a:r>
                <a:r>
                  <a:rPr lang="en-US" altLang="zh-TW" sz="2000">
                    <a:ea typeface="新細明體" pitchFamily="2" charset="-120"/>
                  </a:rPr>
                  <a:t>, </a:t>
                </a:r>
                <a:r>
                  <a:rPr lang="en-US" altLang="zh-TW" sz="2000" err="1">
                    <a:ea typeface="新細明體" pitchFamily="2" charset="-120"/>
                  </a:rPr>
                  <a:t>fp</a:t>
                </a:r>
                <a:r>
                  <a:rPr lang="en-US" altLang="zh-TW" sz="2000">
                    <a:ea typeface="新細明體" pitchFamily="2" charset="-120"/>
                  </a:rPr>
                  <a:t>, </a:t>
                </a:r>
                <a:r>
                  <a:rPr lang="en-US" altLang="zh-TW" sz="2000" err="1">
                    <a:ea typeface="新細明體" pitchFamily="2" charset="-120"/>
                  </a:rPr>
                  <a:t>fn</a:t>
                </a:r>
                <a:r>
                  <a:rPr lang="en-US" altLang="zh-TW" sz="2000">
                    <a:ea typeface="新細明體" pitchFamily="2" charset="-120"/>
                  </a:rPr>
                  <a:t>, </a:t>
                </a:r>
                <a:r>
                  <a:rPr lang="en-US" altLang="zh-TW" sz="2000" err="1">
                    <a:ea typeface="新細明體" pitchFamily="2" charset="-120"/>
                  </a:rPr>
                  <a:t>tn</a:t>
                </a:r>
                <a:r>
                  <a:rPr lang="en-US" altLang="zh-TW" sz="2000">
                    <a:ea typeface="新細明體" pitchFamily="2" charset="-120"/>
                  </a:rPr>
                  <a:t>, accuracy F measure for Ranking algorithm #1 and #2 for the highlighted location in the ranking.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41555" y="1607274"/>
                <a:ext cx="8330610" cy="4999714"/>
              </a:xfrm>
              <a:blipFill>
                <a:blip r:embed="rId3"/>
                <a:stretch>
                  <a:fillRect l="-1537" t="-2073"/>
                </a:stretch>
              </a:blipFill>
            </p:spPr>
            <p:txBody>
              <a:bodyPr/>
              <a:lstStyle/>
              <a:p>
                <a:r>
                  <a:rPr lang="en-US">
                    <a:noFill/>
                  </a:rPr>
                  <a:t> </a:t>
                </a:r>
              </a:p>
            </p:txBody>
          </p:sp>
        </mc:Fallback>
      </mc:AlternateContent>
      <p:pic>
        <p:nvPicPr>
          <p:cNvPr id="4" name="Picture 2" descr="C:\Users\croft\Desktop\chap8-2.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6042" y="3523566"/>
            <a:ext cx="4865739" cy="29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6414397" y="4200236"/>
            <a:ext cx="369344" cy="942644"/>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6" name="Rectangle 6"/>
          <p:cNvSpPr>
            <a:spLocks noChangeArrowheads="1"/>
          </p:cNvSpPr>
          <p:nvPr/>
        </p:nvSpPr>
        <p:spPr bwMode="auto">
          <a:xfrm>
            <a:off x="6414397" y="5474554"/>
            <a:ext cx="369344" cy="942644"/>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graphicFrame>
        <p:nvGraphicFramePr>
          <p:cNvPr id="7" name="Group 4"/>
          <p:cNvGraphicFramePr>
            <a:graphicFrameLocks noGrp="1"/>
          </p:cNvGraphicFramePr>
          <p:nvPr>
            <p:extLst>
              <p:ext uri="{D42A27DB-BD31-4B8C-83A1-F6EECF244321}">
                <p14:modId xmlns:p14="http://schemas.microsoft.com/office/powerpoint/2010/main" val="1341948300"/>
              </p:ext>
            </p:extLst>
          </p:nvPr>
        </p:nvGraphicFramePr>
        <p:xfrm>
          <a:off x="4778393" y="198755"/>
          <a:ext cx="5832456" cy="1126208"/>
        </p:xfrm>
        <a:graphic>
          <a:graphicData uri="http://schemas.openxmlformats.org/drawingml/2006/table">
            <a:tbl>
              <a:tblPr/>
              <a:tblGrid>
                <a:gridCol w="1944152">
                  <a:extLst>
                    <a:ext uri="{9D8B030D-6E8A-4147-A177-3AD203B41FA5}">
                      <a16:colId xmlns:a16="http://schemas.microsoft.com/office/drawing/2014/main" val="20000"/>
                    </a:ext>
                  </a:extLst>
                </a:gridCol>
                <a:gridCol w="1944152">
                  <a:extLst>
                    <a:ext uri="{9D8B030D-6E8A-4147-A177-3AD203B41FA5}">
                      <a16:colId xmlns:a16="http://schemas.microsoft.com/office/drawing/2014/main" val="20001"/>
                    </a:ext>
                  </a:extLst>
                </a:gridCol>
                <a:gridCol w="1944152">
                  <a:extLst>
                    <a:ext uri="{9D8B030D-6E8A-4147-A177-3AD203B41FA5}">
                      <a16:colId xmlns:a16="http://schemas.microsoft.com/office/drawing/2014/main" val="20002"/>
                    </a:ext>
                  </a:extLst>
                </a:gridCol>
              </a:tblGrid>
              <a:tr h="336198">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800" b="0" i="0" u="none" strike="noStrike" cap="none" normalizeH="0" baseline="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800" b="0" i="0" u="none" strike="noStrike" cap="none" normalizeH="0" baseline="0" dirty="0">
                          <a:ln>
                            <a:noFill/>
                          </a:ln>
                          <a:solidFill>
                            <a:schemeClr val="tx1"/>
                          </a:solidFill>
                          <a:effectLst/>
                          <a:latin typeface="Arial" charset="0"/>
                          <a:ea typeface="ＭＳ Ｐゴシック" charset="-128"/>
                        </a:rPr>
                        <a:t>Relevant =6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800" b="0" i="0" u="none" strike="noStrike" cap="none" normalizeH="0" baseline="0" dirty="0">
                          <a:ln>
                            <a:noFill/>
                          </a:ln>
                          <a:solidFill>
                            <a:schemeClr val="tx1"/>
                          </a:solidFill>
                          <a:effectLst/>
                          <a:latin typeface="Arial" charset="0"/>
                          <a:ea typeface="ＭＳ Ｐゴシック" charset="-128"/>
                        </a:rPr>
                        <a:t>Nonrelevant=4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224">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800" b="0" i="0" u="none" strike="noStrike" cap="none" normalizeH="0" baseline="0" dirty="0">
                          <a:ln>
                            <a:noFill/>
                          </a:ln>
                          <a:solidFill>
                            <a:schemeClr val="tx1"/>
                          </a:solidFill>
                          <a:effectLst/>
                          <a:latin typeface="Arial" charset="0"/>
                          <a:ea typeface="ＭＳ Ｐゴシック" charset="-128"/>
                        </a:rPr>
                        <a:t>Retrieved =6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800" b="0" i="0" u="none" strike="noStrike" cap="none" normalizeH="0" baseline="0" dirty="0" err="1">
                          <a:ln>
                            <a:noFill/>
                          </a:ln>
                          <a:solidFill>
                            <a:schemeClr val="tx1"/>
                          </a:solidFill>
                          <a:effectLst/>
                          <a:latin typeface="Arial" charset="0"/>
                          <a:ea typeface="ＭＳ Ｐゴシック" charset="-128"/>
                        </a:rPr>
                        <a:t>tp</a:t>
                      </a:r>
                      <a:r>
                        <a:rPr kumimoji="0" lang="en-US" sz="1800" b="0" i="0" u="none" strike="noStrike" cap="none" normalizeH="0" baseline="0" dirty="0">
                          <a:ln>
                            <a:noFill/>
                          </a:ln>
                          <a:solidFill>
                            <a:schemeClr val="tx1"/>
                          </a:solidFill>
                          <a:effectLst/>
                          <a:latin typeface="Arial" charset="0"/>
                          <a:ea typeface="ＭＳ Ｐゴシック" charset="-128"/>
                        </a:rPr>
                        <a:t>  =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800" b="0" i="0" u="none" strike="noStrike" cap="none" normalizeH="0" baseline="0" dirty="0" err="1">
                          <a:ln>
                            <a:noFill/>
                          </a:ln>
                          <a:solidFill>
                            <a:schemeClr val="tx1"/>
                          </a:solidFill>
                          <a:effectLst/>
                          <a:latin typeface="Arial" charset="0"/>
                          <a:ea typeface="ＭＳ Ｐゴシック" charset="-128"/>
                        </a:rPr>
                        <a:t>fp</a:t>
                      </a:r>
                      <a:r>
                        <a:rPr kumimoji="0" lang="en-US" sz="1800" b="0" i="0" u="none" strike="noStrike" cap="none" normalizeH="0" baseline="0" dirty="0">
                          <a:ln>
                            <a:noFill/>
                          </a:ln>
                          <a:solidFill>
                            <a:schemeClr val="tx1"/>
                          </a:solidFill>
                          <a:effectLst/>
                          <a:latin typeface="Arial" charset="0"/>
                          <a:ea typeface="ＭＳ Ｐゴシック" charset="-128"/>
                        </a:rPr>
                        <a:t>  = 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224">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800" b="0" i="0" u="none" strike="noStrike" cap="none" normalizeH="0" baseline="0">
                          <a:ln>
                            <a:noFill/>
                          </a:ln>
                          <a:solidFill>
                            <a:schemeClr val="tx1"/>
                          </a:solidFill>
                          <a:effectLst/>
                          <a:latin typeface="Arial" charset="0"/>
                          <a:ea typeface="ＭＳ Ｐゴシック" charset="-128"/>
                        </a:rPr>
                        <a:t>Not 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800" b="0" i="0" u="none" strike="noStrike" cap="none" normalizeH="0" baseline="0" dirty="0" err="1">
                          <a:ln>
                            <a:noFill/>
                          </a:ln>
                          <a:solidFill>
                            <a:schemeClr val="tx1"/>
                          </a:solidFill>
                          <a:effectLst/>
                          <a:latin typeface="Arial" charset="0"/>
                          <a:ea typeface="ＭＳ Ｐゴシック" charset="-128"/>
                        </a:rPr>
                        <a:t>fn</a:t>
                      </a:r>
                      <a:r>
                        <a:rPr kumimoji="0" lang="en-US" sz="1800" b="0" i="0" u="none" strike="noStrike" cap="none" normalizeH="0" baseline="0" dirty="0">
                          <a:ln>
                            <a:noFill/>
                          </a:ln>
                          <a:solidFill>
                            <a:schemeClr val="tx1"/>
                          </a:solidFill>
                          <a:effectLst/>
                          <a:latin typeface="Arial" charset="0"/>
                          <a:ea typeface="ＭＳ Ｐゴシック" charset="-128"/>
                        </a:rPr>
                        <a:t>  = 1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800" b="0" i="0" u="none" strike="noStrike" cap="none" normalizeH="0" baseline="0" dirty="0" err="1">
                          <a:ln>
                            <a:noFill/>
                          </a:ln>
                          <a:solidFill>
                            <a:schemeClr val="tx1"/>
                          </a:solidFill>
                          <a:effectLst/>
                          <a:latin typeface="Arial" charset="0"/>
                          <a:ea typeface="ＭＳ Ｐゴシック" charset="-128"/>
                        </a:rPr>
                        <a:t>tn</a:t>
                      </a:r>
                      <a:r>
                        <a:rPr kumimoji="0" lang="en-US" sz="1800" b="0" i="0" u="none" strike="noStrike" cap="none" normalizeH="0" baseline="0" dirty="0">
                          <a:ln>
                            <a:noFill/>
                          </a:ln>
                          <a:solidFill>
                            <a:schemeClr val="tx1"/>
                          </a:solidFill>
                          <a:effectLst/>
                          <a:latin typeface="Arial" charset="0"/>
                          <a:ea typeface="ＭＳ Ｐゴシック" charset="-128"/>
                        </a:rPr>
                        <a:t>  </a:t>
                      </a:r>
                      <a:r>
                        <a:rPr kumimoji="0" lang="en-US" sz="1800" b="0" i="0" u="none" strike="noStrike" cap="none" normalizeH="0" baseline="0">
                          <a:ln>
                            <a:noFill/>
                          </a:ln>
                          <a:solidFill>
                            <a:schemeClr val="tx1"/>
                          </a:solidFill>
                          <a:effectLst/>
                          <a:latin typeface="Arial" charset="0"/>
                          <a:ea typeface="ＭＳ Ｐゴシック" charset="-128"/>
                        </a:rPr>
                        <a:t>= 3</a:t>
                      </a:r>
                      <a:endParaRPr kumimoji="0" lang="en-US" sz="1800" b="0" i="0" u="none" strike="noStrike" cap="none" normalizeH="0" baseline="0" dirty="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Rectangle 7"/>
          <p:cNvSpPr/>
          <p:nvPr/>
        </p:nvSpPr>
        <p:spPr>
          <a:xfrm>
            <a:off x="2867373" y="6235276"/>
            <a:ext cx="7297137" cy="646331"/>
          </a:xfrm>
          <a:prstGeom prst="rect">
            <a:avLst/>
          </a:prstGeom>
        </p:spPr>
        <p:txBody>
          <a:bodyPr wrap="square">
            <a:spAutoFit/>
          </a:bodyPr>
          <a:lstStyle/>
          <a:p>
            <a:pPr lvl="1"/>
            <a:endParaRPr lang="en-US" dirty="0"/>
          </a:p>
          <a:p>
            <a:pPr marL="342900" lvl="1"/>
            <a:r>
              <a:rPr lang="en-US" altLang="en-US" dirty="0"/>
              <a:t>Submit your solution t</a:t>
            </a:r>
            <a:r>
              <a:rPr lang="en-US" dirty="0">
                <a:highlight>
                  <a:srgbClr val="FFFFFF"/>
                </a:highlight>
                <a:latin typeface="Arial" panose="020B0604020202020204" pitchFamily="34" charset="0"/>
                <a:cs typeface="Arial" panose="020B0604020202020204" pitchFamily="34" charset="0"/>
              </a:rPr>
              <a:t>o piazza Activity 28 thread. </a:t>
            </a:r>
          </a:p>
        </p:txBody>
      </p:sp>
    </p:spTree>
    <p:extLst>
      <p:ext uri="{BB962C8B-B14F-4D97-AF65-F5344CB8AC3E}">
        <p14:creationId xmlns:p14="http://schemas.microsoft.com/office/powerpoint/2010/main" val="416621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962540" y="746449"/>
            <a:ext cx="8076811" cy="662474"/>
          </a:xfrm>
        </p:spPr>
        <p:txBody>
          <a:bodyPr>
            <a:normAutofit fontScale="90000"/>
          </a:bodyPr>
          <a:lstStyle/>
          <a:p>
            <a:r>
              <a:rPr lang="en-US" altLang="zh-TW" sz="3200">
                <a:ea typeface="PMingLiU" panose="02020500000000000000" pitchFamily="18" charset="-120"/>
              </a:rPr>
              <a:t>13.3.7 </a:t>
            </a:r>
            <a:r>
              <a:rPr lang="en-US" altLang="en-US"/>
              <a:t>Mean Average Precision (MAP)</a:t>
            </a:r>
          </a:p>
        </p:txBody>
      </p:sp>
      <p:sp>
        <p:nvSpPr>
          <p:cNvPr id="38915" name="Content Placeholder 2"/>
          <p:cNvSpPr>
            <a:spLocks noGrp="1"/>
          </p:cNvSpPr>
          <p:nvPr>
            <p:ph idx="1"/>
          </p:nvPr>
        </p:nvSpPr>
        <p:spPr>
          <a:xfrm>
            <a:off x="1962540" y="1847461"/>
            <a:ext cx="7548465" cy="4687888"/>
          </a:xfrm>
        </p:spPr>
        <p:txBody>
          <a:bodyPr/>
          <a:lstStyle/>
          <a:p>
            <a:pPr eaLnBrk="1" hangingPunct="1"/>
            <a:r>
              <a:rPr lang="en-US" altLang="en-US" sz="2800" b="1"/>
              <a:t>Average Precision</a:t>
            </a:r>
            <a:r>
              <a:rPr lang="en-US" altLang="en-US" sz="2800"/>
              <a:t>: Average of the precision values at the points at which each relevant document is retrieved.</a:t>
            </a:r>
          </a:p>
          <a:p>
            <a:pPr lvl="1" eaLnBrk="1" hangingPunct="1"/>
            <a:r>
              <a:rPr lang="en-US" altLang="en-US" sz="2000"/>
              <a:t>Ex1: (1 + 1 + 0.75 + 0.667 + 0.38 + 0)/6 = 0.633</a:t>
            </a:r>
          </a:p>
          <a:p>
            <a:pPr lvl="1" eaLnBrk="1" hangingPunct="1"/>
            <a:r>
              <a:rPr lang="en-US" altLang="en-US" sz="2000"/>
              <a:t>Ex2: (1 + 0.667 + 0.6 + 0.5 + 0.556 + 0.429)/6 = 0.625</a:t>
            </a:r>
            <a:endParaRPr lang="en-US" altLang="en-US" sz="2000" b="1"/>
          </a:p>
          <a:p>
            <a:pPr lvl="1"/>
            <a:r>
              <a:rPr lang="en-US" altLang="zh-CN" sz="2000">
                <a:ea typeface="SimSun" panose="02010600030101010101" pitchFamily="2" charset="-122"/>
              </a:rPr>
              <a:t>Averaging the precision values from the rank positions where a relevant document was retrieved</a:t>
            </a:r>
          </a:p>
          <a:p>
            <a:pPr lvl="1"/>
            <a:r>
              <a:rPr lang="en-US" altLang="zh-CN" sz="2000">
                <a:ea typeface="SimSun" panose="02010600030101010101" pitchFamily="2" charset="-122"/>
              </a:rPr>
              <a:t>Set precision values to be zero for the not retrieved documents</a:t>
            </a:r>
          </a:p>
          <a:p>
            <a:pPr eaLnBrk="1" hangingPunct="1"/>
            <a:endParaRPr lang="en-US" altLang="en-US"/>
          </a:p>
        </p:txBody>
      </p:sp>
    </p:spTree>
    <p:extLst>
      <p:ext uri="{BB962C8B-B14F-4D97-AF65-F5344CB8AC3E}">
        <p14:creationId xmlns:p14="http://schemas.microsoft.com/office/powerpoint/2010/main" val="3588103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idx="4294967295"/>
          </p:nvPr>
        </p:nvSpPr>
        <p:spPr>
          <a:xfrm>
            <a:off x="654050" y="469900"/>
            <a:ext cx="10515600" cy="1325563"/>
          </a:xfrm>
        </p:spPr>
        <p:txBody>
          <a:bodyPr anchor="ctr"/>
          <a:lstStyle/>
          <a:p>
            <a:r>
              <a:rPr lang="en-US" altLang="zh-CN">
                <a:ea typeface="宋体" pitchFamily="2" charset="-122"/>
              </a:rPr>
              <a:t>Average Precision: Example</a:t>
            </a:r>
          </a:p>
        </p:txBody>
      </p:sp>
      <p:pic>
        <p:nvPicPr>
          <p:cNvPr id="25604" name="Picture 3" descr="C:\Users\croft\Desktop\chap8-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1905001"/>
            <a:ext cx="51181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116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idx="4294967295"/>
          </p:nvPr>
        </p:nvSpPr>
        <p:spPr>
          <a:xfrm>
            <a:off x="523875" y="447677"/>
            <a:ext cx="10515600" cy="1325563"/>
          </a:xfrm>
        </p:spPr>
        <p:txBody>
          <a:bodyPr anchor="ctr"/>
          <a:lstStyle/>
          <a:p>
            <a:r>
              <a:rPr lang="en-US" altLang="zh-CN">
                <a:ea typeface="宋体" pitchFamily="2" charset="-122"/>
              </a:rPr>
              <a:t>Average Precision: Example</a:t>
            </a:r>
          </a:p>
        </p:txBody>
      </p:sp>
      <p:pic>
        <p:nvPicPr>
          <p:cNvPr id="26628" name="Picture 3" descr="C:\Users\croft\Desktop\chap8-2.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1905001"/>
            <a:ext cx="51181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9" descr="TP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2438401" y="5181600"/>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6"/>
          <p:cNvSpPr>
            <a:spLocks noChangeArrowheads="1"/>
          </p:cNvSpPr>
          <p:nvPr/>
        </p:nvSpPr>
        <p:spPr bwMode="auto">
          <a:xfrm>
            <a:off x="2209800" y="5638800"/>
            <a:ext cx="7772400" cy="685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4953000" y="2590800"/>
            <a:ext cx="3810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26632" name="Rectangle 6"/>
          <p:cNvSpPr>
            <a:spLocks noChangeArrowheads="1"/>
          </p:cNvSpPr>
          <p:nvPr/>
        </p:nvSpPr>
        <p:spPr bwMode="auto">
          <a:xfrm>
            <a:off x="5638800" y="2590800"/>
            <a:ext cx="13716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26633" name="Rectangle 6"/>
          <p:cNvSpPr>
            <a:spLocks noChangeArrowheads="1"/>
          </p:cNvSpPr>
          <p:nvPr/>
        </p:nvSpPr>
        <p:spPr bwMode="auto">
          <a:xfrm>
            <a:off x="8077200" y="2590800"/>
            <a:ext cx="3810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Tree>
    <p:extLst>
      <p:ext uri="{BB962C8B-B14F-4D97-AF65-F5344CB8AC3E}">
        <p14:creationId xmlns:p14="http://schemas.microsoft.com/office/powerpoint/2010/main" val="2342881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idx="4294967295"/>
          </p:nvPr>
        </p:nvSpPr>
        <p:spPr>
          <a:xfrm>
            <a:off x="654050" y="403224"/>
            <a:ext cx="10515600" cy="1325563"/>
          </a:xfrm>
        </p:spPr>
        <p:txBody>
          <a:bodyPr anchor="ctr"/>
          <a:lstStyle/>
          <a:p>
            <a:pPr eaLnBrk="1" hangingPunct="1"/>
            <a:r>
              <a:rPr lang="en-US" altLang="zh-CN">
                <a:ea typeface="宋体" pitchFamily="2" charset="-122"/>
              </a:rPr>
              <a:t>Average Precision: Example</a:t>
            </a:r>
          </a:p>
        </p:txBody>
      </p:sp>
      <p:pic>
        <p:nvPicPr>
          <p:cNvPr id="27652" name="Picture 3" descr="C:\Users\croft\Desktop\chap8-2.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1905001"/>
            <a:ext cx="51181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9" descr="TP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2438401" y="5181600"/>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6"/>
          <p:cNvSpPr>
            <a:spLocks noChangeArrowheads="1"/>
          </p:cNvSpPr>
          <p:nvPr/>
        </p:nvSpPr>
        <p:spPr bwMode="auto">
          <a:xfrm>
            <a:off x="5334000" y="3581400"/>
            <a:ext cx="3810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6340475" y="3657600"/>
            <a:ext cx="10668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27656" name="Rectangle 6"/>
          <p:cNvSpPr>
            <a:spLocks noChangeArrowheads="1"/>
          </p:cNvSpPr>
          <p:nvPr/>
        </p:nvSpPr>
        <p:spPr bwMode="auto">
          <a:xfrm>
            <a:off x="7756525" y="3657600"/>
            <a:ext cx="685800" cy="12954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Tree>
    <p:extLst>
      <p:ext uri="{BB962C8B-B14F-4D97-AF65-F5344CB8AC3E}">
        <p14:creationId xmlns:p14="http://schemas.microsoft.com/office/powerpoint/2010/main" val="3927728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idx="4294967295"/>
          </p:nvPr>
        </p:nvSpPr>
        <p:spPr>
          <a:xfrm>
            <a:off x="514350" y="439739"/>
            <a:ext cx="10515600" cy="1325563"/>
          </a:xfrm>
        </p:spPr>
        <p:txBody>
          <a:bodyPr anchor="ctr"/>
          <a:lstStyle/>
          <a:p>
            <a:pPr eaLnBrk="1" hangingPunct="1"/>
            <a:r>
              <a:rPr lang="en-US" altLang="zh-CN">
                <a:ea typeface="SimSun" panose="02010600030101010101" pitchFamily="2" charset="-122"/>
              </a:rPr>
              <a:t>Average Precision: Example</a:t>
            </a:r>
          </a:p>
        </p:txBody>
      </p:sp>
      <p:pic>
        <p:nvPicPr>
          <p:cNvPr id="28676" name="Picture 3" descr="C:\Users\croft\Desktop\chap8-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905001"/>
            <a:ext cx="51181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7391400" y="2590800"/>
            <a:ext cx="1219200" cy="2286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pic>
        <p:nvPicPr>
          <p:cNvPr id="28678" name="Picture 6" descr="addin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743200" y="5257800"/>
            <a:ext cx="68087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6"/>
          <p:cNvSpPr>
            <a:spLocks noChangeArrowheads="1"/>
          </p:cNvSpPr>
          <p:nvPr/>
        </p:nvSpPr>
        <p:spPr bwMode="auto">
          <a:xfrm>
            <a:off x="8001000" y="5105400"/>
            <a:ext cx="228600" cy="4572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80" name="TextBox 10"/>
          <p:cNvSpPr txBox="1">
            <a:spLocks noChangeArrowheads="1"/>
          </p:cNvSpPr>
          <p:nvPr/>
        </p:nvSpPr>
        <p:spPr bwMode="auto">
          <a:xfrm>
            <a:off x="7696200" y="3886201"/>
            <a:ext cx="213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000"/>
              <a:t>Miss one relevant document</a:t>
            </a:r>
          </a:p>
        </p:txBody>
      </p:sp>
      <p:cxnSp>
        <p:nvCxnSpPr>
          <p:cNvPr id="28681" name="Straight Arrow Connector 12"/>
          <p:cNvCxnSpPr>
            <a:cxnSpLocks noChangeShapeType="1"/>
            <a:stCxn id="28680" idx="2"/>
            <a:endCxn id="28679" idx="0"/>
          </p:cNvCxnSpPr>
          <p:nvPr/>
        </p:nvCxnSpPr>
        <p:spPr bwMode="auto">
          <a:xfrm flipH="1">
            <a:off x="8115300" y="4594226"/>
            <a:ext cx="647700" cy="511175"/>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61203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Relevance</a:t>
            </a:r>
          </a:p>
        </p:txBody>
      </p:sp>
      <p:sp>
        <p:nvSpPr>
          <p:cNvPr id="3" name="Content Placeholder 2"/>
          <p:cNvSpPr>
            <a:spLocks noGrp="1"/>
          </p:cNvSpPr>
          <p:nvPr>
            <p:ph idx="1"/>
          </p:nvPr>
        </p:nvSpPr>
        <p:spPr/>
        <p:txBody>
          <a:bodyPr>
            <a:normAutofit fontScale="92500" lnSpcReduction="20000"/>
          </a:bodyPr>
          <a:lstStyle/>
          <a:p>
            <a:pPr marL="0" indent="0">
              <a:buNone/>
            </a:pPr>
            <a:r>
              <a:rPr lang="en-US"/>
              <a:t>Evaluation metrics are used to measure the quality of the statistical or machine learning model. Evaluating machine learning models or algorithms is essential for any project. There are many different types of evaluation metrics available to test a model. </a:t>
            </a:r>
          </a:p>
          <a:p>
            <a:pPr marL="0" indent="0">
              <a:buNone/>
            </a:pPr>
            <a:endParaRPr lang="en-US"/>
          </a:p>
          <a:p>
            <a:pPr marL="0" indent="0">
              <a:buNone/>
            </a:pPr>
            <a:r>
              <a:rPr lang="en-US"/>
              <a:t>It is very important to use multiple evaluation metrics to evaluate your model. This is because a model may perform well using one measurement from one evaluation metric, but may perform poorly using another measurement from another evaluation metric. Using evaluation metrics are critical in ensuring that your model is operating correctly and optimally. In general, the evaluation used should be closely matching the business objectives. Using the right metric can have more influence on you model performance than the algorithm you use.</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4000677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idx="4294967295"/>
          </p:nvPr>
        </p:nvSpPr>
        <p:spPr>
          <a:xfrm>
            <a:off x="654050" y="431799"/>
            <a:ext cx="10515600" cy="1325563"/>
          </a:xfrm>
        </p:spPr>
        <p:txBody>
          <a:bodyPr anchor="ctr"/>
          <a:lstStyle/>
          <a:p>
            <a:pPr eaLnBrk="1" hangingPunct="1"/>
            <a:r>
              <a:rPr lang="en-US" altLang="zh-CN">
                <a:ea typeface="SimSun" panose="02010600030101010101" pitchFamily="2" charset="-122"/>
              </a:rPr>
              <a:t>Average Precision: Example</a:t>
            </a:r>
          </a:p>
        </p:txBody>
      </p:sp>
      <p:pic>
        <p:nvPicPr>
          <p:cNvPr id="29700" name="Picture 3" descr="C:\Users\croft\Desktop\chap8-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905001"/>
            <a:ext cx="51181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5"/>
          <p:cNvSpPr>
            <a:spLocks noChangeArrowheads="1"/>
          </p:cNvSpPr>
          <p:nvPr/>
        </p:nvSpPr>
        <p:spPr bwMode="auto">
          <a:xfrm>
            <a:off x="7391400" y="2590800"/>
            <a:ext cx="1219200" cy="2286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pic>
        <p:nvPicPr>
          <p:cNvPr id="29702" name="Picture 6" descr="addin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743200" y="5257800"/>
            <a:ext cx="68087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6"/>
          <p:cNvSpPr>
            <a:spLocks noChangeArrowheads="1"/>
          </p:cNvSpPr>
          <p:nvPr/>
        </p:nvSpPr>
        <p:spPr bwMode="auto">
          <a:xfrm>
            <a:off x="7315200" y="5562600"/>
            <a:ext cx="609600" cy="457200"/>
          </a:xfrm>
          <a:prstGeom prst="rect">
            <a:avLst/>
          </a:prstGeom>
          <a:solidFill>
            <a:schemeClr val="accent1">
              <a:alpha val="30980"/>
            </a:schemeClr>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04" name="TextBox 10"/>
          <p:cNvSpPr txBox="1">
            <a:spLocks noChangeArrowheads="1"/>
          </p:cNvSpPr>
          <p:nvPr/>
        </p:nvSpPr>
        <p:spPr bwMode="auto">
          <a:xfrm>
            <a:off x="7696200" y="3886201"/>
            <a:ext cx="213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000"/>
              <a:t>Miss two relevant documents</a:t>
            </a:r>
          </a:p>
        </p:txBody>
      </p:sp>
      <p:cxnSp>
        <p:nvCxnSpPr>
          <p:cNvPr id="29705" name="Straight Arrow Connector 12"/>
          <p:cNvCxnSpPr>
            <a:cxnSpLocks noChangeShapeType="1"/>
            <a:stCxn id="29704" idx="2"/>
            <a:endCxn id="29703" idx="0"/>
          </p:cNvCxnSpPr>
          <p:nvPr/>
        </p:nvCxnSpPr>
        <p:spPr bwMode="auto">
          <a:xfrm flipH="1">
            <a:off x="7620000" y="4594226"/>
            <a:ext cx="1143000" cy="968375"/>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4098499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idx="4294967295"/>
          </p:nvPr>
        </p:nvSpPr>
        <p:spPr>
          <a:xfrm>
            <a:off x="638175" y="430212"/>
            <a:ext cx="10515600" cy="1325563"/>
          </a:xfrm>
        </p:spPr>
        <p:txBody>
          <a:bodyPr anchor="ctr"/>
          <a:lstStyle/>
          <a:p>
            <a:r>
              <a:rPr lang="en-US" altLang="zh-TW" sz="3200">
                <a:ea typeface="PMingLiU" panose="02020500000000000000" pitchFamily="18" charset="-120"/>
              </a:rPr>
              <a:t>13.3.8 </a:t>
            </a:r>
            <a:r>
              <a:rPr lang="en-US" altLang="zh-CN">
                <a:ea typeface="SimSun" panose="02010600030101010101" pitchFamily="2" charset="-122"/>
              </a:rPr>
              <a:t>Mean Average Precision (MAP)</a:t>
            </a:r>
          </a:p>
        </p:txBody>
      </p:sp>
      <p:sp>
        <p:nvSpPr>
          <p:cNvPr id="31748" name="Content Placeholder 2"/>
          <p:cNvSpPr>
            <a:spLocks noGrp="1"/>
          </p:cNvSpPr>
          <p:nvPr>
            <p:ph idx="4294967295"/>
          </p:nvPr>
        </p:nvSpPr>
        <p:spPr>
          <a:xfrm>
            <a:off x="1257300" y="1755775"/>
            <a:ext cx="8229600" cy="4953000"/>
          </a:xfrm>
        </p:spPr>
        <p:txBody>
          <a:bodyPr>
            <a:normAutofit/>
          </a:bodyPr>
          <a:lstStyle/>
          <a:p>
            <a:pPr eaLnBrk="1" hangingPunct="1">
              <a:lnSpc>
                <a:spcPct val="90000"/>
              </a:lnSpc>
            </a:pPr>
            <a:r>
              <a:rPr lang="en-US" altLang="zh-CN" sz="2400">
                <a:latin typeface="Times New Roman" panose="02020603050405020304" pitchFamily="18" charset="0"/>
                <a:ea typeface="SimSun" panose="02010600030101010101" pitchFamily="2" charset="-122"/>
                <a:cs typeface="Times New Roman" panose="02020603050405020304" pitchFamily="18" charset="0"/>
              </a:rPr>
              <a:t>Summarize rankings from multiple queries by averaging average precision</a:t>
            </a:r>
          </a:p>
          <a:p>
            <a:pPr eaLnBrk="1" hangingPunct="1">
              <a:lnSpc>
                <a:spcPct val="90000"/>
              </a:lnSpc>
            </a:pPr>
            <a:r>
              <a:rPr lang="en-US" altLang="zh-CN" sz="2400">
                <a:latin typeface="Times New Roman" panose="02020603050405020304" pitchFamily="18" charset="0"/>
                <a:ea typeface="SimSun" panose="02010600030101010101" pitchFamily="2" charset="-122"/>
                <a:cs typeface="Times New Roman" panose="02020603050405020304" pitchFamily="18" charset="0"/>
              </a:rPr>
              <a:t>Most commonly used measure in research papers</a:t>
            </a:r>
          </a:p>
          <a:p>
            <a:pPr eaLnBrk="1" hangingPunct="1">
              <a:lnSpc>
                <a:spcPct val="90000"/>
              </a:lnSpc>
            </a:pPr>
            <a:r>
              <a:rPr lang="en-US" altLang="zh-CN" sz="2400">
                <a:latin typeface="Times New Roman" panose="02020603050405020304" pitchFamily="18" charset="0"/>
                <a:ea typeface="SimSun" panose="02010600030101010101" pitchFamily="2" charset="-122"/>
                <a:cs typeface="Times New Roman" panose="02020603050405020304" pitchFamily="18" charset="0"/>
              </a:rPr>
              <a:t>Assumes user is interested in finding </a:t>
            </a:r>
            <a:r>
              <a:rPr lang="en-US" altLang="zh-CN" sz="2400" b="1">
                <a:latin typeface="Times New Roman" panose="02020603050405020304" pitchFamily="18" charset="0"/>
                <a:ea typeface="SimSun" panose="02010600030101010101" pitchFamily="2" charset="-122"/>
                <a:cs typeface="Times New Roman" panose="02020603050405020304" pitchFamily="18" charset="0"/>
              </a:rPr>
              <a:t>many </a:t>
            </a:r>
            <a:r>
              <a:rPr lang="en-US" altLang="zh-CN" sz="2400">
                <a:latin typeface="Times New Roman" panose="02020603050405020304" pitchFamily="18" charset="0"/>
                <a:ea typeface="SimSun" panose="02010600030101010101" pitchFamily="2" charset="-122"/>
                <a:cs typeface="Times New Roman" panose="02020603050405020304" pitchFamily="18" charset="0"/>
              </a:rPr>
              <a:t>relevant documents for each query</a:t>
            </a:r>
          </a:p>
          <a:p>
            <a:pPr eaLnBrk="1" hangingPunct="1">
              <a:lnSpc>
                <a:spcPct val="90000"/>
              </a:lnSpc>
            </a:pPr>
            <a:r>
              <a:rPr lang="en-US" altLang="zh-CN" sz="2400">
                <a:latin typeface="Times New Roman" panose="02020603050405020304" pitchFamily="18" charset="0"/>
                <a:ea typeface="SimSun" panose="02010600030101010101" pitchFamily="2" charset="-122"/>
                <a:cs typeface="Times New Roman" panose="02020603050405020304" pitchFamily="18" charset="0"/>
              </a:rPr>
              <a:t>Requires </a:t>
            </a:r>
            <a:r>
              <a:rPr lang="en-US" altLang="zh-CN" sz="2400" b="1">
                <a:latin typeface="Times New Roman" panose="02020603050405020304" pitchFamily="18" charset="0"/>
                <a:ea typeface="SimSun" panose="02010600030101010101" pitchFamily="2" charset="-122"/>
                <a:cs typeface="Times New Roman" panose="02020603050405020304" pitchFamily="18" charset="0"/>
              </a:rPr>
              <a:t>many</a:t>
            </a:r>
            <a:r>
              <a:rPr lang="en-US" altLang="zh-CN" sz="2400">
                <a:latin typeface="Times New Roman" panose="02020603050405020304" pitchFamily="18" charset="0"/>
                <a:ea typeface="SimSun" panose="02010600030101010101" pitchFamily="2" charset="-122"/>
                <a:cs typeface="Times New Roman" panose="02020603050405020304" pitchFamily="18" charset="0"/>
              </a:rPr>
              <a:t> relevance judgments in text collection</a:t>
            </a:r>
          </a:p>
        </p:txBody>
      </p:sp>
    </p:spTree>
    <p:extLst>
      <p:ext uri="{BB962C8B-B14F-4D97-AF65-F5344CB8AC3E}">
        <p14:creationId xmlns:p14="http://schemas.microsoft.com/office/powerpoint/2010/main" val="1401758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idx="4294967295"/>
          </p:nvPr>
        </p:nvSpPr>
        <p:spPr>
          <a:xfrm>
            <a:off x="590550" y="425449"/>
            <a:ext cx="10515600" cy="1325563"/>
          </a:xfrm>
        </p:spPr>
        <p:txBody>
          <a:bodyPr anchor="ctr"/>
          <a:lstStyle/>
          <a:p>
            <a:pPr eaLnBrk="1" hangingPunct="1"/>
            <a:r>
              <a:rPr lang="en-US" altLang="zh-CN">
                <a:ea typeface="SimSun" panose="02010600030101010101" pitchFamily="2" charset="-122"/>
              </a:rPr>
              <a:t>Mean Average Precision (MAP)</a:t>
            </a:r>
          </a:p>
        </p:txBody>
      </p:sp>
      <p:pic>
        <p:nvPicPr>
          <p:cNvPr id="30724" name="Picture 2" descr="C:\Users\croft\Desktop\chap8-3.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822450"/>
            <a:ext cx="4465638"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286000" y="5400676"/>
            <a:ext cx="7685088"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918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a:t>13.4 Evaluation Multiple Models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43</a:t>
            </a:fld>
            <a:endParaRPr lang="en-GB"/>
          </a:p>
        </p:txBody>
      </p:sp>
    </p:spTree>
    <p:extLst>
      <p:ext uri="{BB962C8B-B14F-4D97-AF65-F5344CB8AC3E}">
        <p14:creationId xmlns:p14="http://schemas.microsoft.com/office/powerpoint/2010/main" val="910347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63C600CA-ACD5-48B5-9BFE-E5C3FB19CF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2D3298C-0ABB-43D8-943B-5F40F67A8E5B}" type="slidenum">
              <a:rPr lang="zh-CN" altLang="en-US">
                <a:latin typeface="Arial" panose="020B0604020202020204" pitchFamily="34" charset="0"/>
              </a:rPr>
              <a:pPr/>
              <a:t>44</a:t>
            </a:fld>
            <a:endParaRPr lang="en-US" altLang="zh-CN">
              <a:latin typeface="Arial" panose="020B0604020202020204" pitchFamily="34" charset="0"/>
            </a:endParaRPr>
          </a:p>
        </p:txBody>
      </p:sp>
      <p:sp>
        <p:nvSpPr>
          <p:cNvPr id="33795" name="Title 1">
            <a:extLst>
              <a:ext uri="{FF2B5EF4-FFF2-40B4-BE49-F238E27FC236}">
                <a16:creationId xmlns:a16="http://schemas.microsoft.com/office/drawing/2014/main" id="{6EE0F5B3-C305-4DB4-AA22-45AD152AB188}"/>
              </a:ext>
            </a:extLst>
          </p:cNvPr>
          <p:cNvSpPr>
            <a:spLocks noGrp="1"/>
          </p:cNvSpPr>
          <p:nvPr>
            <p:ph type="title" idx="4294967295"/>
          </p:nvPr>
        </p:nvSpPr>
        <p:spPr>
          <a:xfrm>
            <a:off x="771525" y="427037"/>
            <a:ext cx="10515600" cy="1325563"/>
          </a:xfrm>
        </p:spPr>
        <p:txBody>
          <a:bodyPr anchor="ctr"/>
          <a:lstStyle/>
          <a:p>
            <a:pPr eaLnBrk="1" hangingPunct="1"/>
            <a:r>
              <a:rPr lang="en-US" altLang="zh-CN">
                <a:ea typeface="SimSun" panose="02010600030101010101" pitchFamily="2" charset="-122"/>
              </a:rPr>
              <a:t>13.4.1 Recall-Precision Graph</a:t>
            </a:r>
          </a:p>
        </p:txBody>
      </p:sp>
      <p:sp>
        <p:nvSpPr>
          <p:cNvPr id="33796" name="Content Placeholder 2">
            <a:extLst>
              <a:ext uri="{FF2B5EF4-FFF2-40B4-BE49-F238E27FC236}">
                <a16:creationId xmlns:a16="http://schemas.microsoft.com/office/drawing/2014/main" id="{6A1A7D20-A067-41A2-8CA2-E4862EEA70CF}"/>
              </a:ext>
            </a:extLst>
          </p:cNvPr>
          <p:cNvSpPr>
            <a:spLocks noGrp="1"/>
          </p:cNvSpPr>
          <p:nvPr>
            <p:ph idx="4294967295"/>
          </p:nvPr>
        </p:nvSpPr>
        <p:spPr>
          <a:xfrm>
            <a:off x="857249" y="1752600"/>
            <a:ext cx="9496425" cy="4953000"/>
          </a:xfrm>
        </p:spPr>
        <p:txBody>
          <a:bodyPr>
            <a:normAutofit/>
          </a:bodyPr>
          <a:lstStyle/>
          <a:p>
            <a:r>
              <a:rPr lang="en-US" sz="2400">
                <a:latin typeface="Times New Roman" panose="02020603050405020304" pitchFamily="18" charset="0"/>
                <a:cs typeface="Times New Roman" panose="02020603050405020304" pitchFamily="18" charset="0"/>
              </a:rPr>
              <a:t>The Recall-Precision Graph is created using the standard Recall values from the Recall Level and Precision Averages. </a:t>
            </a:r>
          </a:p>
          <a:p>
            <a:r>
              <a:rPr lang="en-US" sz="2400">
                <a:latin typeface="Times New Roman" panose="02020603050405020304" pitchFamily="18" charset="0"/>
                <a:cs typeface="Times New Roman" panose="02020603050405020304" pitchFamily="18" charset="0"/>
              </a:rPr>
              <a:t>Typically these graphs slope downward from left to right, enforcing the notion that as more relevant documents are retrieved (recall increases), the more nonrelevant documents are retrieved (precision decreases).</a:t>
            </a:r>
          </a:p>
          <a:p>
            <a:r>
              <a:rPr lang="en-US" sz="2400">
                <a:latin typeface="Times New Roman" panose="02020603050405020304" pitchFamily="18" charset="0"/>
                <a:cs typeface="Times New Roman" panose="02020603050405020304" pitchFamily="18" charset="0"/>
              </a:rPr>
              <a:t> This graph is the most commonly used method for comparing systems. The plots of different runs can be superimposed on the same graph to determine which run is superior. </a:t>
            </a:r>
          </a:p>
          <a:p>
            <a:r>
              <a:rPr lang="en-US" sz="2400">
                <a:latin typeface="Times New Roman" panose="02020603050405020304" pitchFamily="18" charset="0"/>
                <a:cs typeface="Times New Roman" panose="02020603050405020304" pitchFamily="18" charset="0"/>
              </a:rPr>
              <a:t>Curves closest to the upper right-hand corner of the graph (where recall and precision are maximized) indicate the best performance</a:t>
            </a:r>
            <a:endParaRPr lang="en-US" altLang="zh-CN" sz="240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3319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657A6CBE-467B-4655-B5EC-E5A6E933FF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F3A2547-ECB5-4EFA-A13E-CC69B5C21798}" type="slidenum">
              <a:rPr lang="zh-CN" altLang="en-US">
                <a:latin typeface="Arial" panose="020B0604020202020204" pitchFamily="34" charset="0"/>
              </a:rPr>
              <a:pPr/>
              <a:t>45</a:t>
            </a:fld>
            <a:endParaRPr lang="en-US" altLang="zh-CN">
              <a:latin typeface="Arial" panose="020B0604020202020204" pitchFamily="34" charset="0"/>
            </a:endParaRPr>
          </a:p>
        </p:txBody>
      </p:sp>
      <p:sp>
        <p:nvSpPr>
          <p:cNvPr id="32771" name="Title 1">
            <a:extLst>
              <a:ext uri="{FF2B5EF4-FFF2-40B4-BE49-F238E27FC236}">
                <a16:creationId xmlns:a16="http://schemas.microsoft.com/office/drawing/2014/main" id="{C1BA1520-FDA2-4DFB-B680-10229D060936}"/>
              </a:ext>
            </a:extLst>
          </p:cNvPr>
          <p:cNvSpPr>
            <a:spLocks noGrp="1"/>
          </p:cNvSpPr>
          <p:nvPr>
            <p:ph type="title" idx="4294967295"/>
          </p:nvPr>
        </p:nvSpPr>
        <p:spPr>
          <a:xfrm>
            <a:off x="704850" y="422277"/>
            <a:ext cx="10515600" cy="1325563"/>
          </a:xfrm>
        </p:spPr>
        <p:txBody>
          <a:bodyPr anchor="ctr"/>
          <a:lstStyle/>
          <a:p>
            <a:pPr eaLnBrk="1" hangingPunct="1"/>
            <a:r>
              <a:rPr lang="en-US" altLang="zh-CN">
                <a:ea typeface="SimSun" panose="02010600030101010101" pitchFamily="2" charset="-122"/>
              </a:rPr>
              <a:t>Recall-Precision Graph</a:t>
            </a:r>
          </a:p>
        </p:txBody>
      </p:sp>
      <p:pic>
        <p:nvPicPr>
          <p:cNvPr id="32772" name="Picture 2" descr="C:\Users\croft\Desktop\chap8-4.tif">
            <a:extLst>
              <a:ext uri="{FF2B5EF4-FFF2-40B4-BE49-F238E27FC236}">
                <a16:creationId xmlns:a16="http://schemas.microsoft.com/office/drawing/2014/main" id="{CF8F9FBE-9A92-4F8E-BCBA-C12CAEBE4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138364"/>
            <a:ext cx="4038600"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 descr="C:\Users\croft\Desktop\chap8-3.tif">
            <a:extLst>
              <a:ext uri="{FF2B5EF4-FFF2-40B4-BE49-F238E27FC236}">
                <a16:creationId xmlns:a16="http://schemas.microsoft.com/office/drawing/2014/main" id="{61A8948F-E98A-44CA-A1CC-647926191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14600"/>
            <a:ext cx="373380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534" name="Text Box 6">
            <a:extLst>
              <a:ext uri="{FF2B5EF4-FFF2-40B4-BE49-F238E27FC236}">
                <a16:creationId xmlns:a16="http://schemas.microsoft.com/office/drawing/2014/main" id="{F9F01B11-93E0-49D5-9AD4-5487899AB069}"/>
              </a:ext>
            </a:extLst>
          </p:cNvPr>
          <p:cNvSpPr txBox="1">
            <a:spLocks noChangeArrowheads="1"/>
          </p:cNvSpPr>
          <p:nvPr/>
        </p:nvSpPr>
        <p:spPr bwMode="auto">
          <a:xfrm>
            <a:off x="7924800" y="1981201"/>
            <a:ext cx="251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zh-CN" sz="2400">
                <a:ea typeface="SimSun" panose="02010600030101010101" pitchFamily="2" charset="-122"/>
              </a:rPr>
              <a:t>Multiple precision for some recalls</a:t>
            </a:r>
          </a:p>
        </p:txBody>
      </p:sp>
      <p:cxnSp>
        <p:nvCxnSpPr>
          <p:cNvPr id="32775" name="Straight Arrow Connector 8">
            <a:extLst>
              <a:ext uri="{FF2B5EF4-FFF2-40B4-BE49-F238E27FC236}">
                <a16:creationId xmlns:a16="http://schemas.microsoft.com/office/drawing/2014/main" id="{99ACD742-2388-4926-BD2F-C2A92F84735B}"/>
              </a:ext>
            </a:extLst>
          </p:cNvPr>
          <p:cNvCxnSpPr>
            <a:cxnSpLocks noChangeShapeType="1"/>
          </p:cNvCxnSpPr>
          <p:nvPr/>
        </p:nvCxnSpPr>
        <p:spPr bwMode="auto">
          <a:xfrm>
            <a:off x="5334000" y="2971800"/>
            <a:ext cx="2286000" cy="0"/>
          </a:xfrm>
          <a:prstGeom prst="straightConnector1">
            <a:avLst/>
          </a:prstGeom>
          <a:noFill/>
          <a:ln w="9525" algn="ctr">
            <a:solidFill>
              <a:schemeClr val="tx1"/>
            </a:solidFill>
            <a:round/>
            <a:headEnd/>
            <a:tailEnd type="arrow" w="med" len="med"/>
          </a:ln>
        </p:spPr>
      </p:cxnSp>
      <p:cxnSp>
        <p:nvCxnSpPr>
          <p:cNvPr id="32776" name="Straight Arrow Connector 10">
            <a:extLst>
              <a:ext uri="{FF2B5EF4-FFF2-40B4-BE49-F238E27FC236}">
                <a16:creationId xmlns:a16="http://schemas.microsoft.com/office/drawing/2014/main" id="{65C39F17-D1DC-4B97-AED5-61BC03EA2AD6}"/>
              </a:ext>
            </a:extLst>
          </p:cNvPr>
          <p:cNvCxnSpPr>
            <a:cxnSpLocks noChangeShapeType="1"/>
          </p:cNvCxnSpPr>
          <p:nvPr/>
        </p:nvCxnSpPr>
        <p:spPr bwMode="auto">
          <a:xfrm>
            <a:off x="5334000" y="4495800"/>
            <a:ext cx="2209800" cy="0"/>
          </a:xfrm>
          <a:prstGeom prst="straightConnector1">
            <a:avLst/>
          </a:prstGeom>
          <a:noFill/>
          <a:ln w="9525" algn="ctr">
            <a:solidFill>
              <a:schemeClr val="tx1"/>
            </a:solidFill>
            <a:round/>
            <a:headEnd/>
            <a:tailEnd type="arrow" w="med" len="med"/>
          </a:ln>
        </p:spPr>
      </p:cxnSp>
      <p:sp>
        <p:nvSpPr>
          <p:cNvPr id="12" name="Oval 11">
            <a:extLst>
              <a:ext uri="{FF2B5EF4-FFF2-40B4-BE49-F238E27FC236}">
                <a16:creationId xmlns:a16="http://schemas.microsoft.com/office/drawing/2014/main" id="{308F2644-EF2F-444C-A1D6-51EEDF7BDA3F}"/>
              </a:ext>
            </a:extLst>
          </p:cNvPr>
          <p:cNvSpPr/>
          <p:nvPr/>
        </p:nvSpPr>
        <p:spPr bwMode="auto">
          <a:xfrm>
            <a:off x="7772400" y="3048000"/>
            <a:ext cx="838200" cy="1752600"/>
          </a:xfrm>
          <a:prstGeom prst="ellipse">
            <a:avLst/>
          </a:prstGeom>
          <a:noFill/>
          <a:ln w="25400" cap="flat" cmpd="sng" algn="ctr">
            <a:solidFill>
              <a:schemeClr val="bg2">
                <a:lumMod val="60000"/>
                <a:lumOff val="40000"/>
              </a:schemeClr>
            </a:solidFill>
            <a:prstDash val="solid"/>
            <a:round/>
            <a:headEnd type="none" w="med" len="med"/>
            <a:tailEnd type="none" w="med" len="med"/>
          </a:ln>
          <a:effectLst/>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63C600CA-ACD5-48B5-9BFE-E5C3FB19CF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2D3298C-0ABB-43D8-943B-5F40F67A8E5B}" type="slidenum">
              <a:rPr lang="zh-CN" altLang="en-US">
                <a:latin typeface="Arial" panose="020B0604020202020204" pitchFamily="34" charset="0"/>
              </a:rPr>
              <a:pPr/>
              <a:t>46</a:t>
            </a:fld>
            <a:endParaRPr lang="en-US" altLang="zh-CN">
              <a:latin typeface="Arial" panose="020B0604020202020204" pitchFamily="34" charset="0"/>
            </a:endParaRPr>
          </a:p>
        </p:txBody>
      </p:sp>
      <p:sp>
        <p:nvSpPr>
          <p:cNvPr id="33795" name="Title 1">
            <a:extLst>
              <a:ext uri="{FF2B5EF4-FFF2-40B4-BE49-F238E27FC236}">
                <a16:creationId xmlns:a16="http://schemas.microsoft.com/office/drawing/2014/main" id="{6EE0F5B3-C305-4DB4-AA22-45AD152AB188}"/>
              </a:ext>
            </a:extLst>
          </p:cNvPr>
          <p:cNvSpPr>
            <a:spLocks noGrp="1"/>
          </p:cNvSpPr>
          <p:nvPr>
            <p:ph type="title" idx="4294967295"/>
          </p:nvPr>
        </p:nvSpPr>
        <p:spPr>
          <a:xfrm>
            <a:off x="504825" y="468312"/>
            <a:ext cx="10515600" cy="1325563"/>
          </a:xfrm>
        </p:spPr>
        <p:txBody>
          <a:bodyPr anchor="ctr"/>
          <a:lstStyle/>
          <a:p>
            <a:r>
              <a:rPr lang="en-US" altLang="zh-CN">
                <a:ea typeface="SimSun" panose="02010600030101010101" pitchFamily="2" charset="-122"/>
              </a:rPr>
              <a:t>13.4.2 Interpolation</a:t>
            </a:r>
          </a:p>
        </p:txBody>
      </p:sp>
      <p:sp>
        <p:nvSpPr>
          <p:cNvPr id="33796" name="Content Placeholder 2">
            <a:extLst>
              <a:ext uri="{FF2B5EF4-FFF2-40B4-BE49-F238E27FC236}">
                <a16:creationId xmlns:a16="http://schemas.microsoft.com/office/drawing/2014/main" id="{6A1A7D20-A067-41A2-8CA2-E4862EEA70CF}"/>
              </a:ext>
            </a:extLst>
          </p:cNvPr>
          <p:cNvSpPr>
            <a:spLocks noGrp="1"/>
          </p:cNvSpPr>
          <p:nvPr>
            <p:ph idx="4294967295"/>
          </p:nvPr>
        </p:nvSpPr>
        <p:spPr>
          <a:xfrm>
            <a:off x="952500" y="1793875"/>
            <a:ext cx="8229600" cy="4953000"/>
          </a:xfrm>
        </p:spPr>
        <p:txBody>
          <a:bodyPr>
            <a:normAutofit/>
          </a:bodyPr>
          <a:lstStyle/>
          <a:p>
            <a:pPr eaLnBrk="1" hangingPunct="1"/>
            <a:endParaRPr lang="en-US" altLang="zh-CN" sz="280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altLang="zh-CN" sz="2800">
                <a:latin typeface="Times New Roman" panose="02020603050405020304" pitchFamily="18" charset="0"/>
                <a:ea typeface="SimSun" panose="02010600030101010101" pitchFamily="2" charset="-122"/>
                <a:cs typeface="Times New Roman" panose="02020603050405020304" pitchFamily="18" charset="0"/>
              </a:rPr>
              <a:t>Defines precision at any recall level as the </a:t>
            </a:r>
            <a:r>
              <a:rPr lang="en-US" altLang="zh-CN" sz="2800" i="1">
                <a:latin typeface="Times New Roman" panose="02020603050405020304" pitchFamily="18" charset="0"/>
                <a:ea typeface="SimSun" panose="02010600030101010101" pitchFamily="2" charset="-122"/>
                <a:cs typeface="Times New Roman" panose="02020603050405020304" pitchFamily="18" charset="0"/>
              </a:rPr>
              <a:t>maximum</a:t>
            </a:r>
            <a:r>
              <a:rPr lang="en-US" altLang="zh-CN" sz="2800">
                <a:latin typeface="Times New Roman" panose="02020603050405020304" pitchFamily="18" charset="0"/>
                <a:ea typeface="SimSun" panose="02010600030101010101" pitchFamily="2" charset="-122"/>
                <a:cs typeface="Times New Roman" panose="02020603050405020304" pitchFamily="18" charset="0"/>
              </a:rPr>
              <a:t> precision observed in any recall-precision point at a higher recall level</a:t>
            </a:r>
          </a:p>
          <a:p>
            <a:pPr lvl="1" eaLnBrk="1" hangingPunct="1"/>
            <a:r>
              <a:rPr lang="en-US" altLang="zh-CN" sz="2400">
                <a:latin typeface="Times New Roman" panose="02020603050405020304" pitchFamily="18" charset="0"/>
                <a:ea typeface="SimSun" panose="02010600030101010101" pitchFamily="2" charset="-122"/>
                <a:cs typeface="Times New Roman" panose="02020603050405020304" pitchFamily="18" charset="0"/>
              </a:rPr>
              <a:t>produces a step function</a:t>
            </a:r>
          </a:p>
          <a:p>
            <a:pPr lvl="1" eaLnBrk="1" hangingPunct="1"/>
            <a:r>
              <a:rPr lang="en-US" altLang="zh-CN" sz="2400">
                <a:latin typeface="Times New Roman" panose="02020603050405020304" pitchFamily="18" charset="0"/>
                <a:ea typeface="SimSun" panose="02010600030101010101" pitchFamily="2" charset="-122"/>
                <a:cs typeface="Times New Roman" panose="02020603050405020304" pitchFamily="18" charset="0"/>
              </a:rPr>
              <a:t>defines precision at recall 0.0, 0.1……1.0</a:t>
            </a:r>
          </a:p>
          <a:p>
            <a:pPr eaLnBrk="1" hangingPunct="1"/>
            <a:endParaRPr lang="en-US" altLang="zh-CN" sz="280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107D684-BD01-4448-A898-24CF889C252A}"/>
              </a:ext>
            </a:extLst>
          </p:cNvPr>
          <p:cNvSpPr>
            <a:spLocks noGrp="1"/>
          </p:cNvSpPr>
          <p:nvPr>
            <p:ph type="title"/>
          </p:nvPr>
        </p:nvSpPr>
        <p:spPr/>
        <p:txBody>
          <a:bodyPr/>
          <a:lstStyle/>
          <a:p>
            <a:r>
              <a:rPr lang="en-US" altLang="en-US"/>
              <a:t>Interpolation</a:t>
            </a:r>
          </a:p>
        </p:txBody>
      </p:sp>
      <p:sp>
        <p:nvSpPr>
          <p:cNvPr id="34819" name="Slide Number Placeholder 3">
            <a:extLst>
              <a:ext uri="{FF2B5EF4-FFF2-40B4-BE49-F238E27FC236}">
                <a16:creationId xmlns:a16="http://schemas.microsoft.com/office/drawing/2014/main" id="{535E90CD-D71D-44D6-B64D-31EBD21EAF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9449695-AE7A-40D2-8470-19E64843E10A}" type="slidenum">
              <a:rPr lang="zh-CN" altLang="en-US">
                <a:latin typeface="Arial" panose="020B0604020202020204" pitchFamily="34" charset="0"/>
              </a:rPr>
              <a:pPr/>
              <a:t>47</a:t>
            </a:fld>
            <a:endParaRPr lang="en-US" altLang="zh-CN">
              <a:latin typeface="Arial" panose="020B0604020202020204" pitchFamily="34" charset="0"/>
            </a:endParaRPr>
          </a:p>
        </p:txBody>
      </p:sp>
      <p:pic>
        <p:nvPicPr>
          <p:cNvPr id="34820" name="Picture 2" descr="C:\Users\croft\Desktop\chap8-3.tif">
            <a:extLst>
              <a:ext uri="{FF2B5EF4-FFF2-40B4-BE49-F238E27FC236}">
                <a16:creationId xmlns:a16="http://schemas.microsoft.com/office/drawing/2014/main" id="{A4C8B507-A4BF-4375-815A-D60379395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2288"/>
            <a:ext cx="68580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Box 7">
            <a:extLst>
              <a:ext uri="{FF2B5EF4-FFF2-40B4-BE49-F238E27FC236}">
                <a16:creationId xmlns:a16="http://schemas.microsoft.com/office/drawing/2014/main" id="{C17E65F4-7BDE-4558-A687-D2902FA93B8C}"/>
              </a:ext>
            </a:extLst>
          </p:cNvPr>
          <p:cNvSpPr txBox="1">
            <a:spLocks noChangeArrowheads="1"/>
          </p:cNvSpPr>
          <p:nvPr/>
        </p:nvSpPr>
        <p:spPr bwMode="auto">
          <a:xfrm>
            <a:off x="2590800" y="3657601"/>
            <a:ext cx="19050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Recall</a:t>
            </a:r>
          </a:p>
          <a:p>
            <a:endParaRPr lang="en-US" altLang="en-US"/>
          </a:p>
          <a:p>
            <a:r>
              <a:rPr lang="en-US" altLang="en-US"/>
              <a:t>Interpolated</a:t>
            </a:r>
          </a:p>
          <a:p>
            <a:r>
              <a:rPr lang="en-US" altLang="en-US"/>
              <a:t>Precision</a:t>
            </a:r>
          </a:p>
          <a:p>
            <a:endParaRPr lang="en-US" altLang="en-US"/>
          </a:p>
          <a:p>
            <a:endParaRPr lang="en-US" altLang="en-US"/>
          </a:p>
          <a:p>
            <a:endParaRPr lang="en-US" altLang="en-US"/>
          </a:p>
          <a:p>
            <a:endParaRPr lang="en-US" altLang="en-US"/>
          </a:p>
        </p:txBody>
      </p:sp>
      <p:sp>
        <p:nvSpPr>
          <p:cNvPr id="34822" name="Rectangle 8">
            <a:extLst>
              <a:ext uri="{FF2B5EF4-FFF2-40B4-BE49-F238E27FC236}">
                <a16:creationId xmlns:a16="http://schemas.microsoft.com/office/drawing/2014/main" id="{0098FAA6-4079-4D8C-9926-72E89E8D7499}"/>
              </a:ext>
            </a:extLst>
          </p:cNvPr>
          <p:cNvSpPr>
            <a:spLocks noChangeArrowheads="1"/>
          </p:cNvSpPr>
          <p:nvPr/>
        </p:nvSpPr>
        <p:spPr bwMode="auto">
          <a:xfrm>
            <a:off x="4495800" y="3292475"/>
            <a:ext cx="5029200" cy="304800"/>
          </a:xfrm>
          <a:prstGeom prst="rect">
            <a:avLst/>
          </a:prstGeom>
          <a:solidFill>
            <a:schemeClr val="accent1">
              <a:alpha val="36078"/>
            </a:schemeClr>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4823" name="TextBox 9">
            <a:extLst>
              <a:ext uri="{FF2B5EF4-FFF2-40B4-BE49-F238E27FC236}">
                <a16:creationId xmlns:a16="http://schemas.microsoft.com/office/drawing/2014/main" id="{D486419C-A586-410A-992B-F87E7BEF27D0}"/>
              </a:ext>
            </a:extLst>
          </p:cNvPr>
          <p:cNvSpPr txBox="1">
            <a:spLocks noChangeArrowheads="1"/>
          </p:cNvSpPr>
          <p:nvPr/>
        </p:nvSpPr>
        <p:spPr bwMode="auto">
          <a:xfrm>
            <a:off x="3962400" y="3733800"/>
            <a:ext cx="5715000" cy="20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0.0    0.1   0.2    0.3    0.4    0.5   0.6  0.7  0.8  0.9  1.0</a:t>
            </a:r>
          </a:p>
          <a:p>
            <a:endParaRPr lang="en-US" altLang="en-US"/>
          </a:p>
          <a:p>
            <a:r>
              <a:rPr lang="en-US" altLang="en-US"/>
              <a:t>1.0</a:t>
            </a:r>
          </a:p>
          <a:p>
            <a:endParaRPr lang="en-US" altLang="en-US"/>
          </a:p>
          <a:p>
            <a:endParaRPr lang="en-US" altLang="en-US"/>
          </a:p>
          <a:p>
            <a:endParaRPr lang="en-US" altLang="en-US"/>
          </a:p>
          <a:p>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79EFE6D-7F35-48A3-A80E-B8C36A8C5CE4}"/>
              </a:ext>
            </a:extLst>
          </p:cNvPr>
          <p:cNvSpPr>
            <a:spLocks noGrp="1"/>
          </p:cNvSpPr>
          <p:nvPr>
            <p:ph type="title"/>
          </p:nvPr>
        </p:nvSpPr>
        <p:spPr/>
        <p:txBody>
          <a:bodyPr/>
          <a:lstStyle/>
          <a:p>
            <a:r>
              <a:rPr lang="en-US" altLang="en-US"/>
              <a:t>Interpolation</a:t>
            </a:r>
          </a:p>
        </p:txBody>
      </p:sp>
      <p:sp>
        <p:nvSpPr>
          <p:cNvPr id="35843" name="Slide Number Placeholder 3">
            <a:extLst>
              <a:ext uri="{FF2B5EF4-FFF2-40B4-BE49-F238E27FC236}">
                <a16:creationId xmlns:a16="http://schemas.microsoft.com/office/drawing/2014/main" id="{CAEB8641-403F-4BE5-B036-B57E8DE72C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96931B3-0C0C-4676-8984-50728DBA41DC}" type="slidenum">
              <a:rPr lang="zh-CN" altLang="en-US">
                <a:latin typeface="Arial" panose="020B0604020202020204" pitchFamily="34" charset="0"/>
              </a:rPr>
              <a:pPr/>
              <a:t>48</a:t>
            </a:fld>
            <a:endParaRPr lang="en-US" altLang="zh-CN">
              <a:latin typeface="Arial" panose="020B0604020202020204" pitchFamily="34" charset="0"/>
            </a:endParaRPr>
          </a:p>
        </p:txBody>
      </p:sp>
      <p:pic>
        <p:nvPicPr>
          <p:cNvPr id="35844" name="Picture 2" descr="C:\Users\croft\Desktop\chap8-3.tif">
            <a:extLst>
              <a:ext uri="{FF2B5EF4-FFF2-40B4-BE49-F238E27FC236}">
                <a16:creationId xmlns:a16="http://schemas.microsoft.com/office/drawing/2014/main" id="{1CDD3367-6429-404F-B4CE-31EAC634C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2288"/>
            <a:ext cx="68580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7">
            <a:extLst>
              <a:ext uri="{FF2B5EF4-FFF2-40B4-BE49-F238E27FC236}">
                <a16:creationId xmlns:a16="http://schemas.microsoft.com/office/drawing/2014/main" id="{D1A856E7-B53E-43CF-96AF-D020B88C7C9D}"/>
              </a:ext>
            </a:extLst>
          </p:cNvPr>
          <p:cNvSpPr txBox="1">
            <a:spLocks noChangeArrowheads="1"/>
          </p:cNvSpPr>
          <p:nvPr/>
        </p:nvSpPr>
        <p:spPr bwMode="auto">
          <a:xfrm>
            <a:off x="2590800" y="3657601"/>
            <a:ext cx="19050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Recall</a:t>
            </a:r>
          </a:p>
          <a:p>
            <a:endParaRPr lang="en-US" altLang="en-US"/>
          </a:p>
          <a:p>
            <a:r>
              <a:rPr lang="en-US" altLang="en-US"/>
              <a:t>Interpolated</a:t>
            </a:r>
          </a:p>
          <a:p>
            <a:r>
              <a:rPr lang="en-US" altLang="en-US"/>
              <a:t>Precision</a:t>
            </a:r>
          </a:p>
          <a:p>
            <a:endParaRPr lang="en-US" altLang="en-US"/>
          </a:p>
          <a:p>
            <a:endParaRPr lang="en-US" altLang="en-US"/>
          </a:p>
          <a:p>
            <a:endParaRPr lang="en-US" altLang="en-US"/>
          </a:p>
          <a:p>
            <a:endParaRPr lang="en-US" altLang="en-US"/>
          </a:p>
        </p:txBody>
      </p:sp>
      <p:sp>
        <p:nvSpPr>
          <p:cNvPr id="35846" name="TextBox 9">
            <a:extLst>
              <a:ext uri="{FF2B5EF4-FFF2-40B4-BE49-F238E27FC236}">
                <a16:creationId xmlns:a16="http://schemas.microsoft.com/office/drawing/2014/main" id="{6794498F-2D46-464C-981D-15D9FD6B3DCC}"/>
              </a:ext>
            </a:extLst>
          </p:cNvPr>
          <p:cNvSpPr txBox="1">
            <a:spLocks noChangeArrowheads="1"/>
          </p:cNvSpPr>
          <p:nvPr/>
        </p:nvSpPr>
        <p:spPr bwMode="auto">
          <a:xfrm>
            <a:off x="3962400" y="3733800"/>
            <a:ext cx="5715000" cy="20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0.0    0.1   0.2    0.3    0.4    0.5   0.6  0.7  0.8  0.9  1.0</a:t>
            </a:r>
          </a:p>
          <a:p>
            <a:endParaRPr lang="en-US" altLang="en-US"/>
          </a:p>
          <a:p>
            <a:r>
              <a:rPr lang="en-US" altLang="en-US"/>
              <a:t>1.0</a:t>
            </a:r>
          </a:p>
          <a:p>
            <a:endParaRPr lang="en-US" altLang="en-US"/>
          </a:p>
          <a:p>
            <a:endParaRPr lang="en-US" altLang="en-US"/>
          </a:p>
          <a:p>
            <a:endParaRPr lang="en-US" altLang="en-US"/>
          </a:p>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817D726-D5AE-430D-A41B-D933BC7AA80D}"/>
              </a:ext>
            </a:extLst>
          </p:cNvPr>
          <p:cNvSpPr>
            <a:spLocks noGrp="1"/>
          </p:cNvSpPr>
          <p:nvPr>
            <p:ph type="title"/>
          </p:nvPr>
        </p:nvSpPr>
        <p:spPr/>
        <p:txBody>
          <a:bodyPr/>
          <a:lstStyle/>
          <a:p>
            <a:r>
              <a:rPr lang="en-US" altLang="en-US"/>
              <a:t>Interpolation</a:t>
            </a:r>
          </a:p>
        </p:txBody>
      </p:sp>
      <p:sp>
        <p:nvSpPr>
          <p:cNvPr id="36867" name="Slide Number Placeholder 3">
            <a:extLst>
              <a:ext uri="{FF2B5EF4-FFF2-40B4-BE49-F238E27FC236}">
                <a16:creationId xmlns:a16="http://schemas.microsoft.com/office/drawing/2014/main" id="{D6FA2734-90CC-4B93-BAAD-B8525BAE3A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BF6F748-1A57-45EB-A371-98B408D90D0D}" type="slidenum">
              <a:rPr lang="zh-CN" altLang="en-US">
                <a:latin typeface="Arial" panose="020B0604020202020204" pitchFamily="34" charset="0"/>
              </a:rPr>
              <a:pPr/>
              <a:t>49</a:t>
            </a:fld>
            <a:endParaRPr lang="en-US" altLang="zh-CN">
              <a:latin typeface="Arial" panose="020B0604020202020204" pitchFamily="34" charset="0"/>
            </a:endParaRPr>
          </a:p>
        </p:txBody>
      </p:sp>
      <p:pic>
        <p:nvPicPr>
          <p:cNvPr id="36868" name="Picture 2" descr="C:\Users\croft\Desktop\chap8-3.tif">
            <a:extLst>
              <a:ext uri="{FF2B5EF4-FFF2-40B4-BE49-F238E27FC236}">
                <a16:creationId xmlns:a16="http://schemas.microsoft.com/office/drawing/2014/main" id="{FF7337DD-17D9-4CD6-9256-0B367CD26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2288"/>
            <a:ext cx="68580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7">
            <a:extLst>
              <a:ext uri="{FF2B5EF4-FFF2-40B4-BE49-F238E27FC236}">
                <a16:creationId xmlns:a16="http://schemas.microsoft.com/office/drawing/2014/main" id="{2E5B93D0-3894-48A7-874E-6788B898C21B}"/>
              </a:ext>
            </a:extLst>
          </p:cNvPr>
          <p:cNvSpPr txBox="1">
            <a:spLocks noChangeArrowheads="1"/>
          </p:cNvSpPr>
          <p:nvPr/>
        </p:nvSpPr>
        <p:spPr bwMode="auto">
          <a:xfrm>
            <a:off x="2590800" y="3657601"/>
            <a:ext cx="19050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Recall</a:t>
            </a:r>
          </a:p>
          <a:p>
            <a:endParaRPr lang="en-US" altLang="en-US"/>
          </a:p>
          <a:p>
            <a:r>
              <a:rPr lang="en-US" altLang="en-US"/>
              <a:t>Interpolated</a:t>
            </a:r>
          </a:p>
          <a:p>
            <a:r>
              <a:rPr lang="en-US" altLang="en-US"/>
              <a:t>Precision</a:t>
            </a:r>
          </a:p>
          <a:p>
            <a:endParaRPr lang="en-US" altLang="en-US"/>
          </a:p>
          <a:p>
            <a:endParaRPr lang="en-US" altLang="en-US"/>
          </a:p>
          <a:p>
            <a:endParaRPr lang="en-US" altLang="en-US"/>
          </a:p>
          <a:p>
            <a:endParaRPr lang="en-US" altLang="en-US"/>
          </a:p>
        </p:txBody>
      </p:sp>
      <p:sp>
        <p:nvSpPr>
          <p:cNvPr id="36870" name="Rectangle 8">
            <a:extLst>
              <a:ext uri="{FF2B5EF4-FFF2-40B4-BE49-F238E27FC236}">
                <a16:creationId xmlns:a16="http://schemas.microsoft.com/office/drawing/2014/main" id="{FE258F93-0E60-4854-9D0B-ADF431D13F1A}"/>
              </a:ext>
            </a:extLst>
          </p:cNvPr>
          <p:cNvSpPr>
            <a:spLocks noChangeArrowheads="1"/>
          </p:cNvSpPr>
          <p:nvPr/>
        </p:nvSpPr>
        <p:spPr bwMode="auto">
          <a:xfrm>
            <a:off x="4495800" y="3292475"/>
            <a:ext cx="5029200" cy="304800"/>
          </a:xfrm>
          <a:prstGeom prst="rect">
            <a:avLst/>
          </a:prstGeom>
          <a:solidFill>
            <a:schemeClr val="accent1">
              <a:alpha val="36078"/>
            </a:schemeClr>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1" name="TextBox 9">
            <a:extLst>
              <a:ext uri="{FF2B5EF4-FFF2-40B4-BE49-F238E27FC236}">
                <a16:creationId xmlns:a16="http://schemas.microsoft.com/office/drawing/2014/main" id="{7D9E5D0D-D71F-4AFF-AC86-8DBB0424B988}"/>
              </a:ext>
            </a:extLst>
          </p:cNvPr>
          <p:cNvSpPr txBox="1">
            <a:spLocks noChangeArrowheads="1"/>
          </p:cNvSpPr>
          <p:nvPr/>
        </p:nvSpPr>
        <p:spPr bwMode="auto">
          <a:xfrm>
            <a:off x="3962400" y="3733800"/>
            <a:ext cx="5715000" cy="20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0.0    0.1   0.2    0.3    0.4    0.5   0.6  0.7  0.8  0.9  1.0</a:t>
            </a:r>
          </a:p>
          <a:p>
            <a:endParaRPr lang="en-US" altLang="en-US"/>
          </a:p>
          <a:p>
            <a:r>
              <a:rPr lang="en-US" altLang="en-US"/>
              <a:t>1.0    1.0  </a:t>
            </a:r>
          </a:p>
          <a:p>
            <a:endParaRPr lang="en-US" altLang="en-US"/>
          </a:p>
          <a:p>
            <a:endParaRPr lang="en-US" altLang="en-US"/>
          </a:p>
          <a:p>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a:t>13.1 What is Evaluation</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a:p>
        </p:txBody>
      </p:sp>
    </p:spTree>
    <p:extLst>
      <p:ext uri="{BB962C8B-B14F-4D97-AF65-F5344CB8AC3E}">
        <p14:creationId xmlns:p14="http://schemas.microsoft.com/office/powerpoint/2010/main" val="3903156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BE4CF4B-4A43-4A12-9163-5C94F1A6FF2D}"/>
              </a:ext>
            </a:extLst>
          </p:cNvPr>
          <p:cNvSpPr>
            <a:spLocks noGrp="1"/>
          </p:cNvSpPr>
          <p:nvPr>
            <p:ph type="title"/>
          </p:nvPr>
        </p:nvSpPr>
        <p:spPr/>
        <p:txBody>
          <a:bodyPr/>
          <a:lstStyle/>
          <a:p>
            <a:r>
              <a:rPr lang="en-US" altLang="en-US"/>
              <a:t>Interpolation</a:t>
            </a:r>
          </a:p>
        </p:txBody>
      </p:sp>
      <p:sp>
        <p:nvSpPr>
          <p:cNvPr id="37891" name="Slide Number Placeholder 3">
            <a:extLst>
              <a:ext uri="{FF2B5EF4-FFF2-40B4-BE49-F238E27FC236}">
                <a16:creationId xmlns:a16="http://schemas.microsoft.com/office/drawing/2014/main" id="{080C848C-F9BF-4386-B032-83C86CEBF0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582B1A9-2C3A-41AA-9BF0-C65BE89D5303}" type="slidenum">
              <a:rPr lang="zh-CN" altLang="en-US">
                <a:latin typeface="Arial" panose="020B0604020202020204" pitchFamily="34" charset="0"/>
              </a:rPr>
              <a:pPr/>
              <a:t>50</a:t>
            </a:fld>
            <a:endParaRPr lang="en-US" altLang="zh-CN">
              <a:latin typeface="Arial" panose="020B0604020202020204" pitchFamily="34" charset="0"/>
            </a:endParaRPr>
          </a:p>
        </p:txBody>
      </p:sp>
      <p:pic>
        <p:nvPicPr>
          <p:cNvPr id="37892" name="Picture 2" descr="C:\Users\croft\Desktop\chap8-3.tif">
            <a:extLst>
              <a:ext uri="{FF2B5EF4-FFF2-40B4-BE49-F238E27FC236}">
                <a16:creationId xmlns:a16="http://schemas.microsoft.com/office/drawing/2014/main" id="{A0AB20AF-303A-465E-BFA2-304FDA74D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2288"/>
            <a:ext cx="68580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7">
            <a:extLst>
              <a:ext uri="{FF2B5EF4-FFF2-40B4-BE49-F238E27FC236}">
                <a16:creationId xmlns:a16="http://schemas.microsoft.com/office/drawing/2014/main" id="{D2D16E2F-9EE8-4450-8F3B-C5ECF9ABD609}"/>
              </a:ext>
            </a:extLst>
          </p:cNvPr>
          <p:cNvSpPr txBox="1">
            <a:spLocks noChangeArrowheads="1"/>
          </p:cNvSpPr>
          <p:nvPr/>
        </p:nvSpPr>
        <p:spPr bwMode="auto">
          <a:xfrm>
            <a:off x="2590800" y="3657601"/>
            <a:ext cx="19050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Recall</a:t>
            </a:r>
          </a:p>
          <a:p>
            <a:endParaRPr lang="en-US" altLang="en-US"/>
          </a:p>
          <a:p>
            <a:r>
              <a:rPr lang="en-US" altLang="en-US"/>
              <a:t>Interpolated</a:t>
            </a:r>
          </a:p>
          <a:p>
            <a:r>
              <a:rPr lang="en-US" altLang="en-US"/>
              <a:t>Precision</a:t>
            </a:r>
          </a:p>
          <a:p>
            <a:endParaRPr lang="en-US" altLang="en-US"/>
          </a:p>
          <a:p>
            <a:endParaRPr lang="en-US" altLang="en-US"/>
          </a:p>
          <a:p>
            <a:endParaRPr lang="en-US" altLang="en-US"/>
          </a:p>
          <a:p>
            <a:endParaRPr lang="en-US" altLang="en-US"/>
          </a:p>
        </p:txBody>
      </p:sp>
      <p:sp>
        <p:nvSpPr>
          <p:cNvPr id="37894" name="Rectangle 8">
            <a:extLst>
              <a:ext uri="{FF2B5EF4-FFF2-40B4-BE49-F238E27FC236}">
                <a16:creationId xmlns:a16="http://schemas.microsoft.com/office/drawing/2014/main" id="{CFA09C10-C578-4FF2-A1B8-91584350103E}"/>
              </a:ext>
            </a:extLst>
          </p:cNvPr>
          <p:cNvSpPr>
            <a:spLocks noChangeArrowheads="1"/>
          </p:cNvSpPr>
          <p:nvPr/>
        </p:nvSpPr>
        <p:spPr bwMode="auto">
          <a:xfrm>
            <a:off x="4495800" y="3292475"/>
            <a:ext cx="5029200" cy="304800"/>
          </a:xfrm>
          <a:prstGeom prst="rect">
            <a:avLst/>
          </a:prstGeom>
          <a:solidFill>
            <a:schemeClr val="accent1">
              <a:alpha val="36078"/>
            </a:schemeClr>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7895" name="TextBox 9">
            <a:extLst>
              <a:ext uri="{FF2B5EF4-FFF2-40B4-BE49-F238E27FC236}">
                <a16:creationId xmlns:a16="http://schemas.microsoft.com/office/drawing/2014/main" id="{CC23CF32-92EC-4C7F-81F6-16DFB8696F96}"/>
              </a:ext>
            </a:extLst>
          </p:cNvPr>
          <p:cNvSpPr txBox="1">
            <a:spLocks noChangeArrowheads="1"/>
          </p:cNvSpPr>
          <p:nvPr/>
        </p:nvSpPr>
        <p:spPr bwMode="auto">
          <a:xfrm>
            <a:off x="3962400" y="3733800"/>
            <a:ext cx="5715000" cy="20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0.0    0.1   0.2    0.3    0.4    0.5   0.6  0.7  0.8  0.9  1.0</a:t>
            </a:r>
          </a:p>
          <a:p>
            <a:endParaRPr lang="en-US" altLang="en-US"/>
          </a:p>
          <a:p>
            <a:r>
              <a:rPr lang="en-US" altLang="en-US"/>
              <a:t>1.0    1.0   1.0</a:t>
            </a:r>
          </a:p>
          <a:p>
            <a:endParaRPr lang="en-US" altLang="en-US"/>
          </a:p>
          <a:p>
            <a:endParaRPr lang="en-US" altLang="en-US"/>
          </a:p>
          <a:p>
            <a:endParaRPr lang="en-US" altLang="en-US"/>
          </a:p>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643029D-5E45-4494-BDFF-D2F9CDC02848}"/>
              </a:ext>
            </a:extLst>
          </p:cNvPr>
          <p:cNvSpPr>
            <a:spLocks noGrp="1"/>
          </p:cNvSpPr>
          <p:nvPr>
            <p:ph type="title"/>
          </p:nvPr>
        </p:nvSpPr>
        <p:spPr/>
        <p:txBody>
          <a:bodyPr/>
          <a:lstStyle/>
          <a:p>
            <a:r>
              <a:rPr lang="en-US" altLang="en-US"/>
              <a:t>Interpolation</a:t>
            </a:r>
          </a:p>
        </p:txBody>
      </p:sp>
      <p:sp>
        <p:nvSpPr>
          <p:cNvPr id="38915" name="Slide Number Placeholder 3">
            <a:extLst>
              <a:ext uri="{FF2B5EF4-FFF2-40B4-BE49-F238E27FC236}">
                <a16:creationId xmlns:a16="http://schemas.microsoft.com/office/drawing/2014/main" id="{BDDFFF6B-75A3-4FE7-A8D9-5F35841470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0F19DAA-5DB6-4427-94CB-C639F14FA0D9}" type="slidenum">
              <a:rPr lang="zh-CN" altLang="en-US">
                <a:latin typeface="Arial" panose="020B0604020202020204" pitchFamily="34" charset="0"/>
              </a:rPr>
              <a:pPr/>
              <a:t>51</a:t>
            </a:fld>
            <a:endParaRPr lang="en-US" altLang="zh-CN">
              <a:latin typeface="Arial" panose="020B0604020202020204" pitchFamily="34" charset="0"/>
            </a:endParaRPr>
          </a:p>
        </p:txBody>
      </p:sp>
      <p:pic>
        <p:nvPicPr>
          <p:cNvPr id="38916" name="Picture 2" descr="C:\Users\croft\Desktop\chap8-3.tif">
            <a:extLst>
              <a:ext uri="{FF2B5EF4-FFF2-40B4-BE49-F238E27FC236}">
                <a16:creationId xmlns:a16="http://schemas.microsoft.com/office/drawing/2014/main" id="{1CBDCBA3-B3BA-4316-B3D7-CD1676E50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2288"/>
            <a:ext cx="68580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Box 7">
            <a:extLst>
              <a:ext uri="{FF2B5EF4-FFF2-40B4-BE49-F238E27FC236}">
                <a16:creationId xmlns:a16="http://schemas.microsoft.com/office/drawing/2014/main" id="{8DEA37DD-0688-4202-9456-0FF8D283860F}"/>
              </a:ext>
            </a:extLst>
          </p:cNvPr>
          <p:cNvSpPr txBox="1">
            <a:spLocks noChangeArrowheads="1"/>
          </p:cNvSpPr>
          <p:nvPr/>
        </p:nvSpPr>
        <p:spPr bwMode="auto">
          <a:xfrm>
            <a:off x="2590800" y="3657601"/>
            <a:ext cx="19050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Recall</a:t>
            </a:r>
          </a:p>
          <a:p>
            <a:endParaRPr lang="en-US" altLang="en-US"/>
          </a:p>
          <a:p>
            <a:r>
              <a:rPr lang="en-US" altLang="en-US"/>
              <a:t>Interpolated</a:t>
            </a:r>
          </a:p>
          <a:p>
            <a:r>
              <a:rPr lang="en-US" altLang="en-US"/>
              <a:t>Precision</a:t>
            </a:r>
          </a:p>
          <a:p>
            <a:endParaRPr lang="en-US" altLang="en-US"/>
          </a:p>
          <a:p>
            <a:endParaRPr lang="en-US" altLang="en-US"/>
          </a:p>
          <a:p>
            <a:endParaRPr lang="en-US" altLang="en-US"/>
          </a:p>
          <a:p>
            <a:endParaRPr lang="en-US" altLang="en-US"/>
          </a:p>
        </p:txBody>
      </p:sp>
      <p:sp>
        <p:nvSpPr>
          <p:cNvPr id="38918" name="Rectangle 8">
            <a:extLst>
              <a:ext uri="{FF2B5EF4-FFF2-40B4-BE49-F238E27FC236}">
                <a16:creationId xmlns:a16="http://schemas.microsoft.com/office/drawing/2014/main" id="{CCD22FC1-F031-42C7-A7A3-E739BC9436D0}"/>
              </a:ext>
            </a:extLst>
          </p:cNvPr>
          <p:cNvSpPr>
            <a:spLocks noChangeArrowheads="1"/>
          </p:cNvSpPr>
          <p:nvPr/>
        </p:nvSpPr>
        <p:spPr bwMode="auto">
          <a:xfrm>
            <a:off x="5486400" y="3292476"/>
            <a:ext cx="4038600" cy="288925"/>
          </a:xfrm>
          <a:prstGeom prst="rect">
            <a:avLst/>
          </a:prstGeom>
          <a:solidFill>
            <a:schemeClr val="accent1">
              <a:alpha val="36078"/>
            </a:schemeClr>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19" name="TextBox 9">
            <a:extLst>
              <a:ext uri="{FF2B5EF4-FFF2-40B4-BE49-F238E27FC236}">
                <a16:creationId xmlns:a16="http://schemas.microsoft.com/office/drawing/2014/main" id="{C03F629D-22B8-4623-9E5F-EFDE2D77FAF9}"/>
              </a:ext>
            </a:extLst>
          </p:cNvPr>
          <p:cNvSpPr txBox="1">
            <a:spLocks noChangeArrowheads="1"/>
          </p:cNvSpPr>
          <p:nvPr/>
        </p:nvSpPr>
        <p:spPr bwMode="auto">
          <a:xfrm>
            <a:off x="3962400" y="3733800"/>
            <a:ext cx="5715000" cy="20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0.0    0.1   0.2    0.3    0.4    0.5   0.6  0.7  0.8  0.9  1.0</a:t>
            </a:r>
          </a:p>
          <a:p>
            <a:endParaRPr lang="en-US" altLang="en-US"/>
          </a:p>
          <a:p>
            <a:r>
              <a:rPr lang="en-US" altLang="en-US"/>
              <a:t>1.0    1.0   1.0</a:t>
            </a:r>
          </a:p>
          <a:p>
            <a:endParaRPr lang="en-US" altLang="en-US"/>
          </a:p>
          <a:p>
            <a:endParaRPr lang="en-US" altLang="en-US"/>
          </a:p>
          <a:p>
            <a:endParaRPr lang="en-US" altLang="en-US"/>
          </a:p>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C870082-192C-4842-BE4A-ADBFDB3A3FB8}"/>
              </a:ext>
            </a:extLst>
          </p:cNvPr>
          <p:cNvSpPr>
            <a:spLocks noGrp="1"/>
          </p:cNvSpPr>
          <p:nvPr>
            <p:ph type="title"/>
          </p:nvPr>
        </p:nvSpPr>
        <p:spPr/>
        <p:txBody>
          <a:bodyPr/>
          <a:lstStyle/>
          <a:p>
            <a:r>
              <a:rPr lang="en-US" altLang="en-US"/>
              <a:t>Interpolation</a:t>
            </a:r>
          </a:p>
        </p:txBody>
      </p:sp>
      <p:sp>
        <p:nvSpPr>
          <p:cNvPr id="39939" name="Slide Number Placeholder 3">
            <a:extLst>
              <a:ext uri="{FF2B5EF4-FFF2-40B4-BE49-F238E27FC236}">
                <a16:creationId xmlns:a16="http://schemas.microsoft.com/office/drawing/2014/main" id="{BBA409AC-DFF9-447D-A39E-762B4D8630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93147B1-722F-4186-A91D-372F4C7FA3B2}" type="slidenum">
              <a:rPr lang="zh-CN" altLang="en-US">
                <a:latin typeface="Arial" panose="020B0604020202020204" pitchFamily="34" charset="0"/>
              </a:rPr>
              <a:pPr/>
              <a:t>52</a:t>
            </a:fld>
            <a:endParaRPr lang="en-US" altLang="zh-CN">
              <a:latin typeface="Arial" panose="020B0604020202020204" pitchFamily="34" charset="0"/>
            </a:endParaRPr>
          </a:p>
        </p:txBody>
      </p:sp>
      <p:pic>
        <p:nvPicPr>
          <p:cNvPr id="39940" name="Picture 2" descr="C:\Users\croft\Desktop\chap8-3.tif">
            <a:extLst>
              <a:ext uri="{FF2B5EF4-FFF2-40B4-BE49-F238E27FC236}">
                <a16:creationId xmlns:a16="http://schemas.microsoft.com/office/drawing/2014/main" id="{5F75F572-586C-4FBA-9DD8-030274F05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2288"/>
            <a:ext cx="68580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7">
            <a:extLst>
              <a:ext uri="{FF2B5EF4-FFF2-40B4-BE49-F238E27FC236}">
                <a16:creationId xmlns:a16="http://schemas.microsoft.com/office/drawing/2014/main" id="{2175AB53-A09B-4D3D-8E23-09B0A04B4C07}"/>
              </a:ext>
            </a:extLst>
          </p:cNvPr>
          <p:cNvSpPr txBox="1">
            <a:spLocks noChangeArrowheads="1"/>
          </p:cNvSpPr>
          <p:nvPr/>
        </p:nvSpPr>
        <p:spPr bwMode="auto">
          <a:xfrm>
            <a:off x="2590800" y="3657601"/>
            <a:ext cx="19050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Recall</a:t>
            </a:r>
          </a:p>
          <a:p>
            <a:endParaRPr lang="en-US" altLang="en-US"/>
          </a:p>
          <a:p>
            <a:r>
              <a:rPr lang="en-US" altLang="en-US"/>
              <a:t>Interpolated</a:t>
            </a:r>
          </a:p>
          <a:p>
            <a:r>
              <a:rPr lang="en-US" altLang="en-US"/>
              <a:t>Precision</a:t>
            </a:r>
          </a:p>
          <a:p>
            <a:endParaRPr lang="en-US" altLang="en-US"/>
          </a:p>
          <a:p>
            <a:endParaRPr lang="en-US" altLang="en-US"/>
          </a:p>
          <a:p>
            <a:endParaRPr lang="en-US" altLang="en-US"/>
          </a:p>
          <a:p>
            <a:endParaRPr lang="en-US" altLang="en-US"/>
          </a:p>
        </p:txBody>
      </p:sp>
      <p:sp>
        <p:nvSpPr>
          <p:cNvPr id="39942" name="Rectangle 8">
            <a:extLst>
              <a:ext uri="{FF2B5EF4-FFF2-40B4-BE49-F238E27FC236}">
                <a16:creationId xmlns:a16="http://schemas.microsoft.com/office/drawing/2014/main" id="{790D9CE7-26CF-4479-A86B-23729814B897}"/>
              </a:ext>
            </a:extLst>
          </p:cNvPr>
          <p:cNvSpPr>
            <a:spLocks noChangeArrowheads="1"/>
          </p:cNvSpPr>
          <p:nvPr/>
        </p:nvSpPr>
        <p:spPr bwMode="auto">
          <a:xfrm>
            <a:off x="5486400" y="3292476"/>
            <a:ext cx="4038600" cy="288925"/>
          </a:xfrm>
          <a:prstGeom prst="rect">
            <a:avLst/>
          </a:prstGeom>
          <a:solidFill>
            <a:schemeClr val="accent1">
              <a:alpha val="36078"/>
            </a:schemeClr>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9943" name="TextBox 9">
            <a:extLst>
              <a:ext uri="{FF2B5EF4-FFF2-40B4-BE49-F238E27FC236}">
                <a16:creationId xmlns:a16="http://schemas.microsoft.com/office/drawing/2014/main" id="{1D4CA16A-A488-47CC-98B3-E1D188CFDBA7}"/>
              </a:ext>
            </a:extLst>
          </p:cNvPr>
          <p:cNvSpPr txBox="1">
            <a:spLocks noChangeArrowheads="1"/>
          </p:cNvSpPr>
          <p:nvPr/>
        </p:nvSpPr>
        <p:spPr bwMode="auto">
          <a:xfrm>
            <a:off x="3962400" y="3733800"/>
            <a:ext cx="5715000" cy="20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0.0    0.1   0.2    0.3    0.4    0.5   0.6  0.7  0.8  0.9  1.0</a:t>
            </a:r>
          </a:p>
          <a:p>
            <a:endParaRPr lang="en-US" altLang="en-US"/>
          </a:p>
          <a:p>
            <a:r>
              <a:rPr lang="en-US" altLang="en-US"/>
              <a:t>1.0    1.0   1.0    0.67</a:t>
            </a:r>
          </a:p>
          <a:p>
            <a:endParaRPr lang="en-US" altLang="en-US"/>
          </a:p>
          <a:p>
            <a:endParaRPr lang="en-US" altLang="en-US"/>
          </a:p>
          <a:p>
            <a:endParaRPr lang="en-US" altLang="en-US"/>
          </a:p>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8904481-ED25-40E1-AA01-FB69B2D4F1E9}"/>
              </a:ext>
            </a:extLst>
          </p:cNvPr>
          <p:cNvSpPr>
            <a:spLocks noGrp="1"/>
          </p:cNvSpPr>
          <p:nvPr>
            <p:ph type="title"/>
          </p:nvPr>
        </p:nvSpPr>
        <p:spPr/>
        <p:txBody>
          <a:bodyPr/>
          <a:lstStyle/>
          <a:p>
            <a:r>
              <a:rPr lang="en-US" altLang="en-US"/>
              <a:t>Interpolation</a:t>
            </a:r>
          </a:p>
        </p:txBody>
      </p:sp>
      <p:sp>
        <p:nvSpPr>
          <p:cNvPr id="40963" name="Slide Number Placeholder 3">
            <a:extLst>
              <a:ext uri="{FF2B5EF4-FFF2-40B4-BE49-F238E27FC236}">
                <a16:creationId xmlns:a16="http://schemas.microsoft.com/office/drawing/2014/main" id="{1B1B03EE-E44F-4E00-BF47-D5EA294821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4DAD34E-AFAB-4431-8F35-CF5D118E6EE3}" type="slidenum">
              <a:rPr lang="zh-CN" altLang="en-US">
                <a:latin typeface="Arial" panose="020B0604020202020204" pitchFamily="34" charset="0"/>
              </a:rPr>
              <a:pPr/>
              <a:t>53</a:t>
            </a:fld>
            <a:endParaRPr lang="en-US" altLang="zh-CN">
              <a:latin typeface="Arial" panose="020B0604020202020204" pitchFamily="34" charset="0"/>
            </a:endParaRPr>
          </a:p>
        </p:txBody>
      </p:sp>
      <p:pic>
        <p:nvPicPr>
          <p:cNvPr id="40964" name="Picture 2" descr="C:\Users\croft\Desktop\chap8-3.tif">
            <a:extLst>
              <a:ext uri="{FF2B5EF4-FFF2-40B4-BE49-F238E27FC236}">
                <a16:creationId xmlns:a16="http://schemas.microsoft.com/office/drawing/2014/main" id="{E6AD5CA9-6701-475F-9F14-3AC2855D1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2288"/>
            <a:ext cx="68580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7">
            <a:extLst>
              <a:ext uri="{FF2B5EF4-FFF2-40B4-BE49-F238E27FC236}">
                <a16:creationId xmlns:a16="http://schemas.microsoft.com/office/drawing/2014/main" id="{3977F6E7-3AD0-4888-842B-85D66640321B}"/>
              </a:ext>
            </a:extLst>
          </p:cNvPr>
          <p:cNvSpPr txBox="1">
            <a:spLocks noChangeArrowheads="1"/>
          </p:cNvSpPr>
          <p:nvPr/>
        </p:nvSpPr>
        <p:spPr bwMode="auto">
          <a:xfrm>
            <a:off x="2590800" y="3657601"/>
            <a:ext cx="19050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Recall</a:t>
            </a:r>
          </a:p>
          <a:p>
            <a:endParaRPr lang="en-US" altLang="en-US"/>
          </a:p>
          <a:p>
            <a:r>
              <a:rPr lang="en-US" altLang="en-US"/>
              <a:t>Interpolated</a:t>
            </a:r>
          </a:p>
          <a:p>
            <a:r>
              <a:rPr lang="en-US" altLang="en-US"/>
              <a:t>Precision</a:t>
            </a:r>
          </a:p>
          <a:p>
            <a:endParaRPr lang="en-US" altLang="en-US"/>
          </a:p>
          <a:p>
            <a:endParaRPr lang="en-US" altLang="en-US"/>
          </a:p>
          <a:p>
            <a:endParaRPr lang="en-US" altLang="en-US"/>
          </a:p>
          <a:p>
            <a:endParaRPr lang="en-US" altLang="en-US"/>
          </a:p>
        </p:txBody>
      </p:sp>
      <p:sp>
        <p:nvSpPr>
          <p:cNvPr id="40966" name="Rectangle 8">
            <a:extLst>
              <a:ext uri="{FF2B5EF4-FFF2-40B4-BE49-F238E27FC236}">
                <a16:creationId xmlns:a16="http://schemas.microsoft.com/office/drawing/2014/main" id="{6F878EF6-38B2-4D43-89FF-DEEE32092155}"/>
              </a:ext>
            </a:extLst>
          </p:cNvPr>
          <p:cNvSpPr>
            <a:spLocks noChangeArrowheads="1"/>
          </p:cNvSpPr>
          <p:nvPr/>
        </p:nvSpPr>
        <p:spPr bwMode="auto">
          <a:xfrm>
            <a:off x="5486400" y="3292476"/>
            <a:ext cx="4038600" cy="288925"/>
          </a:xfrm>
          <a:prstGeom prst="rect">
            <a:avLst/>
          </a:prstGeom>
          <a:solidFill>
            <a:schemeClr val="accent1">
              <a:alpha val="36078"/>
            </a:schemeClr>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67" name="TextBox 9">
            <a:extLst>
              <a:ext uri="{FF2B5EF4-FFF2-40B4-BE49-F238E27FC236}">
                <a16:creationId xmlns:a16="http://schemas.microsoft.com/office/drawing/2014/main" id="{E94E4705-39C5-4662-A5C6-AE165310D489}"/>
              </a:ext>
            </a:extLst>
          </p:cNvPr>
          <p:cNvSpPr txBox="1">
            <a:spLocks noChangeArrowheads="1"/>
          </p:cNvSpPr>
          <p:nvPr/>
        </p:nvSpPr>
        <p:spPr bwMode="auto">
          <a:xfrm>
            <a:off x="3962400" y="3733800"/>
            <a:ext cx="5715000" cy="20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0.0    0.1   0.2    0.3    0.4    0.5   0.6  0.7  0.8  0.9  1.0</a:t>
            </a:r>
          </a:p>
          <a:p>
            <a:endParaRPr lang="en-US" altLang="en-US"/>
          </a:p>
          <a:p>
            <a:r>
              <a:rPr lang="en-US" altLang="en-US"/>
              <a:t>1.0    1.0   1.0    0.67  0.67  0.5   0.5  0.5  0.5  0.5  0.5</a:t>
            </a:r>
          </a:p>
          <a:p>
            <a:endParaRPr lang="en-US" altLang="en-US"/>
          </a:p>
          <a:p>
            <a:endParaRPr lang="en-US" altLang="en-US"/>
          </a:p>
          <a:p>
            <a:endParaRPr lang="en-US" altLang="en-US"/>
          </a:p>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29</a:t>
            </a:r>
          </a:p>
        </p:txBody>
      </p:sp>
      <p:sp>
        <p:nvSpPr>
          <p:cNvPr id="3" name="Content Placeholder 2"/>
          <p:cNvSpPr>
            <a:spLocks noGrp="1"/>
          </p:cNvSpPr>
          <p:nvPr>
            <p:ph idx="1"/>
          </p:nvPr>
        </p:nvSpPr>
        <p:spPr>
          <a:xfrm>
            <a:off x="2041555" y="1607274"/>
            <a:ext cx="8330610" cy="4999714"/>
          </a:xfrm>
        </p:spPr>
        <p:txBody>
          <a:bodyPr>
            <a:normAutofit/>
          </a:bodyPr>
          <a:lstStyle/>
          <a:p>
            <a:pPr>
              <a:buNone/>
            </a:pPr>
            <a:r>
              <a:rPr lang="en-US" b="0" i="0">
                <a:solidFill>
                  <a:srgbClr val="050505"/>
                </a:solidFill>
                <a:effectLst/>
                <a:latin typeface="Open Sans" panose="020B0606030504020204" pitchFamily="34" charset="0"/>
              </a:rPr>
              <a:t>Using interpolation, draw Recall-Precision graph to compare the given ranking algorithms. </a:t>
            </a:r>
            <a:endParaRPr lang="en-US" altLang="zh-TW" sz="2000">
              <a:ea typeface="新細明體" pitchFamily="2" charset="-120"/>
            </a:endParaRPr>
          </a:p>
        </p:txBody>
      </p:sp>
      <p:pic>
        <p:nvPicPr>
          <p:cNvPr id="4" name="Picture 2" descr="C:\Users\croft\Desktop\chap8-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042" y="2627894"/>
            <a:ext cx="4865739" cy="29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853308" y="5787429"/>
            <a:ext cx="7297137" cy="646331"/>
          </a:xfrm>
          <a:prstGeom prst="rect">
            <a:avLst/>
          </a:prstGeom>
        </p:spPr>
        <p:txBody>
          <a:bodyPr wrap="square">
            <a:spAutoFit/>
          </a:bodyPr>
          <a:lstStyle/>
          <a:p>
            <a:pPr lvl="1"/>
            <a:endParaRPr lang="en-US" dirty="0"/>
          </a:p>
          <a:p>
            <a:pPr marL="342900" lvl="1"/>
            <a:r>
              <a:rPr lang="en-US" altLang="en-US" dirty="0"/>
              <a:t>Submit your solution t</a:t>
            </a:r>
            <a:r>
              <a:rPr lang="en-US" dirty="0">
                <a:highlight>
                  <a:srgbClr val="FFFFFF"/>
                </a:highlight>
                <a:latin typeface="Arial" panose="020B0604020202020204" pitchFamily="34" charset="0"/>
                <a:cs typeface="Arial" panose="020B0604020202020204" pitchFamily="34" charset="0"/>
              </a:rPr>
              <a:t>o piazza Activity 29 thread. </a:t>
            </a:r>
          </a:p>
        </p:txBody>
      </p:sp>
    </p:spTree>
    <p:extLst>
      <p:ext uri="{BB962C8B-B14F-4D97-AF65-F5344CB8AC3E}">
        <p14:creationId xmlns:p14="http://schemas.microsoft.com/office/powerpoint/2010/main" val="36561388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a:ea typeface="SimSun" panose="02010600030101010101" pitchFamily="2" charset="-122"/>
              </a:rPr>
              <a:t>13.4.3 </a:t>
            </a:r>
            <a:r>
              <a:rPr lang="en-NZ" altLang="en-US"/>
              <a:t>Recap: Confusion matrix</a:t>
            </a:r>
            <a:endParaRPr lang="en-AU" altLang="en-US"/>
          </a:p>
        </p:txBody>
      </p:sp>
      <p:sp>
        <p:nvSpPr>
          <p:cNvPr id="412675" name="Rectangle 3"/>
          <p:cNvSpPr>
            <a:spLocks noGrp="1" noChangeArrowheads="1"/>
          </p:cNvSpPr>
          <p:nvPr>
            <p:ph idx="1"/>
          </p:nvPr>
        </p:nvSpPr>
        <p:spPr>
          <a:xfrm>
            <a:off x="3009900" y="2000250"/>
            <a:ext cx="6229350" cy="3600450"/>
          </a:xfrm>
        </p:spPr>
        <p:txBody>
          <a:bodyPr>
            <a:normAutofit lnSpcReduction="10000"/>
          </a:bodyPr>
          <a:lstStyle/>
          <a:p>
            <a:pPr>
              <a:lnSpc>
                <a:spcPct val="80000"/>
              </a:lnSpc>
            </a:pPr>
            <a:r>
              <a:rPr lang="en-NZ" altLang="en-US" sz="1800"/>
              <a:t>The confusion matrix (easily generalize to multi-class)</a:t>
            </a:r>
          </a:p>
          <a:p>
            <a:pPr>
              <a:lnSpc>
                <a:spcPct val="80000"/>
              </a:lnSpc>
            </a:pPr>
            <a:endParaRPr lang="en-NZ" altLang="en-US" sz="1800"/>
          </a:p>
          <a:p>
            <a:pPr>
              <a:lnSpc>
                <a:spcPct val="80000"/>
              </a:lnSpc>
            </a:pPr>
            <a:endParaRPr lang="en-NZ" altLang="en-US" sz="1800"/>
          </a:p>
          <a:p>
            <a:pPr>
              <a:lnSpc>
                <a:spcPct val="80000"/>
              </a:lnSpc>
            </a:pPr>
            <a:endParaRPr lang="en-NZ" altLang="en-US" sz="1800"/>
          </a:p>
          <a:p>
            <a:pPr>
              <a:lnSpc>
                <a:spcPct val="80000"/>
              </a:lnSpc>
            </a:pPr>
            <a:endParaRPr lang="en-NZ" altLang="en-US" sz="1800"/>
          </a:p>
          <a:p>
            <a:pPr>
              <a:lnSpc>
                <a:spcPct val="80000"/>
              </a:lnSpc>
            </a:pPr>
            <a:endParaRPr lang="en-NZ" altLang="en-US" sz="1800"/>
          </a:p>
          <a:p>
            <a:pPr>
              <a:lnSpc>
                <a:spcPct val="80000"/>
              </a:lnSpc>
            </a:pPr>
            <a:endParaRPr lang="en-NZ" altLang="en-US" sz="1800"/>
          </a:p>
          <a:p>
            <a:pPr>
              <a:lnSpc>
                <a:spcPct val="80000"/>
              </a:lnSpc>
            </a:pPr>
            <a:endParaRPr lang="en-NZ" altLang="en-US" sz="1800"/>
          </a:p>
          <a:p>
            <a:pPr>
              <a:lnSpc>
                <a:spcPct val="80000"/>
              </a:lnSpc>
            </a:pPr>
            <a:r>
              <a:rPr lang="en-NZ" altLang="en-US" sz="1800"/>
              <a:t>Machine Learning methods usually minimize FP+FN </a:t>
            </a:r>
          </a:p>
          <a:p>
            <a:pPr>
              <a:lnSpc>
                <a:spcPct val="80000"/>
              </a:lnSpc>
            </a:pPr>
            <a:r>
              <a:rPr lang="en-NZ" altLang="en-US" sz="1800"/>
              <a:t>TPR (True Positive Rate): TP / (TP + FN) = Recall</a:t>
            </a:r>
          </a:p>
          <a:p>
            <a:pPr>
              <a:lnSpc>
                <a:spcPct val="80000"/>
              </a:lnSpc>
            </a:pPr>
            <a:r>
              <a:rPr lang="en-NZ" altLang="en-US" sz="1800"/>
              <a:t>FPR (False Positive Rate): FP / (TN + FP)</a:t>
            </a:r>
          </a:p>
        </p:txBody>
      </p:sp>
      <p:graphicFrame>
        <p:nvGraphicFramePr>
          <p:cNvPr id="6" name="Group 4"/>
          <p:cNvGraphicFramePr>
            <a:graphicFrameLocks noGrp="1"/>
          </p:cNvGraphicFramePr>
          <p:nvPr/>
        </p:nvGraphicFramePr>
        <p:xfrm>
          <a:off x="3705365" y="2559516"/>
          <a:ext cx="4343400" cy="1639824"/>
        </p:xfrm>
        <a:graphic>
          <a:graphicData uri="http://schemas.openxmlformats.org/drawingml/2006/table">
            <a:tbl>
              <a:tblPr/>
              <a:tblGrid>
                <a:gridCol w="1751701">
                  <a:extLst>
                    <a:ext uri="{9D8B030D-6E8A-4147-A177-3AD203B41FA5}">
                      <a16:colId xmlns:a16="http://schemas.microsoft.com/office/drawing/2014/main" val="20000"/>
                    </a:ext>
                  </a:extLst>
                </a:gridCol>
                <a:gridCol w="1167801">
                  <a:extLst>
                    <a:ext uri="{9D8B030D-6E8A-4147-A177-3AD203B41FA5}">
                      <a16:colId xmlns:a16="http://schemas.microsoft.com/office/drawing/2014/main" val="20001"/>
                    </a:ext>
                  </a:extLst>
                </a:gridCol>
                <a:gridCol w="1423898">
                  <a:extLst>
                    <a:ext uri="{9D8B030D-6E8A-4147-A177-3AD203B41FA5}">
                      <a16:colId xmlns:a16="http://schemas.microsoft.com/office/drawing/2014/main" val="20002"/>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Actual: </a:t>
                      </a:r>
                    </a:p>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Positive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Actual:</a:t>
                      </a:r>
                    </a:p>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Negative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Predicted: </a:t>
                      </a:r>
                      <a:br>
                        <a:rPr kumimoji="0" lang="en-US" sz="1400" b="0" i="0" u="none" strike="noStrike" cap="none" normalizeH="0" baseline="0">
                          <a:ln>
                            <a:noFill/>
                          </a:ln>
                          <a:solidFill>
                            <a:schemeClr val="tx1"/>
                          </a:solidFill>
                          <a:effectLst/>
                          <a:latin typeface="Arial" charset="0"/>
                          <a:ea typeface="ＭＳ Ｐゴシック" charset="-128"/>
                        </a:rPr>
                      </a:br>
                      <a:r>
                        <a:rPr kumimoji="0" lang="en-US" sz="1400" b="0" i="0" u="none" strike="noStrike" cap="none" normalizeH="0" baseline="0">
                          <a:ln>
                            <a:noFill/>
                          </a:ln>
                          <a:solidFill>
                            <a:schemeClr val="tx1"/>
                          </a:solidFill>
                          <a:effectLst/>
                          <a:latin typeface="Arial" charset="0"/>
                          <a:ea typeface="ＭＳ Ｐゴシック" charset="-128"/>
                        </a:rPr>
                        <a:t>Positive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err="1">
                          <a:ln>
                            <a:noFill/>
                          </a:ln>
                          <a:solidFill>
                            <a:schemeClr val="tx1"/>
                          </a:solidFill>
                          <a:effectLst/>
                          <a:latin typeface="Arial" charset="0"/>
                          <a:ea typeface="ＭＳ Ｐゴシック" charset="-128"/>
                        </a:rPr>
                        <a:t>tp</a:t>
                      </a:r>
                      <a:endParaRPr kumimoji="0" lang="en-US" sz="14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err="1">
                          <a:ln>
                            <a:noFill/>
                          </a:ln>
                          <a:solidFill>
                            <a:schemeClr val="tx1"/>
                          </a:solidFill>
                          <a:effectLst/>
                          <a:latin typeface="Arial" charset="0"/>
                          <a:ea typeface="ＭＳ Ｐゴシック" charset="-128"/>
                        </a:rPr>
                        <a:t>fp</a:t>
                      </a:r>
                      <a:endParaRPr kumimoji="0" lang="en-US" sz="14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Predicted:</a:t>
                      </a:r>
                    </a:p>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Arial" charset="0"/>
                          <a:ea typeface="ＭＳ Ｐゴシック" charset="-128"/>
                        </a:rPr>
                        <a:t>Negative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err="1">
                          <a:ln>
                            <a:noFill/>
                          </a:ln>
                          <a:solidFill>
                            <a:schemeClr val="tx1"/>
                          </a:solidFill>
                          <a:effectLst/>
                          <a:latin typeface="Arial" charset="0"/>
                          <a:ea typeface="ＭＳ Ｐゴシック" charset="-128"/>
                        </a:rPr>
                        <a:t>fn</a:t>
                      </a:r>
                      <a:endParaRPr kumimoji="0" lang="en-US" sz="14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err="1">
                          <a:ln>
                            <a:noFill/>
                          </a:ln>
                          <a:solidFill>
                            <a:schemeClr val="tx1"/>
                          </a:solidFill>
                          <a:effectLst/>
                          <a:latin typeface="Arial" charset="0"/>
                          <a:ea typeface="ＭＳ Ｐゴシック" charset="-128"/>
                        </a:rPr>
                        <a:t>tn</a:t>
                      </a:r>
                      <a:endParaRPr kumimoji="0" lang="en-US" sz="14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39031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ea typeface="SimSun" panose="02010600030101010101" pitchFamily="2" charset="-122"/>
              </a:rPr>
              <a:t>13.4.4 </a:t>
            </a:r>
            <a:r>
              <a:rPr lang="en-US" altLang="en-US"/>
              <a:t>ROC Curves</a:t>
            </a:r>
          </a:p>
        </p:txBody>
      </p:sp>
      <p:sp>
        <p:nvSpPr>
          <p:cNvPr id="153603" name="Rectangle 3"/>
          <p:cNvSpPr>
            <a:spLocks noGrp="1" noChangeArrowheads="1"/>
          </p:cNvSpPr>
          <p:nvPr>
            <p:ph idx="1"/>
          </p:nvPr>
        </p:nvSpPr>
        <p:spPr/>
        <p:txBody>
          <a:bodyPr>
            <a:normAutofit/>
          </a:bodyPr>
          <a:lstStyle/>
          <a:p>
            <a:r>
              <a:rPr lang="en-US"/>
              <a:t>A </a:t>
            </a:r>
            <a:r>
              <a:rPr lang="en-US" b="1"/>
              <a:t>receiver operating characteristic curve</a:t>
            </a:r>
            <a:r>
              <a:rPr lang="en-US"/>
              <a:t>, i.e. </a:t>
            </a:r>
            <a:r>
              <a:rPr lang="en-US" b="1"/>
              <a:t>ROC curve</a:t>
            </a:r>
            <a:r>
              <a:rPr lang="en-US"/>
              <a:t>, is a graphical plot that illustrates the diagnostic ability of a binary classifier system as its discrimination threshold is varied.</a:t>
            </a:r>
          </a:p>
          <a:p>
            <a:r>
              <a:rPr lang="en-US"/>
              <a:t>The diagnostic performance of a test, or the accuracy of a test to discriminate diseased cases from normal cases is evaluated using Receiver Operating Characteristic (ROC) curve analysis</a:t>
            </a:r>
          </a:p>
          <a:p>
            <a:r>
              <a:rPr lang="en-US"/>
              <a:t>A ROC Curve is a way to compare diagnostic tests. It is a plot of the true positive rate against the false positive rate.</a:t>
            </a:r>
            <a:endParaRPr lang="en-US" altLang="en-US"/>
          </a:p>
        </p:txBody>
      </p:sp>
    </p:spTree>
    <p:extLst>
      <p:ext uri="{BB962C8B-B14F-4D97-AF65-F5344CB8AC3E}">
        <p14:creationId xmlns:p14="http://schemas.microsoft.com/office/powerpoint/2010/main" val="371389618"/>
      </p:ext>
    </p:extLst>
  </p:cSld>
  <p:clrMapOvr>
    <a:masterClrMapping/>
  </p:clrMapOvr>
  <p:transition advTm="48512"/>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a:t>ROC Curves</a:t>
            </a:r>
          </a:p>
        </p:txBody>
      </p:sp>
      <p:pic>
        <p:nvPicPr>
          <p:cNvPr id="4" name="Picture 3">
            <a:extLst>
              <a:ext uri="{FF2B5EF4-FFF2-40B4-BE49-F238E27FC236}">
                <a16:creationId xmlns:a16="http://schemas.microsoft.com/office/drawing/2014/main" id="{45305D86-FF3B-4D66-B4FF-1FB67B148A11}"/>
              </a:ext>
            </a:extLst>
          </p:cNvPr>
          <p:cNvPicPr>
            <a:picLocks noChangeAspect="1"/>
          </p:cNvPicPr>
          <p:nvPr/>
        </p:nvPicPr>
        <p:blipFill>
          <a:blip r:embed="rId3"/>
          <a:stretch>
            <a:fillRect/>
          </a:stretch>
        </p:blipFill>
        <p:spPr>
          <a:xfrm>
            <a:off x="1924369" y="1479482"/>
            <a:ext cx="2480984" cy="2256676"/>
          </a:xfrm>
          <a:prstGeom prst="rect">
            <a:avLst/>
          </a:prstGeom>
        </p:spPr>
      </p:pic>
      <p:pic>
        <p:nvPicPr>
          <p:cNvPr id="7170" name="Picture 2">
            <a:extLst>
              <a:ext uri="{FF2B5EF4-FFF2-40B4-BE49-F238E27FC236}">
                <a16:creationId xmlns:a16="http://schemas.microsoft.com/office/drawing/2014/main" id="{C727E96F-2492-404A-B2E5-95E9B80AF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647" y="1479482"/>
            <a:ext cx="2480984" cy="22566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23B5814-3EA9-4583-B495-DBBCFA60E79D}"/>
              </a:ext>
            </a:extLst>
          </p:cNvPr>
          <p:cNvPicPr>
            <a:picLocks noChangeAspect="1"/>
          </p:cNvPicPr>
          <p:nvPr/>
        </p:nvPicPr>
        <p:blipFill>
          <a:blip r:embed="rId5"/>
          <a:stretch>
            <a:fillRect/>
          </a:stretch>
        </p:blipFill>
        <p:spPr>
          <a:xfrm>
            <a:off x="4748108" y="1479482"/>
            <a:ext cx="2480984" cy="2256676"/>
          </a:xfrm>
          <a:prstGeom prst="rect">
            <a:avLst/>
          </a:prstGeom>
        </p:spPr>
      </p:pic>
      <p:sp>
        <p:nvSpPr>
          <p:cNvPr id="10" name="Rectangle 3">
            <a:extLst>
              <a:ext uri="{FF2B5EF4-FFF2-40B4-BE49-F238E27FC236}">
                <a16:creationId xmlns:a16="http://schemas.microsoft.com/office/drawing/2014/main" id="{CA37D04E-6F3C-49AA-A182-E8F44AE57AA8}"/>
              </a:ext>
            </a:extLst>
          </p:cNvPr>
          <p:cNvSpPr txBox="1">
            <a:spLocks noChangeArrowheads="1"/>
          </p:cNvSpPr>
          <p:nvPr/>
        </p:nvSpPr>
        <p:spPr>
          <a:xfrm>
            <a:off x="5064955" y="3710470"/>
            <a:ext cx="2721692" cy="167808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1600"/>
              <a:t>This is the worst situation. When AUC is approximately 0.5, model has no discrimination capacity to distinguish between positive class and negative class. Random predictions. </a:t>
            </a:r>
          </a:p>
          <a:p>
            <a:pPr marL="0" indent="0" fontAlgn="auto">
              <a:spcAft>
                <a:spcPts val="0"/>
              </a:spcAft>
              <a:buNone/>
            </a:pPr>
            <a:endParaRPr lang="en-US" altLang="en-US" sz="1600"/>
          </a:p>
        </p:txBody>
      </p:sp>
      <p:sp>
        <p:nvSpPr>
          <p:cNvPr id="11" name="Rectangle 3">
            <a:extLst>
              <a:ext uri="{FF2B5EF4-FFF2-40B4-BE49-F238E27FC236}">
                <a16:creationId xmlns:a16="http://schemas.microsoft.com/office/drawing/2014/main" id="{9BAC289E-81F2-44F8-AB80-8C6B2C5FA063}"/>
              </a:ext>
            </a:extLst>
          </p:cNvPr>
          <p:cNvSpPr txBox="1">
            <a:spLocks noChangeArrowheads="1"/>
          </p:cNvSpPr>
          <p:nvPr/>
        </p:nvSpPr>
        <p:spPr>
          <a:xfrm>
            <a:off x="1805891" y="3700429"/>
            <a:ext cx="2327746" cy="110898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1600"/>
              <a:t>This is an ideal situation. Model has an ideal measure of separability. It is perfectly able to distinguish between positive class and negative class.</a:t>
            </a:r>
            <a:endParaRPr lang="en-US" altLang="en-US" sz="1600"/>
          </a:p>
        </p:txBody>
      </p:sp>
    </p:spTree>
    <p:extLst>
      <p:ext uri="{BB962C8B-B14F-4D97-AF65-F5344CB8AC3E}">
        <p14:creationId xmlns:p14="http://schemas.microsoft.com/office/powerpoint/2010/main" val="185321187"/>
      </p:ext>
    </p:extLst>
  </p:cSld>
  <p:clrMapOvr>
    <a:masterClrMapping/>
  </p:clrMapOvr>
  <p:transition advTm="48512"/>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ea typeface="SimSun" panose="02010600030101010101" pitchFamily="2" charset="-122"/>
              </a:rPr>
              <a:t>13.4.5 </a:t>
            </a:r>
            <a:r>
              <a:rPr lang="en-US" altLang="en-US"/>
              <a:t>Multiple ROC Curves</a:t>
            </a:r>
          </a:p>
        </p:txBody>
      </p:sp>
      <p:sp>
        <p:nvSpPr>
          <p:cNvPr id="153603" name="Rectangle 3"/>
          <p:cNvSpPr>
            <a:spLocks noGrp="1" noChangeArrowheads="1"/>
          </p:cNvSpPr>
          <p:nvPr>
            <p:ph idx="1"/>
          </p:nvPr>
        </p:nvSpPr>
        <p:spPr/>
        <p:txBody>
          <a:bodyPr/>
          <a:lstStyle/>
          <a:p>
            <a:r>
              <a:rPr lang="en-US"/>
              <a:t>Comparison of multiple classifiers is usually straight-forward especially when no curves cross each other. Curves close to the perfect ROC curve have a better performance level than the ones closes to the baseline.</a:t>
            </a:r>
            <a:endParaRPr lang="en-US" altLang="en-US"/>
          </a:p>
        </p:txBody>
      </p:sp>
      <p:pic>
        <p:nvPicPr>
          <p:cNvPr id="2" name="Picture 1">
            <a:extLst>
              <a:ext uri="{FF2B5EF4-FFF2-40B4-BE49-F238E27FC236}">
                <a16:creationId xmlns:a16="http://schemas.microsoft.com/office/drawing/2014/main" id="{C884EB2B-8E67-48FA-B6E7-2982092B7760}"/>
              </a:ext>
            </a:extLst>
          </p:cNvPr>
          <p:cNvPicPr>
            <a:picLocks noChangeAspect="1"/>
          </p:cNvPicPr>
          <p:nvPr/>
        </p:nvPicPr>
        <p:blipFill>
          <a:blip r:embed="rId2"/>
          <a:stretch>
            <a:fillRect/>
          </a:stretch>
        </p:blipFill>
        <p:spPr>
          <a:xfrm>
            <a:off x="3852275" y="3429000"/>
            <a:ext cx="4144445" cy="3406393"/>
          </a:xfrm>
          <a:prstGeom prst="rect">
            <a:avLst/>
          </a:prstGeom>
        </p:spPr>
      </p:pic>
    </p:spTree>
    <p:extLst>
      <p:ext uri="{BB962C8B-B14F-4D97-AF65-F5344CB8AC3E}">
        <p14:creationId xmlns:p14="http://schemas.microsoft.com/office/powerpoint/2010/main" val="2718537115"/>
      </p:ext>
    </p:extLst>
  </p:cSld>
  <p:clrMapOvr>
    <a:masterClrMapping/>
  </p:clrMapOvr>
  <p:transition advTm="48512"/>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ea typeface="SimSun" panose="02010600030101010101" pitchFamily="2" charset="-122"/>
              </a:rPr>
              <a:t>13.4.6 </a:t>
            </a:r>
            <a:r>
              <a:rPr lang="en-US" altLang="en-US"/>
              <a:t>PR Curves Vs ROC Curves</a:t>
            </a:r>
          </a:p>
        </p:txBody>
      </p:sp>
      <p:sp>
        <p:nvSpPr>
          <p:cNvPr id="153603" name="Rectangle 3"/>
          <p:cNvSpPr>
            <a:spLocks noGrp="1" noChangeArrowheads="1"/>
          </p:cNvSpPr>
          <p:nvPr>
            <p:ph idx="1"/>
          </p:nvPr>
        </p:nvSpPr>
        <p:spPr/>
        <p:txBody>
          <a:bodyPr>
            <a:normAutofit lnSpcReduction="10000"/>
          </a:bodyPr>
          <a:lstStyle/>
          <a:p>
            <a:r>
              <a:rPr lang="en-US"/>
              <a:t>Remember, a ROC curve represents a relation between sensitivity (Recall) and False Positive Rate (Not Precision).</a:t>
            </a:r>
          </a:p>
          <a:p>
            <a:pPr lvl="1"/>
            <a:r>
              <a:rPr lang="en-US"/>
              <a:t>ROC curve plot True Positive Rate Vs. False Positive Rate; Whereas, PR curve plot Precision Vs. Recall.</a:t>
            </a:r>
          </a:p>
          <a:p>
            <a:r>
              <a:rPr lang="en-US"/>
              <a:t>If your question is, "How well can this classifier be expected to perform </a:t>
            </a:r>
            <a:r>
              <a:rPr lang="en-US" i="1"/>
              <a:t>in general</a:t>
            </a:r>
            <a:r>
              <a:rPr lang="en-US"/>
              <a:t>, go with a ROC curve</a:t>
            </a:r>
          </a:p>
          <a:p>
            <a:r>
              <a:rPr lang="en-US"/>
              <a:t>If true negative is not much valuable to the problem, or negative examples are abundant. Then, PR-curve is typically more appropriate. </a:t>
            </a:r>
          </a:p>
          <a:p>
            <a:pPr lvl="1"/>
            <a:r>
              <a:rPr lang="en-US"/>
              <a:t>For example, if the class is highly imbalanced and positive samples are very rare, then use PR-curve.</a:t>
            </a:r>
          </a:p>
          <a:p>
            <a:pPr lvl="1"/>
            <a:r>
              <a:rPr lang="en-US"/>
              <a:t>How meaningful is a positive result from my classifier</a:t>
            </a:r>
          </a:p>
        </p:txBody>
      </p:sp>
    </p:spTree>
    <p:extLst>
      <p:ext uri="{BB962C8B-B14F-4D97-AF65-F5344CB8AC3E}">
        <p14:creationId xmlns:p14="http://schemas.microsoft.com/office/powerpoint/2010/main" val="578902885"/>
      </p:ext>
    </p:extLst>
  </p:cSld>
  <p:clrMapOvr>
    <a:masterClrMapping/>
  </p:clrMapOvr>
  <p:transition advTm="4851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idx="4294967295"/>
          </p:nvPr>
        </p:nvSpPr>
        <p:spPr>
          <a:xfrm>
            <a:off x="657225" y="879475"/>
            <a:ext cx="7886700" cy="539750"/>
          </a:xfrm>
        </p:spPr>
        <p:txBody>
          <a:bodyPr anchor="ctr">
            <a:noAutofit/>
          </a:bodyPr>
          <a:lstStyle/>
          <a:p>
            <a:pPr eaLnBrk="1" hangingPunct="1"/>
            <a:r>
              <a:rPr lang="en-US" altLang="zh-CN" sz="3600">
                <a:ea typeface="SimSun" panose="02010600030101010101" pitchFamily="2" charset="-122"/>
              </a:rPr>
              <a:t>13.1.1 Evaluation</a:t>
            </a:r>
          </a:p>
        </p:txBody>
      </p:sp>
      <p:sp>
        <p:nvSpPr>
          <p:cNvPr id="8196" name="Content Placeholder 2"/>
          <p:cNvSpPr>
            <a:spLocks noGrp="1"/>
          </p:cNvSpPr>
          <p:nvPr>
            <p:ph idx="4294967295"/>
          </p:nvPr>
        </p:nvSpPr>
        <p:spPr>
          <a:xfrm>
            <a:off x="657225" y="1752600"/>
            <a:ext cx="8229600" cy="3162300"/>
          </a:xfrm>
        </p:spPr>
        <p:txBody>
          <a:bodyPr>
            <a:normAutofit/>
          </a:bodyPr>
          <a:lstStyle/>
          <a:p>
            <a:r>
              <a:rPr lang="en-US" altLang="en-US" sz="2800"/>
              <a:t>Evaluation = Process of judging the merit or worth of something</a:t>
            </a:r>
            <a:endParaRPr lang="en-US" altLang="zh-CN" sz="2800">
              <a:latin typeface="Times New Roman" panose="02020603050405020304" pitchFamily="18" charset="0"/>
              <a:ea typeface="SimSun" panose="02010600030101010101" pitchFamily="2" charset="-122"/>
              <a:cs typeface="Times New Roman" panose="02020603050405020304" pitchFamily="18" charset="0"/>
            </a:endParaRPr>
          </a:p>
          <a:p>
            <a:pPr eaLnBrk="1" hangingPunct="1">
              <a:lnSpc>
                <a:spcPct val="90000"/>
              </a:lnSpc>
            </a:pPr>
            <a:r>
              <a:rPr lang="en-US" altLang="zh-CN" sz="2800">
                <a:latin typeface="Times New Roman" panose="02020603050405020304" pitchFamily="18" charset="0"/>
                <a:ea typeface="SimSun" panose="02010600030101010101" pitchFamily="2" charset="-122"/>
                <a:cs typeface="Times New Roman" panose="02020603050405020304" pitchFamily="18" charset="0"/>
              </a:rPr>
              <a:t>Evaluation is key to building </a:t>
            </a:r>
            <a:r>
              <a:rPr lang="en-US" altLang="zh-CN" sz="2800" i="1">
                <a:latin typeface="Times New Roman" panose="02020603050405020304" pitchFamily="18" charset="0"/>
                <a:ea typeface="SimSun" panose="02010600030101010101" pitchFamily="2" charset="-122"/>
                <a:cs typeface="Times New Roman" panose="02020603050405020304" pitchFamily="18" charset="0"/>
              </a:rPr>
              <a:t>effective</a:t>
            </a:r>
            <a:r>
              <a:rPr lang="en-US" altLang="zh-CN" sz="2800">
                <a:latin typeface="Times New Roman" panose="02020603050405020304" pitchFamily="18" charset="0"/>
                <a:ea typeface="SimSun" panose="02010600030101010101" pitchFamily="2" charset="-122"/>
                <a:cs typeface="Times New Roman" panose="02020603050405020304" pitchFamily="18" charset="0"/>
              </a:rPr>
              <a:t> and </a:t>
            </a:r>
            <a:r>
              <a:rPr lang="en-US" altLang="zh-CN" sz="2800" i="1">
                <a:latin typeface="Times New Roman" panose="02020603050405020304" pitchFamily="18" charset="0"/>
                <a:ea typeface="SimSun" panose="02010600030101010101" pitchFamily="2" charset="-122"/>
                <a:cs typeface="Times New Roman" panose="02020603050405020304" pitchFamily="18" charset="0"/>
              </a:rPr>
              <a:t>efficient</a:t>
            </a:r>
            <a:r>
              <a:rPr lang="en-US" altLang="zh-CN" sz="2800">
                <a:latin typeface="Times New Roman" panose="02020603050405020304" pitchFamily="18" charset="0"/>
                <a:ea typeface="SimSun" panose="02010600030101010101" pitchFamily="2" charset="-122"/>
                <a:cs typeface="Times New Roman" panose="02020603050405020304" pitchFamily="18" charset="0"/>
              </a:rPr>
              <a:t> Data Science systems</a:t>
            </a:r>
          </a:p>
          <a:p>
            <a:pPr lvl="1" eaLnBrk="1" hangingPunct="1">
              <a:lnSpc>
                <a:spcPct val="90000"/>
              </a:lnSpc>
            </a:pPr>
            <a:r>
              <a:rPr lang="en-US" altLang="zh-CN" sz="2400">
                <a:latin typeface="Times New Roman" panose="02020603050405020304" pitchFamily="18" charset="0"/>
                <a:ea typeface="SimSun" panose="02010600030101010101" pitchFamily="2" charset="-122"/>
                <a:cs typeface="Times New Roman" panose="02020603050405020304" pitchFamily="18" charset="0"/>
              </a:rPr>
              <a:t>usually carried out in controlled experiments</a:t>
            </a:r>
          </a:p>
          <a:p>
            <a:pPr lvl="1" eaLnBrk="1" hangingPunct="1">
              <a:lnSpc>
                <a:spcPct val="90000"/>
              </a:lnSpc>
            </a:pPr>
            <a:r>
              <a:rPr lang="en-US" altLang="zh-CN" sz="2400" i="1">
                <a:latin typeface="Times New Roman" panose="02020603050405020304" pitchFamily="18" charset="0"/>
                <a:ea typeface="SimSun" panose="02010600030101010101" pitchFamily="2" charset="-122"/>
                <a:cs typeface="Times New Roman" panose="02020603050405020304" pitchFamily="18" charset="0"/>
              </a:rPr>
              <a:t>online</a:t>
            </a:r>
            <a:r>
              <a:rPr lang="en-US" altLang="zh-CN" sz="2400">
                <a:latin typeface="Times New Roman" panose="02020603050405020304" pitchFamily="18" charset="0"/>
                <a:ea typeface="SimSun" panose="02010600030101010101" pitchFamily="2" charset="-122"/>
                <a:cs typeface="Times New Roman" panose="02020603050405020304" pitchFamily="18" charset="0"/>
              </a:rPr>
              <a:t> testing can also be done</a:t>
            </a:r>
          </a:p>
          <a:p>
            <a:pPr eaLnBrk="1" hangingPunct="1">
              <a:lnSpc>
                <a:spcPct val="90000"/>
              </a:lnSpc>
            </a:pPr>
            <a:endParaRPr lang="en-US" altLang="zh-CN" sz="280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0674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ea typeface="SimSun" panose="02010600030101010101" pitchFamily="2" charset="-122"/>
              </a:rPr>
              <a:t>13.4.7 </a:t>
            </a:r>
            <a:r>
              <a:rPr lang="en-US" altLang="en-US"/>
              <a:t>Cost-Sensitive Learning</a:t>
            </a:r>
          </a:p>
        </p:txBody>
      </p:sp>
      <p:sp>
        <p:nvSpPr>
          <p:cNvPr id="153603" name="Rectangle 3"/>
          <p:cNvSpPr>
            <a:spLocks noGrp="1" noChangeArrowheads="1"/>
          </p:cNvSpPr>
          <p:nvPr>
            <p:ph idx="1"/>
          </p:nvPr>
        </p:nvSpPr>
        <p:spPr/>
        <p:txBody>
          <a:bodyPr/>
          <a:lstStyle/>
          <a:p>
            <a:pPr>
              <a:lnSpc>
                <a:spcPct val="90000"/>
              </a:lnSpc>
            </a:pPr>
            <a:r>
              <a:rPr lang="en-US" altLang="en-US"/>
              <a:t>Learning to minimize the </a:t>
            </a:r>
            <a:r>
              <a:rPr lang="en-US" altLang="en-US" i="1"/>
              <a:t>expected cost</a:t>
            </a:r>
            <a:r>
              <a:rPr lang="en-US" altLang="en-US"/>
              <a:t> of misclassifications</a:t>
            </a:r>
          </a:p>
          <a:p>
            <a:pPr>
              <a:lnSpc>
                <a:spcPct val="90000"/>
              </a:lnSpc>
            </a:pPr>
            <a:r>
              <a:rPr lang="en-US" altLang="en-US"/>
              <a:t>Most classification learning algorithms attempt to minimize the </a:t>
            </a:r>
            <a:r>
              <a:rPr lang="en-US" altLang="en-US" i="1"/>
              <a:t>expected number</a:t>
            </a:r>
            <a:r>
              <a:rPr lang="en-US" altLang="en-US"/>
              <a:t> of misclassification errors</a:t>
            </a:r>
          </a:p>
          <a:p>
            <a:pPr>
              <a:lnSpc>
                <a:spcPct val="90000"/>
              </a:lnSpc>
            </a:pPr>
            <a:r>
              <a:rPr lang="en-US" altLang="en-US"/>
              <a:t>In many applications, different kinds of classification errors have different costs, so we need cost-sensitive methods</a:t>
            </a:r>
          </a:p>
        </p:txBody>
      </p:sp>
    </p:spTree>
    <p:extLst>
      <p:ext uri="{BB962C8B-B14F-4D97-AF65-F5344CB8AC3E}">
        <p14:creationId xmlns:p14="http://schemas.microsoft.com/office/powerpoint/2010/main" val="1424596491"/>
      </p:ext>
    </p:extLst>
  </p:cSld>
  <p:clrMapOvr>
    <a:masterClrMapping/>
  </p:clrMapOvr>
  <p:transition advTm="48512"/>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a:ea typeface="SimSun" panose="02010600030101010101" pitchFamily="2" charset="-122"/>
              </a:rPr>
              <a:t>13.4.8 </a:t>
            </a:r>
            <a:r>
              <a:rPr lang="en-US" altLang="en-US"/>
              <a:t>Examples of Applications with Unequal Misclassification Costs</a:t>
            </a:r>
          </a:p>
        </p:txBody>
      </p:sp>
      <p:sp>
        <p:nvSpPr>
          <p:cNvPr id="154627" name="Rectangle 3"/>
          <p:cNvSpPr>
            <a:spLocks noGrp="1" noChangeArrowheads="1"/>
          </p:cNvSpPr>
          <p:nvPr>
            <p:ph idx="1"/>
          </p:nvPr>
        </p:nvSpPr>
        <p:spPr/>
        <p:txBody>
          <a:bodyPr/>
          <a:lstStyle/>
          <a:p>
            <a:pPr>
              <a:lnSpc>
                <a:spcPct val="90000"/>
              </a:lnSpc>
            </a:pPr>
            <a:r>
              <a:rPr lang="en-US" altLang="en-US" sz="2800"/>
              <a:t>Medical Diagnosis:</a:t>
            </a:r>
          </a:p>
          <a:p>
            <a:pPr lvl="1">
              <a:lnSpc>
                <a:spcPct val="90000"/>
              </a:lnSpc>
            </a:pPr>
            <a:r>
              <a:rPr lang="en-US" altLang="en-US" sz="2400"/>
              <a:t>Cost of false positive error: Unnecessary treatment; unnecessary worry</a:t>
            </a:r>
          </a:p>
          <a:p>
            <a:pPr lvl="1">
              <a:lnSpc>
                <a:spcPct val="90000"/>
              </a:lnSpc>
            </a:pPr>
            <a:r>
              <a:rPr lang="en-US" altLang="en-US" sz="2400"/>
              <a:t>Cost of false negative error: Postponed treatment or failure to treat; death or injury</a:t>
            </a:r>
          </a:p>
          <a:p>
            <a:pPr>
              <a:lnSpc>
                <a:spcPct val="90000"/>
              </a:lnSpc>
            </a:pPr>
            <a:r>
              <a:rPr lang="en-US" altLang="en-US" sz="2800"/>
              <a:t>Fraud Detection:</a:t>
            </a:r>
          </a:p>
          <a:p>
            <a:pPr lvl="1">
              <a:lnSpc>
                <a:spcPct val="90000"/>
              </a:lnSpc>
            </a:pPr>
            <a:r>
              <a:rPr lang="en-US" altLang="en-US" sz="2400"/>
              <a:t>False positive: resources wasted investigating non-fraud</a:t>
            </a:r>
          </a:p>
          <a:p>
            <a:pPr lvl="1">
              <a:lnSpc>
                <a:spcPct val="90000"/>
              </a:lnSpc>
            </a:pPr>
            <a:r>
              <a:rPr lang="en-US" altLang="en-US" sz="2400"/>
              <a:t>False negative: failure to detect fraud could be very expensive</a:t>
            </a:r>
          </a:p>
        </p:txBody>
      </p:sp>
    </p:spTree>
    <p:extLst>
      <p:ext uri="{BB962C8B-B14F-4D97-AF65-F5344CB8AC3E}">
        <p14:creationId xmlns:p14="http://schemas.microsoft.com/office/powerpoint/2010/main" val="978160055"/>
      </p:ext>
    </p:extLst>
  </p:cSld>
  <p:clrMapOvr>
    <a:masterClrMapping/>
  </p:clrMapOvr>
  <p:transition advTm="82448"/>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zh-CN">
                <a:ea typeface="SimSun" panose="02010600030101010101" pitchFamily="2" charset="-122"/>
              </a:rPr>
              <a:t>13.4.9 </a:t>
            </a:r>
            <a:r>
              <a:rPr lang="en-US" altLang="en-US"/>
              <a:t>Cost Matrix</a:t>
            </a:r>
          </a:p>
        </p:txBody>
      </p:sp>
      <p:graphicFrame>
        <p:nvGraphicFramePr>
          <p:cNvPr id="424982" name="Group 22"/>
          <p:cNvGraphicFramePr>
            <a:graphicFrameLocks noGrp="1"/>
          </p:cNvGraphicFramePr>
          <p:nvPr/>
        </p:nvGraphicFramePr>
        <p:xfrm>
          <a:off x="3295650" y="1870894"/>
          <a:ext cx="1828800" cy="1371600"/>
        </p:xfrm>
        <a:graphic>
          <a:graphicData uri="http://schemas.openxmlformats.org/drawingml/2006/table">
            <a:tbl>
              <a:tblPr/>
              <a:tblGrid>
                <a:gridCol w="609600">
                  <a:extLst>
                    <a:ext uri="{9D8B030D-6E8A-4147-A177-3AD203B41FA5}">
                      <a16:colId xmlns:a16="http://schemas.microsoft.com/office/drawing/2014/main" val="4161973571"/>
                    </a:ext>
                  </a:extLst>
                </a:gridCol>
                <a:gridCol w="609600">
                  <a:extLst>
                    <a:ext uri="{9D8B030D-6E8A-4147-A177-3AD203B41FA5}">
                      <a16:colId xmlns:a16="http://schemas.microsoft.com/office/drawing/2014/main" val="1357431771"/>
                    </a:ext>
                  </a:extLst>
                </a:gridCol>
                <a:gridCol w="609600">
                  <a:extLst>
                    <a:ext uri="{9D8B030D-6E8A-4147-A177-3AD203B41FA5}">
                      <a16:colId xmlns:a16="http://schemas.microsoft.com/office/drawing/2014/main" val="1515031675"/>
                    </a:ext>
                  </a:extLst>
                </a:gridCol>
              </a:tblGrid>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N</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212572121"/>
                  </a:ext>
                </a:extLst>
              </a:tr>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a:t>
                      </a: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150</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40</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966148372"/>
                  </a:ext>
                </a:extLst>
              </a:tr>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N</a:t>
                      </a: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60</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250</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68198784"/>
                  </a:ext>
                </a:extLst>
              </a:tr>
            </a:tbl>
          </a:graphicData>
        </a:graphic>
      </p:graphicFrame>
      <p:sp>
        <p:nvSpPr>
          <p:cNvPr id="424983" name="Text Box 23"/>
          <p:cNvSpPr txBox="1">
            <a:spLocks noChangeArrowheads="1"/>
          </p:cNvSpPr>
          <p:nvPr/>
        </p:nvSpPr>
        <p:spPr bwMode="auto">
          <a:xfrm>
            <a:off x="3950045" y="3242494"/>
            <a:ext cx="1159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Predicted</a:t>
            </a:r>
          </a:p>
        </p:txBody>
      </p:sp>
      <p:sp>
        <p:nvSpPr>
          <p:cNvPr id="424984" name="Text Box 24"/>
          <p:cNvSpPr txBox="1">
            <a:spLocks noChangeArrowheads="1"/>
          </p:cNvSpPr>
          <p:nvPr/>
        </p:nvSpPr>
        <p:spPr bwMode="auto">
          <a:xfrm rot="16200000">
            <a:off x="2654118" y="2402390"/>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Actual</a:t>
            </a:r>
          </a:p>
        </p:txBody>
      </p:sp>
      <p:graphicFrame>
        <p:nvGraphicFramePr>
          <p:cNvPr id="424985" name="Group 25"/>
          <p:cNvGraphicFramePr>
            <a:graphicFrameLocks noGrp="1"/>
          </p:cNvGraphicFramePr>
          <p:nvPr>
            <p:extLst>
              <p:ext uri="{D42A27DB-BD31-4B8C-83A1-F6EECF244321}">
                <p14:modId xmlns:p14="http://schemas.microsoft.com/office/powerpoint/2010/main" val="4290278536"/>
              </p:ext>
            </p:extLst>
          </p:nvPr>
        </p:nvGraphicFramePr>
        <p:xfrm>
          <a:off x="5124450" y="3871144"/>
          <a:ext cx="1828800" cy="1371600"/>
        </p:xfrm>
        <a:graphic>
          <a:graphicData uri="http://schemas.openxmlformats.org/drawingml/2006/table">
            <a:tbl>
              <a:tblPr/>
              <a:tblGrid>
                <a:gridCol w="609600">
                  <a:extLst>
                    <a:ext uri="{9D8B030D-6E8A-4147-A177-3AD203B41FA5}">
                      <a16:colId xmlns:a16="http://schemas.microsoft.com/office/drawing/2014/main" val="2201814551"/>
                    </a:ext>
                  </a:extLst>
                </a:gridCol>
                <a:gridCol w="609600">
                  <a:extLst>
                    <a:ext uri="{9D8B030D-6E8A-4147-A177-3AD203B41FA5}">
                      <a16:colId xmlns:a16="http://schemas.microsoft.com/office/drawing/2014/main" val="2601997028"/>
                    </a:ext>
                  </a:extLst>
                </a:gridCol>
                <a:gridCol w="609600">
                  <a:extLst>
                    <a:ext uri="{9D8B030D-6E8A-4147-A177-3AD203B41FA5}">
                      <a16:colId xmlns:a16="http://schemas.microsoft.com/office/drawing/2014/main" val="2272779841"/>
                    </a:ext>
                  </a:extLst>
                </a:gridCol>
              </a:tblGrid>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N</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499484791"/>
                  </a:ext>
                </a:extLst>
              </a:tr>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a:t>
                      </a: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Tahoma" panose="020B0604030504040204" pitchFamily="34" charset="0"/>
                        </a:rPr>
                        <a:t>-1</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Tahoma" panose="020B0604030504040204" pitchFamily="34" charset="0"/>
                        </a:rPr>
                        <a:t>100</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478500165"/>
                  </a:ext>
                </a:extLst>
              </a:tr>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N</a:t>
                      </a: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Tahoma" panose="020B0604030504040204" pitchFamily="34" charset="0"/>
                        </a:rPr>
                        <a:t>1</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Tahoma" panose="020B0604030504040204" pitchFamily="34" charset="0"/>
                        </a:rPr>
                        <a:t>0</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078240337"/>
                  </a:ext>
                </a:extLst>
              </a:tr>
            </a:tbl>
          </a:graphicData>
        </a:graphic>
      </p:graphicFrame>
      <p:sp>
        <p:nvSpPr>
          <p:cNvPr id="425005" name="Text Box 45"/>
          <p:cNvSpPr txBox="1">
            <a:spLocks noChangeArrowheads="1"/>
          </p:cNvSpPr>
          <p:nvPr/>
        </p:nvSpPr>
        <p:spPr bwMode="auto">
          <a:xfrm>
            <a:off x="2745547" y="1442202"/>
            <a:ext cx="2929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Model 1: Confusion matrix</a:t>
            </a:r>
          </a:p>
        </p:txBody>
      </p:sp>
      <p:sp>
        <p:nvSpPr>
          <p:cNvPr id="425006" name="Text Box 46"/>
          <p:cNvSpPr txBox="1">
            <a:spLocks noChangeArrowheads="1"/>
          </p:cNvSpPr>
          <p:nvPr/>
        </p:nvSpPr>
        <p:spPr bwMode="auto">
          <a:xfrm>
            <a:off x="5410200" y="3471094"/>
            <a:ext cx="1351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Cost matrix</a:t>
            </a:r>
          </a:p>
        </p:txBody>
      </p:sp>
      <p:graphicFrame>
        <p:nvGraphicFramePr>
          <p:cNvPr id="425007" name="Group 47"/>
          <p:cNvGraphicFramePr>
            <a:graphicFrameLocks noGrp="1"/>
          </p:cNvGraphicFramePr>
          <p:nvPr/>
        </p:nvGraphicFramePr>
        <p:xfrm>
          <a:off x="6667500" y="1870894"/>
          <a:ext cx="1828800" cy="1371600"/>
        </p:xfrm>
        <a:graphic>
          <a:graphicData uri="http://schemas.openxmlformats.org/drawingml/2006/table">
            <a:tbl>
              <a:tblPr/>
              <a:tblGrid>
                <a:gridCol w="609600">
                  <a:extLst>
                    <a:ext uri="{9D8B030D-6E8A-4147-A177-3AD203B41FA5}">
                      <a16:colId xmlns:a16="http://schemas.microsoft.com/office/drawing/2014/main" val="1238762684"/>
                    </a:ext>
                  </a:extLst>
                </a:gridCol>
                <a:gridCol w="609600">
                  <a:extLst>
                    <a:ext uri="{9D8B030D-6E8A-4147-A177-3AD203B41FA5}">
                      <a16:colId xmlns:a16="http://schemas.microsoft.com/office/drawing/2014/main" val="3241138657"/>
                    </a:ext>
                  </a:extLst>
                </a:gridCol>
                <a:gridCol w="609600">
                  <a:extLst>
                    <a:ext uri="{9D8B030D-6E8A-4147-A177-3AD203B41FA5}">
                      <a16:colId xmlns:a16="http://schemas.microsoft.com/office/drawing/2014/main" val="2880974020"/>
                    </a:ext>
                  </a:extLst>
                </a:gridCol>
              </a:tblGrid>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N</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35320574"/>
                  </a:ext>
                </a:extLst>
              </a:tr>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a:t>
                      </a: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250</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45</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691366752"/>
                  </a:ext>
                </a:extLst>
              </a:tr>
              <a:tr h="457200">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N</a:t>
                      </a:r>
                    </a:p>
                  </a:txBody>
                  <a:tcPr marL="68580" marR="68580" marT="34290" marB="34290"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5</a:t>
                      </a:r>
                    </a:p>
                  </a:txBody>
                  <a:tcPr marL="68580" marR="68580" marT="34290" marB="34290"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50000"/>
                        </a:spcBef>
                        <a:buClr>
                          <a:srgbClr val="E2007F"/>
                        </a:buClr>
                        <a:buFont typeface="Wingdings" panose="05000000000000000000" pitchFamily="2" charset="2"/>
                        <a:defRPr sz="2400">
                          <a:solidFill>
                            <a:schemeClr val="bg2"/>
                          </a:solidFill>
                          <a:latin typeface="Tahoma" panose="020B0604030504040204" pitchFamily="34" charset="0"/>
                        </a:defRPr>
                      </a:lvl1pPr>
                      <a:lvl2pPr marL="341313">
                        <a:spcBef>
                          <a:spcPct val="50000"/>
                        </a:spcBef>
                        <a:buClr>
                          <a:srgbClr val="00C6BD"/>
                        </a:buClr>
                        <a:buFont typeface="Wingdings" panose="05000000000000000000" pitchFamily="2" charset="2"/>
                        <a:defRPr sz="2000">
                          <a:solidFill>
                            <a:schemeClr val="bg2"/>
                          </a:solidFill>
                          <a:latin typeface="Tahoma" panose="020B0604030504040204" pitchFamily="34" charset="0"/>
                        </a:defRPr>
                      </a:lvl2pPr>
                      <a:lvl3pPr marL="681038">
                        <a:spcBef>
                          <a:spcPct val="50000"/>
                        </a:spcBef>
                        <a:buClr>
                          <a:srgbClr val="00B2EB"/>
                        </a:buClr>
                        <a:buFont typeface="Wingdings" panose="05000000000000000000" pitchFamily="2" charset="2"/>
                        <a:defRPr>
                          <a:solidFill>
                            <a:schemeClr val="bg2"/>
                          </a:solidFill>
                          <a:latin typeface="Tahoma" panose="020B0604030504040204" pitchFamily="34" charset="0"/>
                        </a:defRPr>
                      </a:lvl3pPr>
                      <a:lvl4pPr marL="1028700">
                        <a:spcBef>
                          <a:spcPct val="50000"/>
                        </a:spcBef>
                        <a:buClr>
                          <a:srgbClr val="009999"/>
                        </a:buClr>
                        <a:buFont typeface="Wingdings" panose="05000000000000000000" pitchFamily="2" charset="2"/>
                        <a:defRPr sz="1400">
                          <a:solidFill>
                            <a:schemeClr val="bg2"/>
                          </a:solidFill>
                          <a:latin typeface="Tahoma" panose="020B0604030504040204" pitchFamily="34" charset="0"/>
                        </a:defRPr>
                      </a:lvl4pPr>
                      <a:lvl5pPr marL="1368425">
                        <a:spcBef>
                          <a:spcPct val="50000"/>
                        </a:spcBef>
                        <a:buClr>
                          <a:srgbClr val="33CC33"/>
                        </a:buClr>
                        <a:buFont typeface="Wingdings" panose="05000000000000000000" pitchFamily="2" charset="2"/>
                        <a:defRPr sz="1000">
                          <a:solidFill>
                            <a:schemeClr val="bg2"/>
                          </a:solidFill>
                          <a:latin typeface="Tahoma" panose="020B0604030504040204" pitchFamily="34" charset="0"/>
                        </a:defRPr>
                      </a:lvl5pPr>
                      <a:lvl6pPr marL="18256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6pPr>
                      <a:lvl7pPr marL="22828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7pPr>
                      <a:lvl8pPr marL="27400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8pPr>
                      <a:lvl9pPr marL="3197225" eaLnBrk="0" fontAlgn="base" hangingPunct="0">
                        <a:spcBef>
                          <a:spcPct val="50000"/>
                        </a:spcBef>
                        <a:spcAft>
                          <a:spcPct val="0"/>
                        </a:spcAft>
                        <a:buClr>
                          <a:srgbClr val="33CC33"/>
                        </a:buClr>
                        <a:buFont typeface="Wingdings" panose="05000000000000000000" pitchFamily="2" charset="2"/>
                        <a:defRPr sz="1000">
                          <a:solidFill>
                            <a:schemeClr val="bg2"/>
                          </a:solidFill>
                          <a:latin typeface="Tahom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200</a:t>
                      </a:r>
                    </a:p>
                  </a:txBody>
                  <a:tcPr marL="68580" marR="68580" marT="34290" marB="34290"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647729641"/>
                  </a:ext>
                </a:extLst>
              </a:tr>
            </a:tbl>
          </a:graphicData>
        </a:graphic>
      </p:graphicFrame>
      <p:sp>
        <p:nvSpPr>
          <p:cNvPr id="425025" name="Text Box 65"/>
          <p:cNvSpPr txBox="1">
            <a:spLocks noChangeArrowheads="1"/>
          </p:cNvSpPr>
          <p:nvPr/>
        </p:nvSpPr>
        <p:spPr bwMode="auto">
          <a:xfrm>
            <a:off x="7311856" y="3242494"/>
            <a:ext cx="1159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Predicted</a:t>
            </a:r>
          </a:p>
        </p:txBody>
      </p:sp>
      <p:sp>
        <p:nvSpPr>
          <p:cNvPr id="425026" name="Text Box 66"/>
          <p:cNvSpPr txBox="1">
            <a:spLocks noChangeArrowheads="1"/>
          </p:cNvSpPr>
          <p:nvPr/>
        </p:nvSpPr>
        <p:spPr bwMode="auto">
          <a:xfrm rot="16200000">
            <a:off x="6025968" y="2402390"/>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Actual</a:t>
            </a:r>
          </a:p>
        </p:txBody>
      </p:sp>
      <p:sp>
        <p:nvSpPr>
          <p:cNvPr id="425027" name="Text Box 67"/>
          <p:cNvSpPr txBox="1">
            <a:spLocks noChangeArrowheads="1"/>
          </p:cNvSpPr>
          <p:nvPr/>
        </p:nvSpPr>
        <p:spPr bwMode="auto">
          <a:xfrm>
            <a:off x="6254235" y="1480436"/>
            <a:ext cx="2929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Model 2: Confusion matrix</a:t>
            </a:r>
          </a:p>
        </p:txBody>
      </p:sp>
      <p:sp>
        <p:nvSpPr>
          <p:cNvPr id="425029" name="Line 69"/>
          <p:cNvSpPr>
            <a:spLocks noChangeShapeType="1"/>
          </p:cNvSpPr>
          <p:nvPr/>
        </p:nvSpPr>
        <p:spPr bwMode="auto">
          <a:xfrm flipH="1">
            <a:off x="4895850" y="2499544"/>
            <a:ext cx="40005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30" name="Text Box 70"/>
          <p:cNvSpPr txBox="1">
            <a:spLocks noChangeArrowheads="1"/>
          </p:cNvSpPr>
          <p:nvPr/>
        </p:nvSpPr>
        <p:spPr bwMode="auto">
          <a:xfrm>
            <a:off x="5353051" y="2328094"/>
            <a:ext cx="492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FN</a:t>
            </a:r>
          </a:p>
        </p:txBody>
      </p:sp>
      <p:sp>
        <p:nvSpPr>
          <p:cNvPr id="425031" name="Line 71"/>
          <p:cNvSpPr>
            <a:spLocks noChangeShapeType="1"/>
          </p:cNvSpPr>
          <p:nvPr/>
        </p:nvSpPr>
        <p:spPr bwMode="auto">
          <a:xfrm flipH="1">
            <a:off x="3581400" y="3071044"/>
            <a:ext cx="457200" cy="285750"/>
          </a:xfrm>
          <a:prstGeom prst="line">
            <a:avLst/>
          </a:prstGeom>
          <a:noFill/>
          <a:ln w="9525">
            <a:solidFill>
              <a:schemeClr val="tx1"/>
            </a:solidFill>
            <a:miter lim="800000"/>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33" name="Text Box 73"/>
          <p:cNvSpPr txBox="1">
            <a:spLocks noChangeArrowheads="1"/>
          </p:cNvSpPr>
          <p:nvPr/>
        </p:nvSpPr>
        <p:spPr bwMode="auto">
          <a:xfrm>
            <a:off x="3238500" y="3216300"/>
            <a:ext cx="479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FP</a:t>
            </a:r>
          </a:p>
        </p:txBody>
      </p:sp>
      <p:sp>
        <p:nvSpPr>
          <p:cNvPr id="425034" name="Text Box 74"/>
          <p:cNvSpPr txBox="1">
            <a:spLocks noChangeArrowheads="1"/>
          </p:cNvSpPr>
          <p:nvPr/>
        </p:nvSpPr>
        <p:spPr bwMode="auto">
          <a:xfrm>
            <a:off x="1724025" y="4200140"/>
            <a:ext cx="3371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dirty="0"/>
              <a:t>Accuracy: 80%</a:t>
            </a:r>
          </a:p>
          <a:p>
            <a:r>
              <a:rPr lang="en-US" altLang="en-US" sz="1400" dirty="0"/>
              <a:t>Cost: 150x-1 + 40x100 + 60x1=3910</a:t>
            </a:r>
          </a:p>
        </p:txBody>
      </p:sp>
      <p:sp>
        <p:nvSpPr>
          <p:cNvPr id="425035" name="Text Box 75"/>
          <p:cNvSpPr txBox="1">
            <a:spLocks noChangeArrowheads="1"/>
          </p:cNvSpPr>
          <p:nvPr/>
        </p:nvSpPr>
        <p:spPr bwMode="auto">
          <a:xfrm>
            <a:off x="7099084" y="4200140"/>
            <a:ext cx="33478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dirty="0"/>
              <a:t>Accuracy: 90%</a:t>
            </a:r>
          </a:p>
          <a:p>
            <a:r>
              <a:rPr lang="en-US" altLang="en-US" sz="1400" dirty="0"/>
              <a:t>Cost: 250x-1 + 45x100 +5x1 = 4255</a:t>
            </a:r>
          </a:p>
        </p:txBody>
      </p:sp>
      <p:sp>
        <p:nvSpPr>
          <p:cNvPr id="20" name="Rectangle 3"/>
          <p:cNvSpPr txBox="1">
            <a:spLocks noChangeArrowheads="1"/>
          </p:cNvSpPr>
          <p:nvPr/>
        </p:nvSpPr>
        <p:spPr>
          <a:xfrm>
            <a:off x="2095500" y="5448536"/>
            <a:ext cx="7886700" cy="12872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7175" indent="-257175" fontAlgn="auto">
              <a:spcAft>
                <a:spcPts val="0"/>
              </a:spcAft>
            </a:pPr>
            <a:r>
              <a:rPr lang="en-US" sz="2000" dirty="0"/>
              <a:t>If we are focusing on accuracy then we will go with the Model 2 (In this case we need to compromise on cost) , however if we are focusing on cost then we will go with the Model 1 (In this case we need to compromise on accuracy).</a:t>
            </a:r>
            <a:endParaRPr lang="en-US" altLang="en-US" sz="1600" dirty="0"/>
          </a:p>
        </p:txBody>
      </p:sp>
      <p:pic>
        <p:nvPicPr>
          <p:cNvPr id="2" name="Picture 1">
            <a:extLst>
              <a:ext uri="{FF2B5EF4-FFF2-40B4-BE49-F238E27FC236}">
                <a16:creationId xmlns:a16="http://schemas.microsoft.com/office/drawing/2014/main" id="{BD0F06F4-0459-4105-A016-0D9F25870586}"/>
              </a:ext>
            </a:extLst>
          </p:cNvPr>
          <p:cNvPicPr>
            <a:picLocks noChangeAspect="1"/>
          </p:cNvPicPr>
          <p:nvPr/>
        </p:nvPicPr>
        <p:blipFill>
          <a:blip r:embed="rId3"/>
          <a:stretch>
            <a:fillRect/>
          </a:stretch>
        </p:blipFill>
        <p:spPr>
          <a:xfrm>
            <a:off x="9165129" y="2033391"/>
            <a:ext cx="2976437" cy="1107329"/>
          </a:xfrm>
          <a:prstGeom prst="rect">
            <a:avLst/>
          </a:prstGeom>
        </p:spPr>
      </p:pic>
    </p:spTree>
    <p:extLst>
      <p:ext uri="{BB962C8B-B14F-4D97-AF65-F5344CB8AC3E}">
        <p14:creationId xmlns:p14="http://schemas.microsoft.com/office/powerpoint/2010/main" val="2353687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a:t>13.5 Significance Testing</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63</a:t>
            </a:fld>
            <a:endParaRPr lang="en-GB"/>
          </a:p>
        </p:txBody>
      </p:sp>
    </p:spTree>
    <p:extLst>
      <p:ext uri="{BB962C8B-B14F-4D97-AF65-F5344CB8AC3E}">
        <p14:creationId xmlns:p14="http://schemas.microsoft.com/office/powerpoint/2010/main" val="26671615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normAutofit/>
          </a:bodyPr>
          <a:lstStyle/>
          <a:p>
            <a:pPr eaLnBrk="1" hangingPunct="1"/>
            <a:r>
              <a:rPr lang="en-US" altLang="en-US" sz="3600"/>
              <a:t>13.5.1 Significance Testing</a:t>
            </a:r>
          </a:p>
        </p:txBody>
      </p:sp>
      <p:sp>
        <p:nvSpPr>
          <p:cNvPr id="9222" name="Rectangle 3"/>
          <p:cNvSpPr>
            <a:spLocks noGrp="1" noChangeArrowheads="1"/>
          </p:cNvSpPr>
          <p:nvPr>
            <p:ph idx="1"/>
          </p:nvPr>
        </p:nvSpPr>
        <p:spPr/>
        <p:txBody>
          <a:bodyPr/>
          <a:lstStyle/>
          <a:p>
            <a:pPr eaLnBrk="1" hangingPunct="1"/>
            <a:r>
              <a:rPr lang="en-US" altLang="en-US"/>
              <a:t>Also called “hypothesis testing”</a:t>
            </a:r>
          </a:p>
          <a:p>
            <a:pPr eaLnBrk="1" hangingPunct="1"/>
            <a:r>
              <a:rPr lang="en-US" altLang="en-US"/>
              <a:t>Objective: to test a claim about parameter </a:t>
            </a:r>
            <a:r>
              <a:rPr lang="el-GR" altLang="en-US">
                <a:cs typeface="Arial" charset="0"/>
              </a:rPr>
              <a:t>μ</a:t>
            </a:r>
          </a:p>
          <a:p>
            <a:pPr eaLnBrk="1" hangingPunct="1"/>
            <a:r>
              <a:rPr lang="en-US" altLang="en-US"/>
              <a:t>Procedure: </a:t>
            </a:r>
          </a:p>
          <a:p>
            <a:pPr lvl="1" eaLnBrk="1" hangingPunct="1">
              <a:buFontTx/>
              <a:buAutoNum type="alphaUcPeriod"/>
            </a:pPr>
            <a:r>
              <a:rPr lang="en-US" altLang="en-US"/>
              <a:t>State hypotheses </a:t>
            </a:r>
            <a:r>
              <a:rPr lang="en-US" altLang="en-US" i="1"/>
              <a:t>H</a:t>
            </a:r>
            <a:r>
              <a:rPr lang="en-US" altLang="en-US" baseline="-25000"/>
              <a:t>0</a:t>
            </a:r>
            <a:r>
              <a:rPr lang="en-US" altLang="en-US"/>
              <a:t> and </a:t>
            </a:r>
            <a:r>
              <a:rPr lang="en-US" altLang="en-US" i="1"/>
              <a:t>H</a:t>
            </a:r>
            <a:r>
              <a:rPr lang="en-US" altLang="en-US" baseline="-25000"/>
              <a:t>a</a:t>
            </a:r>
            <a:r>
              <a:rPr lang="en-US" altLang="en-US"/>
              <a:t> </a:t>
            </a:r>
          </a:p>
          <a:p>
            <a:pPr lvl="1" eaLnBrk="1" hangingPunct="1">
              <a:buFontTx/>
              <a:buAutoNum type="alphaUcPeriod"/>
            </a:pPr>
            <a:r>
              <a:rPr lang="en-US" altLang="en-US"/>
              <a:t>Calculate test statistic</a:t>
            </a:r>
          </a:p>
          <a:p>
            <a:pPr lvl="1" eaLnBrk="1" hangingPunct="1">
              <a:buFontTx/>
              <a:buAutoNum type="alphaUcPeriod"/>
            </a:pPr>
            <a:r>
              <a:rPr lang="en-US" altLang="en-US"/>
              <a:t>Convert test statistic to P-value and interpret</a:t>
            </a:r>
          </a:p>
          <a:p>
            <a:pPr lvl="1" eaLnBrk="1" hangingPunct="1">
              <a:buFontTx/>
              <a:buAutoNum type="alphaUcPeriod"/>
            </a:pPr>
            <a:r>
              <a:rPr lang="en-US" altLang="en-US"/>
              <a:t>Consider significance level (optional)</a:t>
            </a:r>
          </a:p>
        </p:txBody>
      </p:sp>
    </p:spTree>
    <p:extLst>
      <p:ext uri="{BB962C8B-B14F-4D97-AF65-F5344CB8AC3E}">
        <p14:creationId xmlns:p14="http://schemas.microsoft.com/office/powerpoint/2010/main" val="1610143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a:bodyPr>
          <a:lstStyle/>
          <a:p>
            <a:r>
              <a:rPr lang="en-US" altLang="en-US" sz="3600"/>
              <a:t>13.5.2 Hypotheses</a:t>
            </a:r>
          </a:p>
        </p:txBody>
      </p:sp>
      <p:sp>
        <p:nvSpPr>
          <p:cNvPr id="10246" name="Rectangle 3"/>
          <p:cNvSpPr>
            <a:spLocks noGrp="1" noChangeArrowheads="1"/>
          </p:cNvSpPr>
          <p:nvPr>
            <p:ph idx="1"/>
          </p:nvPr>
        </p:nvSpPr>
        <p:spPr>
          <a:xfrm>
            <a:off x="1981200" y="1371600"/>
            <a:ext cx="8229600" cy="4745038"/>
          </a:xfrm>
        </p:spPr>
        <p:txBody>
          <a:bodyPr/>
          <a:lstStyle/>
          <a:p>
            <a:pPr eaLnBrk="1" hangingPunct="1"/>
            <a:r>
              <a:rPr lang="en-US" altLang="en-US" sz="2800" b="1" i="1"/>
              <a:t>H</a:t>
            </a:r>
            <a:r>
              <a:rPr lang="en-US" altLang="en-US" sz="2800" b="1" baseline="-25000"/>
              <a:t>0</a:t>
            </a:r>
            <a:r>
              <a:rPr lang="en-US" altLang="en-US" sz="2800"/>
              <a:t> </a:t>
            </a:r>
            <a:r>
              <a:rPr lang="en-US" altLang="en-US" sz="2800" b="1"/>
              <a:t>(null hypothesis) </a:t>
            </a:r>
            <a:r>
              <a:rPr lang="en-US" altLang="en-US" sz="2800"/>
              <a:t>claims “no difference” </a:t>
            </a:r>
          </a:p>
          <a:p>
            <a:pPr eaLnBrk="1" hangingPunct="1"/>
            <a:r>
              <a:rPr lang="en-US" altLang="en-US" sz="2800" b="1" i="1"/>
              <a:t>H</a:t>
            </a:r>
            <a:r>
              <a:rPr lang="en-US" altLang="en-US" sz="2800" b="1" baseline="-25000"/>
              <a:t>a</a:t>
            </a:r>
            <a:r>
              <a:rPr lang="en-US" altLang="en-US" sz="2800"/>
              <a:t> </a:t>
            </a:r>
            <a:r>
              <a:rPr lang="en-US" altLang="en-US" sz="2800" b="1"/>
              <a:t>(alternative hypothesis) </a:t>
            </a:r>
            <a:r>
              <a:rPr lang="en-US" altLang="en-US" sz="2800"/>
              <a:t>contradicts the null</a:t>
            </a:r>
          </a:p>
          <a:p>
            <a:pPr eaLnBrk="1" hangingPunct="1"/>
            <a:r>
              <a:rPr lang="en-US" altLang="en-US" sz="2800"/>
              <a:t>Example: We test whether a population gained weight on average…</a:t>
            </a:r>
            <a:endParaRPr lang="en-US" altLang="en-US" sz="2800" b="1" i="1"/>
          </a:p>
          <a:p>
            <a:pPr lvl="1" eaLnBrk="1" hangingPunct="1">
              <a:buFontTx/>
              <a:buNone/>
            </a:pPr>
            <a:r>
              <a:rPr lang="en-US" altLang="en-US" b="1" i="1"/>
              <a:t>	</a:t>
            </a:r>
            <a:r>
              <a:rPr lang="en-US" altLang="en-US" i="1"/>
              <a:t>H</a:t>
            </a:r>
            <a:r>
              <a:rPr lang="en-US" altLang="en-US" baseline="-25000"/>
              <a:t>0</a:t>
            </a:r>
            <a:r>
              <a:rPr lang="en-US" altLang="en-US"/>
              <a:t>: no average weight gain </a:t>
            </a:r>
            <a:r>
              <a:rPr lang="en-US" altLang="en-US" i="1"/>
              <a:t>in population</a:t>
            </a:r>
            <a:br>
              <a:rPr lang="en-US" altLang="en-US"/>
            </a:br>
            <a:r>
              <a:rPr lang="en-US" altLang="en-US" i="1">
                <a:sym typeface="Symbol" pitchFamily="18" charset="2"/>
              </a:rPr>
              <a:t>H</a:t>
            </a:r>
            <a:r>
              <a:rPr lang="en-US" altLang="en-US" baseline="-25000">
                <a:sym typeface="Symbol" pitchFamily="18" charset="2"/>
              </a:rPr>
              <a:t>a: </a:t>
            </a:r>
            <a:r>
              <a:rPr lang="en-US" altLang="en-US" i="1"/>
              <a:t>H</a:t>
            </a:r>
            <a:r>
              <a:rPr lang="en-US" altLang="en-US" baseline="-25000"/>
              <a:t>0</a:t>
            </a:r>
            <a:r>
              <a:rPr lang="en-US" altLang="en-US"/>
              <a:t> is wrong (i.e., “weight gain”)</a:t>
            </a:r>
          </a:p>
          <a:p>
            <a:pPr eaLnBrk="1" hangingPunct="1"/>
            <a:r>
              <a:rPr lang="en-US" altLang="en-US" sz="2800"/>
              <a:t>Next </a:t>
            </a:r>
            <a:r>
              <a:rPr lang="en-US" altLang="en-US" sz="2800">
                <a:sym typeface="Symbol" pitchFamily="18" charset="2"/>
              </a:rPr>
              <a:t> c</a:t>
            </a:r>
            <a:r>
              <a:rPr lang="en-US" altLang="en-US" sz="2800"/>
              <a:t>ollect data </a:t>
            </a:r>
            <a:r>
              <a:rPr lang="en-US" altLang="en-US" sz="2800">
                <a:sym typeface="Symbol" pitchFamily="18" charset="2"/>
              </a:rPr>
              <a:t> quantify the extent to which the </a:t>
            </a:r>
            <a:r>
              <a:rPr lang="en-US" altLang="en-US" sz="2800"/>
              <a:t>data provides evidence against </a:t>
            </a:r>
            <a:r>
              <a:rPr lang="en-US" altLang="en-US" sz="2800" i="1">
                <a:sym typeface="Symbol" pitchFamily="18" charset="2"/>
              </a:rPr>
              <a:t>H</a:t>
            </a:r>
            <a:r>
              <a:rPr lang="en-US" altLang="en-US" sz="2800" baseline="-25000">
                <a:sym typeface="Symbol" pitchFamily="18" charset="2"/>
              </a:rPr>
              <a:t>0</a:t>
            </a:r>
          </a:p>
        </p:txBody>
      </p:sp>
    </p:spTree>
    <p:extLst>
      <p:ext uri="{BB962C8B-B14F-4D97-AF65-F5344CB8AC3E}">
        <p14:creationId xmlns:p14="http://schemas.microsoft.com/office/powerpoint/2010/main" val="3678752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itle 1"/>
          <p:cNvSpPr>
            <a:spLocks noGrp="1"/>
          </p:cNvSpPr>
          <p:nvPr>
            <p:ph type="title" idx="4294967295"/>
          </p:nvPr>
        </p:nvSpPr>
        <p:spPr>
          <a:xfrm>
            <a:off x="628650" y="704850"/>
            <a:ext cx="7886700" cy="709613"/>
          </a:xfrm>
        </p:spPr>
        <p:txBody>
          <a:bodyPr anchor="ctr"/>
          <a:lstStyle/>
          <a:p>
            <a:r>
              <a:rPr lang="en-US" altLang="en-US" sz="3200"/>
              <a:t>13.5.3 </a:t>
            </a:r>
            <a:r>
              <a:rPr lang="en-US" altLang="zh-CN">
                <a:ea typeface="SimSun" panose="02010600030101010101" pitchFamily="2" charset="-122"/>
              </a:rPr>
              <a:t>Significance Tests</a:t>
            </a:r>
          </a:p>
        </p:txBody>
      </p:sp>
      <p:sp>
        <p:nvSpPr>
          <p:cNvPr id="53252" name="Content Placeholder 2"/>
          <p:cNvSpPr>
            <a:spLocks noGrp="1"/>
          </p:cNvSpPr>
          <p:nvPr>
            <p:ph idx="4294967295"/>
          </p:nvPr>
        </p:nvSpPr>
        <p:spPr>
          <a:xfrm>
            <a:off x="1314450" y="1828800"/>
            <a:ext cx="8229600" cy="4257675"/>
          </a:xfrm>
        </p:spPr>
        <p:txBody>
          <a:bodyPr>
            <a:normAutofit/>
          </a:bodyPr>
          <a:lstStyle/>
          <a:p>
            <a:pPr eaLnBrk="1" hangingPunct="1">
              <a:lnSpc>
                <a:spcPct val="90000"/>
              </a:lnSpc>
            </a:pPr>
            <a:r>
              <a:rPr lang="en-US" altLang="zh-CN" sz="2800">
                <a:latin typeface="Times New Roman" panose="02020603050405020304" pitchFamily="18" charset="0"/>
                <a:ea typeface="SimSun" panose="02010600030101010101" pitchFamily="2" charset="-122"/>
                <a:cs typeface="Times New Roman" panose="02020603050405020304" pitchFamily="18" charset="0"/>
              </a:rPr>
              <a:t>Given the results from a number of queries, how can we conclude that ranking algorithm B is better than algorithm A?</a:t>
            </a:r>
          </a:p>
          <a:p>
            <a:pPr eaLnBrk="1" hangingPunct="1">
              <a:lnSpc>
                <a:spcPct val="90000"/>
              </a:lnSpc>
            </a:pPr>
            <a:r>
              <a:rPr lang="en-US" altLang="zh-CN" sz="2800">
                <a:latin typeface="Times New Roman" panose="02020603050405020304" pitchFamily="18" charset="0"/>
                <a:ea typeface="SimSun" panose="02010600030101010101" pitchFamily="2" charset="-122"/>
                <a:cs typeface="Times New Roman" panose="02020603050405020304" pitchFamily="18" charset="0"/>
              </a:rPr>
              <a:t>A significance test </a:t>
            </a:r>
          </a:p>
          <a:p>
            <a:pPr lvl="1" eaLnBrk="1" hangingPunct="1">
              <a:lnSpc>
                <a:spcPct val="90000"/>
              </a:lnSpc>
            </a:pPr>
            <a:r>
              <a:rPr lang="en-US" altLang="zh-CN" sz="2400" b="1" i="1">
                <a:latin typeface="Times New Roman" panose="02020603050405020304" pitchFamily="18" charset="0"/>
                <a:ea typeface="SimSun" panose="02010600030101010101" pitchFamily="2" charset="-122"/>
                <a:cs typeface="Times New Roman" panose="02020603050405020304" pitchFamily="18" charset="0"/>
              </a:rPr>
              <a:t>null hypothesis</a:t>
            </a:r>
            <a:r>
              <a:rPr lang="en-US" altLang="zh-CN" sz="2400" i="1">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a:latin typeface="Times New Roman" panose="02020603050405020304" pitchFamily="18" charset="0"/>
                <a:ea typeface="SimSun" panose="02010600030101010101" pitchFamily="2" charset="-122"/>
                <a:cs typeface="Times New Roman" panose="02020603050405020304" pitchFamily="18" charset="0"/>
              </a:rPr>
              <a:t>no difference between A and B</a:t>
            </a:r>
          </a:p>
          <a:p>
            <a:pPr lvl="1" eaLnBrk="1" hangingPunct="1">
              <a:lnSpc>
                <a:spcPct val="90000"/>
              </a:lnSpc>
            </a:pPr>
            <a:r>
              <a:rPr lang="en-US" altLang="zh-CN" sz="2400" b="1" i="1">
                <a:latin typeface="Times New Roman" panose="02020603050405020304" pitchFamily="18" charset="0"/>
                <a:ea typeface="SimSun" panose="02010600030101010101" pitchFamily="2" charset="-122"/>
                <a:cs typeface="Times New Roman" panose="02020603050405020304" pitchFamily="18" charset="0"/>
              </a:rPr>
              <a:t>alternative hypothesis</a:t>
            </a:r>
            <a:r>
              <a:rPr lang="en-US" altLang="zh-CN" sz="2400" i="1">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a:latin typeface="Times New Roman" panose="02020603050405020304" pitchFamily="18" charset="0"/>
                <a:ea typeface="SimSun" panose="02010600030101010101" pitchFamily="2" charset="-122"/>
                <a:cs typeface="Times New Roman" panose="02020603050405020304" pitchFamily="18" charset="0"/>
              </a:rPr>
              <a:t>B is better than A</a:t>
            </a:r>
          </a:p>
          <a:p>
            <a:pPr lvl="1" eaLnBrk="1" hangingPunct="1">
              <a:lnSpc>
                <a:spcPct val="90000"/>
              </a:lnSpc>
            </a:pPr>
            <a:r>
              <a:rPr lang="en-US" altLang="zh-CN" sz="2400">
                <a:latin typeface="Times New Roman" panose="02020603050405020304" pitchFamily="18" charset="0"/>
                <a:ea typeface="SimSun" panose="02010600030101010101" pitchFamily="2" charset="-122"/>
                <a:cs typeface="Times New Roman" panose="02020603050405020304" pitchFamily="18" charset="0"/>
              </a:rPr>
              <a:t>the </a:t>
            </a:r>
            <a:r>
              <a:rPr lang="en-US" altLang="zh-CN" sz="2400" i="1">
                <a:latin typeface="Times New Roman" panose="02020603050405020304" pitchFamily="18" charset="0"/>
                <a:ea typeface="SimSun" panose="02010600030101010101" pitchFamily="2" charset="-122"/>
                <a:cs typeface="Times New Roman" panose="02020603050405020304" pitchFamily="18" charset="0"/>
              </a:rPr>
              <a:t>power</a:t>
            </a:r>
            <a:r>
              <a:rPr lang="en-US" altLang="zh-CN" sz="2400">
                <a:latin typeface="Times New Roman" panose="02020603050405020304" pitchFamily="18" charset="0"/>
                <a:ea typeface="SimSun" panose="02010600030101010101" pitchFamily="2" charset="-122"/>
                <a:cs typeface="Times New Roman" panose="02020603050405020304" pitchFamily="18" charset="0"/>
              </a:rPr>
              <a:t> of a test is the probability that the test will reject the null hypothesis correctly</a:t>
            </a:r>
          </a:p>
        </p:txBody>
      </p:sp>
    </p:spTree>
    <p:extLst>
      <p:ext uri="{BB962C8B-B14F-4D97-AF65-F5344CB8AC3E}">
        <p14:creationId xmlns:p14="http://schemas.microsoft.com/office/powerpoint/2010/main" val="73400053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itle 1"/>
          <p:cNvSpPr>
            <a:spLocks noGrp="1"/>
          </p:cNvSpPr>
          <p:nvPr>
            <p:ph type="title" idx="4294967295"/>
          </p:nvPr>
        </p:nvSpPr>
        <p:spPr>
          <a:xfrm>
            <a:off x="762000" y="704850"/>
            <a:ext cx="7886700" cy="709613"/>
          </a:xfrm>
        </p:spPr>
        <p:txBody>
          <a:bodyPr anchor="ctr"/>
          <a:lstStyle/>
          <a:p>
            <a:r>
              <a:rPr lang="en-US" altLang="en-US" sz="3200"/>
              <a:t>13.5.4 </a:t>
            </a:r>
            <a:r>
              <a:rPr lang="en-US" altLang="zh-CN">
                <a:ea typeface="SimSun" panose="02010600030101010101" pitchFamily="2" charset="-122"/>
              </a:rPr>
              <a:t>t-test</a:t>
            </a:r>
          </a:p>
        </p:txBody>
      </p:sp>
      <p:sp>
        <p:nvSpPr>
          <p:cNvPr id="53252" name="Content Placeholder 2"/>
          <p:cNvSpPr>
            <a:spLocks noGrp="1"/>
          </p:cNvSpPr>
          <p:nvPr>
            <p:ph idx="4294967295"/>
          </p:nvPr>
        </p:nvSpPr>
        <p:spPr>
          <a:xfrm>
            <a:off x="1638300" y="1828800"/>
            <a:ext cx="8229600" cy="4257675"/>
          </a:xfrm>
        </p:spPr>
        <p:txBody>
          <a:bodyPr>
            <a:normAutofit/>
          </a:bodyPr>
          <a:lstStyle/>
          <a:p>
            <a:r>
              <a:rPr lang="en-US" sz="2800"/>
              <a:t>The t test (also called Student’s T Test) compares two averages (means) and tells you if they are different from each other. </a:t>
            </a:r>
          </a:p>
          <a:p>
            <a:r>
              <a:rPr lang="en-US" sz="2800"/>
              <a:t>The t test also tells you how significant the differences are; In other words it lets you know if those differences could have happened by chance.</a:t>
            </a:r>
            <a:endParaRPr lang="en-US" altLang="zh-CN" sz="240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495980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itle 1"/>
          <p:cNvSpPr>
            <a:spLocks noGrp="1"/>
          </p:cNvSpPr>
          <p:nvPr>
            <p:ph type="title" idx="4294967295"/>
          </p:nvPr>
        </p:nvSpPr>
        <p:spPr>
          <a:xfrm>
            <a:off x="876300" y="704850"/>
            <a:ext cx="7886700" cy="709613"/>
          </a:xfrm>
        </p:spPr>
        <p:txBody>
          <a:bodyPr anchor="ctr"/>
          <a:lstStyle/>
          <a:p>
            <a:pPr eaLnBrk="1" hangingPunct="1"/>
            <a:r>
              <a:rPr lang="en-US" altLang="zh-CN">
                <a:ea typeface="SimSun" panose="02010600030101010101" pitchFamily="2" charset="-122"/>
              </a:rPr>
              <a:t>t-test</a:t>
            </a:r>
          </a:p>
        </p:txBody>
      </p:sp>
      <p:sp>
        <p:nvSpPr>
          <p:cNvPr id="53252" name="Content Placeholder 2"/>
          <p:cNvSpPr>
            <a:spLocks noGrp="1"/>
          </p:cNvSpPr>
          <p:nvPr>
            <p:ph idx="4294967295"/>
          </p:nvPr>
        </p:nvSpPr>
        <p:spPr>
          <a:xfrm>
            <a:off x="1285875" y="1695450"/>
            <a:ext cx="8229600" cy="4892675"/>
          </a:xfrm>
        </p:spPr>
        <p:txBody>
          <a:bodyPr>
            <a:normAutofit lnSpcReduction="10000"/>
          </a:bodyPr>
          <a:lstStyle/>
          <a:p>
            <a:r>
              <a:rPr lang="en-US" sz="2800" b="1"/>
              <a:t>What are T-Values and P-values?</a:t>
            </a:r>
          </a:p>
          <a:p>
            <a:r>
              <a:rPr lang="en-US" sz="2800"/>
              <a:t>How big is “big enough”? Every t-value has a p-value to go with it. </a:t>
            </a:r>
          </a:p>
          <a:p>
            <a:pPr lvl="1"/>
            <a:r>
              <a:rPr lang="en-US" sz="2500"/>
              <a:t>A p-value is the probability that the results from your sample data occurred by chance. </a:t>
            </a:r>
          </a:p>
          <a:p>
            <a:pPr lvl="1"/>
            <a:r>
              <a:rPr lang="en-US" sz="2500"/>
              <a:t>P-values are from 0% to 100%. They are usually written as a decimal. For example, a p value of 5% is 0.05. </a:t>
            </a:r>
          </a:p>
          <a:p>
            <a:pPr lvl="1"/>
            <a:r>
              <a:rPr lang="en-US" sz="2500" b="1"/>
              <a:t>Low p-values are good</a:t>
            </a:r>
            <a:r>
              <a:rPr lang="en-US" sz="2500"/>
              <a:t>; They indicate your data did not occur by chance. </a:t>
            </a:r>
          </a:p>
          <a:p>
            <a:pPr lvl="1"/>
            <a:r>
              <a:rPr lang="en-US" sz="2500"/>
              <a:t>For example, a p-value of .01 means there is only a 1% probability that the results from an experiment happened by chance. In most cases, a p-value of 0.05 (5%) is accepted or 95% confidence that experiment didn’t happen by a chance.</a:t>
            </a:r>
          </a:p>
        </p:txBody>
      </p:sp>
    </p:spTree>
    <p:extLst>
      <p:ext uri="{BB962C8B-B14F-4D97-AF65-F5344CB8AC3E}">
        <p14:creationId xmlns:p14="http://schemas.microsoft.com/office/powerpoint/2010/main" val="370676966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idx="4294967295"/>
          </p:nvPr>
        </p:nvSpPr>
        <p:spPr>
          <a:xfrm>
            <a:off x="704850" y="412750"/>
            <a:ext cx="10515600" cy="1325563"/>
          </a:xfrm>
        </p:spPr>
        <p:txBody>
          <a:bodyPr anchor="ctr"/>
          <a:lstStyle/>
          <a:p>
            <a:r>
              <a:rPr lang="en-US" altLang="en-US" sz="3200"/>
              <a:t>13.5.5 </a:t>
            </a:r>
            <a:r>
              <a:rPr lang="en-US" altLang="zh-CN">
                <a:ea typeface="SimSun" panose="02010600030101010101" pitchFamily="2" charset="-122"/>
              </a:rPr>
              <a:t>Example Experimental Results</a:t>
            </a:r>
          </a:p>
        </p:txBody>
      </p:sp>
      <p:pic>
        <p:nvPicPr>
          <p:cNvPr id="54276" name="Picture 3"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981200" y="2057400"/>
            <a:ext cx="3124200"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9"/>
          <p:cNvSpPr txBox="1">
            <a:spLocks noChangeArrowheads="1"/>
          </p:cNvSpPr>
          <p:nvPr/>
        </p:nvSpPr>
        <p:spPr bwMode="auto">
          <a:xfrm>
            <a:off x="1981200" y="5410200"/>
            <a:ext cx="4343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zh-CN" sz="2800">
                <a:ea typeface="SimSun" panose="02010600030101010101" pitchFamily="2" charset="-122"/>
              </a:rPr>
              <a:t>Significance level: </a:t>
            </a:r>
            <a:r>
              <a:rPr lang="en-US" altLang="zh-CN" sz="2800">
                <a:ea typeface="SimSun" panose="02010600030101010101" pitchFamily="2" charset="-122"/>
                <a:sym typeface="Symbol" panose="05050102010706020507" pitchFamily="18" charset="2"/>
              </a:rPr>
              <a:t> = 0.05</a:t>
            </a:r>
          </a:p>
          <a:p>
            <a:pPr>
              <a:spcBef>
                <a:spcPct val="50000"/>
              </a:spcBef>
            </a:pPr>
            <a:r>
              <a:rPr lang="en-US" altLang="zh-CN" sz="2800">
                <a:ea typeface="SimSun" panose="02010600030101010101" pitchFamily="2" charset="-122"/>
                <a:sym typeface="Symbol" panose="05050102010706020507" pitchFamily="18" charset="2"/>
              </a:rPr>
              <a:t>Probability for B=A</a:t>
            </a:r>
          </a:p>
        </p:txBody>
      </p:sp>
    </p:spTree>
    <p:extLst>
      <p:ext uri="{BB962C8B-B14F-4D97-AF65-F5344CB8AC3E}">
        <p14:creationId xmlns:p14="http://schemas.microsoft.com/office/powerpoint/2010/main" val="20179235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019300" y="695326"/>
            <a:ext cx="7886700" cy="724777"/>
          </a:xfrm>
        </p:spPr>
        <p:txBody>
          <a:bodyPr>
            <a:normAutofit/>
          </a:bodyPr>
          <a:lstStyle/>
          <a:p>
            <a:pPr eaLnBrk="1" hangingPunct="1"/>
            <a:r>
              <a:rPr lang="en-US" altLang="zh-TW" sz="3600">
                <a:ea typeface="PMingLiU" panose="02020500000000000000" pitchFamily="18" charset="-120"/>
              </a:rPr>
              <a:t>Why System Evaluation?</a:t>
            </a:r>
          </a:p>
        </p:txBody>
      </p:sp>
      <p:sp>
        <p:nvSpPr>
          <p:cNvPr id="27652" name="Rectangle 3"/>
          <p:cNvSpPr>
            <a:spLocks noGrp="1" noChangeArrowheads="1"/>
          </p:cNvSpPr>
          <p:nvPr>
            <p:ph idx="1"/>
          </p:nvPr>
        </p:nvSpPr>
        <p:spPr>
          <a:xfrm>
            <a:off x="2019300" y="1586204"/>
            <a:ext cx="8153400" cy="4344988"/>
          </a:xfrm>
        </p:spPr>
        <p:txBody>
          <a:bodyPr>
            <a:normAutofit/>
          </a:bodyPr>
          <a:lstStyle/>
          <a:p>
            <a:pPr eaLnBrk="1" hangingPunct="1"/>
            <a:r>
              <a:rPr lang="en-US" altLang="zh-TW" sz="2800">
                <a:ea typeface="PMingLiU" panose="02020500000000000000" pitchFamily="18" charset="-120"/>
              </a:rPr>
              <a:t>There are many models/ algorithms/ systems, which one is the best?</a:t>
            </a:r>
          </a:p>
          <a:p>
            <a:pPr eaLnBrk="1" hangingPunct="1"/>
            <a:r>
              <a:rPr lang="en-US" altLang="zh-TW" sz="2800">
                <a:ea typeface="PMingLiU" panose="02020500000000000000" pitchFamily="18" charset="-120"/>
              </a:rPr>
              <a:t>What is the best component for:</a:t>
            </a:r>
          </a:p>
          <a:p>
            <a:pPr lvl="1" eaLnBrk="1" hangingPunct="1"/>
            <a:r>
              <a:rPr lang="en-US" altLang="zh-TW" sz="2000">
                <a:ea typeface="PMingLiU" panose="02020500000000000000" pitchFamily="18" charset="-120"/>
              </a:rPr>
              <a:t>similarity function (cosine, correlation,</a:t>
            </a:r>
            <a:r>
              <a:rPr lang="en-US" altLang="zh-TW" sz="2000">
                <a:latin typeface="Arial" panose="020B0604020202020204" pitchFamily="34" charset="0"/>
                <a:ea typeface="PMingLiU" panose="02020500000000000000" pitchFamily="18" charset="-120"/>
              </a:rPr>
              <a:t>…</a:t>
            </a:r>
            <a:r>
              <a:rPr lang="en-US" altLang="zh-TW" sz="2000">
                <a:ea typeface="PMingLiU" panose="02020500000000000000" pitchFamily="18" charset="-120"/>
              </a:rPr>
              <a:t>)</a:t>
            </a:r>
          </a:p>
          <a:p>
            <a:pPr lvl="1" eaLnBrk="1" hangingPunct="1"/>
            <a:r>
              <a:rPr lang="en-US" altLang="zh-TW" sz="2000">
                <a:ea typeface="PMingLiU" panose="02020500000000000000" pitchFamily="18" charset="-120"/>
              </a:rPr>
              <a:t>Term selection (</a:t>
            </a:r>
            <a:r>
              <a:rPr lang="en-US" altLang="zh-TW" sz="2000" err="1">
                <a:ea typeface="PMingLiU" panose="02020500000000000000" pitchFamily="18" charset="-120"/>
              </a:rPr>
              <a:t>stopword</a:t>
            </a:r>
            <a:r>
              <a:rPr lang="en-US" altLang="zh-TW" sz="2000">
                <a:ea typeface="PMingLiU" panose="02020500000000000000" pitchFamily="18" charset="-120"/>
              </a:rPr>
              <a:t> removal, stemming</a:t>
            </a:r>
            <a:r>
              <a:rPr lang="en-US" altLang="zh-TW" sz="2000">
                <a:latin typeface="Arial" panose="020B0604020202020204" pitchFamily="34" charset="0"/>
                <a:ea typeface="PMingLiU" panose="02020500000000000000" pitchFamily="18" charset="-120"/>
              </a:rPr>
              <a:t>…</a:t>
            </a:r>
            <a:r>
              <a:rPr lang="en-US" altLang="zh-TW" sz="2000">
                <a:ea typeface="PMingLiU" panose="02020500000000000000" pitchFamily="18" charset="-120"/>
              </a:rPr>
              <a:t>)</a:t>
            </a:r>
          </a:p>
          <a:p>
            <a:pPr lvl="1" eaLnBrk="1" hangingPunct="1"/>
            <a:r>
              <a:rPr lang="en-US" altLang="zh-TW" sz="2000">
                <a:ea typeface="PMingLiU" panose="02020500000000000000" pitchFamily="18" charset="-120"/>
              </a:rPr>
              <a:t>Term weighting (TF, TF-IDF,</a:t>
            </a:r>
            <a:r>
              <a:rPr lang="en-US" altLang="zh-TW" sz="2000">
                <a:latin typeface="Arial" panose="020B0604020202020204" pitchFamily="34" charset="0"/>
                <a:ea typeface="PMingLiU" panose="02020500000000000000" pitchFamily="18" charset="-120"/>
              </a:rPr>
              <a:t>…</a:t>
            </a:r>
            <a:r>
              <a:rPr lang="en-US" altLang="zh-TW" sz="2000">
                <a:ea typeface="PMingLiU" panose="02020500000000000000" pitchFamily="18" charset="-120"/>
              </a:rPr>
              <a:t>)</a:t>
            </a:r>
          </a:p>
          <a:p>
            <a:pPr eaLnBrk="1" hangingPunct="1"/>
            <a:r>
              <a:rPr lang="en-US" altLang="zh-TW" sz="2800">
                <a:ea typeface="PMingLiU" panose="02020500000000000000" pitchFamily="18" charset="-120"/>
              </a:rPr>
              <a:t>How far down the list will a user need to look to find some/all relevant documents in text retrieval?</a:t>
            </a:r>
          </a:p>
        </p:txBody>
      </p:sp>
    </p:spTree>
    <p:extLst>
      <p:ext uri="{BB962C8B-B14F-4D97-AF65-F5344CB8AC3E}">
        <p14:creationId xmlns:p14="http://schemas.microsoft.com/office/powerpoint/2010/main" val="940659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tle 1"/>
          <p:cNvSpPr>
            <a:spLocks noGrp="1"/>
          </p:cNvSpPr>
          <p:nvPr>
            <p:ph type="title" idx="4294967295"/>
          </p:nvPr>
        </p:nvSpPr>
        <p:spPr>
          <a:xfrm>
            <a:off x="0" y="365125"/>
            <a:ext cx="10515600" cy="1325563"/>
          </a:xfrm>
        </p:spPr>
        <p:txBody>
          <a:bodyPr anchor="ctr"/>
          <a:lstStyle/>
          <a:p>
            <a:pPr eaLnBrk="1" hangingPunct="1"/>
            <a:r>
              <a:rPr lang="en-US" altLang="zh-CN">
                <a:ea typeface="SimSun" panose="02010600030101010101" pitchFamily="2" charset="-122"/>
              </a:rPr>
              <a:t>Example Experimental Results</a:t>
            </a:r>
          </a:p>
        </p:txBody>
      </p:sp>
      <p:pic>
        <p:nvPicPr>
          <p:cNvPr id="55300" name="Picture 3"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152650" y="1593273"/>
            <a:ext cx="29718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Text Box 8"/>
          <p:cNvSpPr txBox="1">
            <a:spLocks noChangeArrowheads="1"/>
          </p:cNvSpPr>
          <p:nvPr/>
        </p:nvSpPr>
        <p:spPr bwMode="auto">
          <a:xfrm>
            <a:off x="5667376" y="2895600"/>
            <a:ext cx="5000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zh-CN" sz="2800">
                <a:ea typeface="SimSun" panose="02010600030101010101" pitchFamily="2" charset="-122"/>
              </a:rPr>
              <a:t>p-value = 0.03 &lt; 0.05</a:t>
            </a:r>
          </a:p>
        </p:txBody>
      </p:sp>
      <p:sp>
        <p:nvSpPr>
          <p:cNvPr id="55304" name="Text Box 9"/>
          <p:cNvSpPr txBox="1">
            <a:spLocks noChangeArrowheads="1"/>
          </p:cNvSpPr>
          <p:nvPr/>
        </p:nvSpPr>
        <p:spPr bwMode="auto">
          <a:xfrm>
            <a:off x="1981200" y="5339642"/>
            <a:ext cx="762692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zh-CN" sz="2000">
                <a:ea typeface="SimSun" panose="02010600030101010101" pitchFamily="2" charset="-122"/>
              </a:rPr>
              <a:t>Significance level: </a:t>
            </a:r>
            <a:r>
              <a:rPr lang="en-US" altLang="zh-CN" sz="2000">
                <a:ea typeface="SimSun" panose="02010600030101010101" pitchFamily="2" charset="-122"/>
                <a:sym typeface="Symbol" panose="05050102010706020507" pitchFamily="18" charset="2"/>
              </a:rPr>
              <a:t> = 0.05, Probability for B=A</a:t>
            </a:r>
          </a:p>
          <a:p>
            <a:pPr>
              <a:spcBef>
                <a:spcPct val="50000"/>
              </a:spcBef>
            </a:pPr>
            <a:r>
              <a:rPr lang="en-US" sz="2000"/>
              <a:t>The p-value is less than the alpha level: p &lt; 0.05 We can be 95% sure to reject the null hypothesis that there is a significant difference between means.</a:t>
            </a:r>
            <a:endParaRPr lang="en-US" altLang="zh-CN" sz="2000">
              <a:ea typeface="SimSun" panose="02010600030101010101" pitchFamily="2" charset="-122"/>
              <a:sym typeface="Symbol" panose="05050102010706020507" pitchFamily="18" charset="2"/>
            </a:endParaRPr>
          </a:p>
        </p:txBody>
      </p:sp>
      <p:sp>
        <p:nvSpPr>
          <p:cNvPr id="55305" name="Text Box 10"/>
          <p:cNvSpPr txBox="1">
            <a:spLocks noChangeArrowheads="1"/>
          </p:cNvSpPr>
          <p:nvPr/>
        </p:nvSpPr>
        <p:spPr bwMode="auto">
          <a:xfrm>
            <a:off x="6400800" y="4662488"/>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zh-CN" sz="2800">
                <a:ea typeface="SimSun" panose="02010600030101010101" pitchFamily="2" charset="-122"/>
                <a:sym typeface="Wingdings" panose="05000000000000000000" pitchFamily="2" charset="2"/>
              </a:rPr>
              <a:t> B is better than A</a:t>
            </a:r>
            <a:endParaRPr lang="en-US" altLang="zh-CN" sz="2800">
              <a:ea typeface="SimSun" panose="02010600030101010101" pitchFamily="2" charset="-122"/>
              <a:sym typeface="Symbol" panose="05050102010706020507" pitchFamily="18" charset="2"/>
            </a:endParaRPr>
          </a:p>
        </p:txBody>
      </p:sp>
      <p:sp>
        <p:nvSpPr>
          <p:cNvPr id="55306" name="Text Box 8"/>
          <p:cNvSpPr txBox="1">
            <a:spLocks noChangeArrowheads="1"/>
          </p:cNvSpPr>
          <p:nvPr/>
        </p:nvSpPr>
        <p:spPr bwMode="auto">
          <a:xfrm>
            <a:off x="5753100" y="3543301"/>
            <a:ext cx="4191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zh-CN" sz="2800">
                <a:ea typeface="SimSun" panose="02010600030101010101" pitchFamily="2" charset="-122"/>
              </a:rPr>
              <a:t>Probability for B=A is 0.03</a:t>
            </a:r>
          </a:p>
          <a:p>
            <a:pPr>
              <a:spcBef>
                <a:spcPct val="50000"/>
              </a:spcBef>
            </a:pPr>
            <a:r>
              <a:rPr lang="en-US" altLang="zh-CN" sz="2800">
                <a:ea typeface="SimSun" panose="02010600030101010101" pitchFamily="2" charset="-122"/>
              </a:rPr>
              <a:t>Reject null hypothesis</a:t>
            </a:r>
          </a:p>
        </p:txBody>
      </p:sp>
      <p:sp>
        <p:nvSpPr>
          <p:cNvPr id="55307" name="TextBox 11"/>
          <p:cNvSpPr txBox="1">
            <a:spLocks noChangeArrowheads="1"/>
          </p:cNvSpPr>
          <p:nvPr/>
        </p:nvSpPr>
        <p:spPr bwMode="auto">
          <a:xfrm>
            <a:off x="2057400" y="4527907"/>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Avg           41.1     62.5</a:t>
            </a:r>
          </a:p>
        </p:txBody>
      </p:sp>
    </p:spTree>
    <p:extLst>
      <p:ext uri="{BB962C8B-B14F-4D97-AF65-F5344CB8AC3E}">
        <p14:creationId xmlns:p14="http://schemas.microsoft.com/office/powerpoint/2010/main" val="399229769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tle 1"/>
          <p:cNvSpPr>
            <a:spLocks noGrp="1"/>
          </p:cNvSpPr>
          <p:nvPr>
            <p:ph type="title" idx="4294967295"/>
          </p:nvPr>
        </p:nvSpPr>
        <p:spPr>
          <a:xfrm>
            <a:off x="600075" y="488950"/>
            <a:ext cx="10515600" cy="1325563"/>
          </a:xfrm>
        </p:spPr>
        <p:txBody>
          <a:bodyPr anchor="ctr"/>
          <a:lstStyle/>
          <a:p>
            <a:r>
              <a:rPr lang="en-US" altLang="en-US" sz="3200"/>
              <a:t>13.5.5 </a:t>
            </a:r>
            <a:r>
              <a:rPr lang="en-US" altLang="zh-CN">
                <a:ea typeface="SimSun" panose="02010600030101010101" pitchFamily="2" charset="-122"/>
              </a:rPr>
              <a:t>T-test Python</a:t>
            </a:r>
          </a:p>
        </p:txBody>
      </p:sp>
      <p:sp>
        <p:nvSpPr>
          <p:cNvPr id="55304" name="Text Box 9"/>
          <p:cNvSpPr txBox="1">
            <a:spLocks noChangeArrowheads="1"/>
          </p:cNvSpPr>
          <p:nvPr/>
        </p:nvSpPr>
        <p:spPr bwMode="auto">
          <a:xfrm>
            <a:off x="1981199" y="1607615"/>
            <a:ext cx="8520546"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ts val="0"/>
              </a:spcBef>
            </a:pPr>
            <a:r>
              <a:rPr lang="en-US" altLang="zh-CN" sz="2400">
                <a:ea typeface="SimSun" panose="02010600030101010101" pitchFamily="2" charset="-122"/>
              </a:rPr>
              <a:t>import </a:t>
            </a:r>
            <a:r>
              <a:rPr lang="en-US" altLang="zh-CN" sz="2400" err="1">
                <a:ea typeface="SimSun" panose="02010600030101010101" pitchFamily="2" charset="-122"/>
              </a:rPr>
              <a:t>scipy.stats</a:t>
            </a:r>
            <a:r>
              <a:rPr lang="en-US" altLang="zh-CN" sz="2400">
                <a:ea typeface="SimSun" panose="02010600030101010101" pitchFamily="2" charset="-122"/>
              </a:rPr>
              <a:t> as stats</a:t>
            </a:r>
          </a:p>
          <a:p>
            <a:pPr>
              <a:spcBef>
                <a:spcPts val="0"/>
              </a:spcBef>
            </a:pPr>
            <a:r>
              <a:rPr lang="en-US" altLang="zh-CN" sz="2400">
                <a:ea typeface="SimSun" panose="02010600030101010101" pitchFamily="2" charset="-122"/>
              </a:rPr>
              <a:t>import </a:t>
            </a:r>
            <a:r>
              <a:rPr lang="en-US" altLang="zh-CN" sz="2400" err="1">
                <a:ea typeface="SimSun" panose="02010600030101010101" pitchFamily="2" charset="-122"/>
              </a:rPr>
              <a:t>numpy</a:t>
            </a:r>
            <a:r>
              <a:rPr lang="en-US" altLang="zh-CN" sz="2400">
                <a:ea typeface="SimSun" panose="02010600030101010101" pitchFamily="2" charset="-122"/>
              </a:rPr>
              <a:t> as np</a:t>
            </a:r>
          </a:p>
          <a:p>
            <a:pPr>
              <a:spcBef>
                <a:spcPts val="0"/>
              </a:spcBef>
            </a:pPr>
            <a:r>
              <a:rPr lang="en-US" altLang="zh-CN" sz="2400">
                <a:ea typeface="SimSun" panose="02010600030101010101" pitchFamily="2" charset="-122"/>
              </a:rPr>
              <a:t>sample1 = [25, 43, 39, 75, 43, 15, 20, 52, 49, 50]</a:t>
            </a:r>
          </a:p>
          <a:p>
            <a:pPr>
              <a:spcBef>
                <a:spcPts val="0"/>
              </a:spcBef>
            </a:pPr>
            <a:r>
              <a:rPr lang="en-US" altLang="zh-CN" sz="2400">
                <a:ea typeface="SimSun" panose="02010600030101010101" pitchFamily="2" charset="-122"/>
              </a:rPr>
              <a:t>sample2 = [35, 84, 15, 75, 68, 85, 80, 50, 58, 75]</a:t>
            </a:r>
          </a:p>
          <a:p>
            <a:pPr>
              <a:spcBef>
                <a:spcPts val="0"/>
              </a:spcBef>
            </a:pPr>
            <a:r>
              <a:rPr lang="en-US" altLang="zh-CN" sz="2400" err="1">
                <a:ea typeface="SimSun" panose="02010600030101010101" pitchFamily="2" charset="-122"/>
              </a:rPr>
              <a:t>t_stat</a:t>
            </a:r>
            <a:r>
              <a:rPr lang="en-US" altLang="zh-CN" sz="2400">
                <a:ea typeface="SimSun" panose="02010600030101010101" pitchFamily="2" charset="-122"/>
              </a:rPr>
              <a:t>, </a:t>
            </a:r>
            <a:r>
              <a:rPr lang="en-US" altLang="zh-CN" sz="2400" err="1">
                <a:ea typeface="SimSun" panose="02010600030101010101" pitchFamily="2" charset="-122"/>
              </a:rPr>
              <a:t>p_val</a:t>
            </a:r>
            <a:r>
              <a:rPr lang="en-US" altLang="zh-CN" sz="2400">
                <a:ea typeface="SimSun" panose="02010600030101010101" pitchFamily="2" charset="-122"/>
              </a:rPr>
              <a:t> = </a:t>
            </a:r>
            <a:r>
              <a:rPr lang="en-US" altLang="zh-CN" sz="2400" err="1">
                <a:ea typeface="SimSun" panose="02010600030101010101" pitchFamily="2" charset="-122"/>
              </a:rPr>
              <a:t>stats.ttest_ind</a:t>
            </a:r>
            <a:r>
              <a:rPr lang="en-US" altLang="zh-CN" sz="2400">
                <a:ea typeface="SimSun" panose="02010600030101010101" pitchFamily="2" charset="-122"/>
              </a:rPr>
              <a:t>(sample1, sample2, </a:t>
            </a:r>
            <a:r>
              <a:rPr lang="en-US" altLang="zh-CN" sz="2400" err="1">
                <a:ea typeface="SimSun" panose="02010600030101010101" pitchFamily="2" charset="-122"/>
              </a:rPr>
              <a:t>equal_var</a:t>
            </a:r>
            <a:r>
              <a:rPr lang="en-US" altLang="zh-CN" sz="2400">
                <a:ea typeface="SimSun" panose="02010600030101010101" pitchFamily="2" charset="-122"/>
              </a:rPr>
              <a:t>=False)</a:t>
            </a:r>
          </a:p>
          <a:p>
            <a:pPr>
              <a:spcBef>
                <a:spcPts val="0"/>
              </a:spcBef>
            </a:pPr>
            <a:r>
              <a:rPr lang="en-US" altLang="zh-CN" sz="2400">
                <a:ea typeface="SimSun" panose="02010600030101010101" pitchFamily="2" charset="-122"/>
              </a:rPr>
              <a:t>print(</a:t>
            </a:r>
            <a:r>
              <a:rPr lang="en-US" altLang="zh-CN" sz="2400" err="1">
                <a:ea typeface="SimSun" panose="02010600030101010101" pitchFamily="2" charset="-122"/>
              </a:rPr>
              <a:t>t_stat</a:t>
            </a:r>
            <a:r>
              <a:rPr lang="en-US" altLang="zh-CN" sz="2400">
                <a:ea typeface="SimSun" panose="02010600030101010101" pitchFamily="2" charset="-122"/>
              </a:rPr>
              <a:t>)</a:t>
            </a:r>
          </a:p>
          <a:p>
            <a:pPr>
              <a:spcBef>
                <a:spcPts val="0"/>
              </a:spcBef>
            </a:pPr>
            <a:r>
              <a:rPr lang="en-US" altLang="zh-CN" sz="2400">
                <a:ea typeface="SimSun" panose="02010600030101010101" pitchFamily="2" charset="-122"/>
              </a:rPr>
              <a:t>print(</a:t>
            </a:r>
            <a:r>
              <a:rPr lang="en-US" altLang="zh-CN" sz="2400" err="1">
                <a:ea typeface="SimSun" panose="02010600030101010101" pitchFamily="2" charset="-122"/>
              </a:rPr>
              <a:t>p_val</a:t>
            </a:r>
            <a:r>
              <a:rPr lang="en-US" altLang="zh-CN" sz="2400">
                <a:ea typeface="SimSun" panose="02010600030101010101" pitchFamily="2" charset="-122"/>
              </a:rPr>
              <a:t>)</a:t>
            </a:r>
          </a:p>
          <a:p>
            <a:pPr>
              <a:spcBef>
                <a:spcPts val="0"/>
              </a:spcBef>
            </a:pPr>
            <a:endParaRPr lang="en-US" altLang="zh-CN" sz="2000">
              <a:solidFill>
                <a:srgbClr val="5B8693"/>
              </a:solidFill>
              <a:ea typeface="SimSun" panose="02010600030101010101" pitchFamily="2" charset="-122"/>
              <a:sym typeface="Symbol" panose="05050102010706020507" pitchFamily="18" charset="2"/>
            </a:endParaRPr>
          </a:p>
          <a:p>
            <a:pPr>
              <a:spcBef>
                <a:spcPts val="0"/>
              </a:spcBef>
            </a:pPr>
            <a:endParaRPr lang="en-US" altLang="zh-CN" sz="2000">
              <a:solidFill>
                <a:srgbClr val="5B8693"/>
              </a:solidFill>
              <a:ea typeface="SimSun" panose="02010600030101010101" pitchFamily="2" charset="-122"/>
              <a:sym typeface="Symbol" panose="05050102010706020507" pitchFamily="18" charset="2"/>
            </a:endParaRPr>
          </a:p>
        </p:txBody>
      </p:sp>
    </p:spTree>
    <p:extLst>
      <p:ext uri="{BB962C8B-B14F-4D97-AF65-F5344CB8AC3E}">
        <p14:creationId xmlns:p14="http://schemas.microsoft.com/office/powerpoint/2010/main" val="408986416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a:ea typeface="ＭＳ Ｐゴシック" pitchFamily="-105" charset="-128"/>
              </a:rPr>
              <a:t>Summary</a:t>
            </a:r>
          </a:p>
        </p:txBody>
      </p:sp>
      <p:sp>
        <p:nvSpPr>
          <p:cNvPr id="52227" name="Rectangle 3"/>
          <p:cNvSpPr>
            <a:spLocks noGrp="1" noChangeArrowheads="1"/>
          </p:cNvSpPr>
          <p:nvPr>
            <p:ph idx="1"/>
          </p:nvPr>
        </p:nvSpPr>
        <p:spPr/>
        <p:txBody>
          <a:bodyPr>
            <a:normAutofit/>
          </a:bodyPr>
          <a:lstStyle/>
          <a:p>
            <a:pPr marL="0" indent="0">
              <a:buNone/>
            </a:pPr>
            <a:r>
              <a:rPr lang="en-US" altLang="en-US" sz="2500">
                <a:ea typeface="ＭＳ Ｐゴシック" pitchFamily="-105" charset="-128"/>
              </a:rPr>
              <a:t>When developing machine learning models, it is important to know how much we can really trust that models. How much do we believe that the model we have built is solid enough to accept the conclusions? For example, for a classifier, we should know its accuracy. What is a classifier is biased, or overlearned the data?</a:t>
            </a:r>
          </a:p>
          <a:p>
            <a:pPr marL="0" indent="0">
              <a:buNone/>
            </a:pPr>
            <a:r>
              <a:rPr lang="en-US" altLang="en-US" sz="2500">
                <a:ea typeface="ＭＳ Ｐゴシック" pitchFamily="-105" charset="-128"/>
              </a:rPr>
              <a:t>This module introduces various evaluation strategies such as cross-validation, bootstrap, evaluation measures for individual models such as precision, recall, F-measure, model comparisons such as MAP, PR curves, ROC curves and significance testing. </a:t>
            </a:r>
          </a:p>
          <a:p>
            <a:pPr eaLnBrk="1" hangingPunct="1"/>
            <a:endParaRPr lang="en-US" altLang="en-US" sz="2500">
              <a:ea typeface="ＭＳ Ｐゴシック" pitchFamily="-105" charset="-128"/>
            </a:endParaRPr>
          </a:p>
          <a:p>
            <a:pPr lvl="1" eaLnBrk="1" hangingPunct="1"/>
            <a:endParaRPr lang="en-US" altLang="en-US">
              <a:ea typeface="ＭＳ Ｐゴシック" pitchFamily="-105" charset="-128"/>
            </a:endParaRPr>
          </a:p>
        </p:txBody>
      </p:sp>
    </p:spTree>
    <p:extLst>
      <p:ext uri="{BB962C8B-B14F-4D97-AF65-F5344CB8AC3E}">
        <p14:creationId xmlns:p14="http://schemas.microsoft.com/office/powerpoint/2010/main" val="247150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a:ea typeface="SimSun" panose="02010600030101010101" pitchFamily="2" charset="-122"/>
              </a:rPr>
              <a:t>13.1.2 </a:t>
            </a:r>
            <a:r>
              <a:rPr lang="en-US"/>
              <a:t>Regression / classification models</a:t>
            </a:r>
          </a:p>
        </p:txBody>
      </p:sp>
      <p:sp>
        <p:nvSpPr>
          <p:cNvPr id="3" name="Content Placeholder 2"/>
          <p:cNvSpPr>
            <a:spLocks noGrp="1"/>
          </p:cNvSpPr>
          <p:nvPr>
            <p:ph idx="1"/>
          </p:nvPr>
        </p:nvSpPr>
        <p:spPr>
          <a:xfrm>
            <a:off x="1790922" y="1904927"/>
            <a:ext cx="7886700" cy="4385346"/>
          </a:xfrm>
        </p:spPr>
        <p:txBody>
          <a:bodyPr>
            <a:normAutofit fontScale="85000" lnSpcReduction="20000"/>
          </a:bodyPr>
          <a:lstStyle/>
          <a:p>
            <a:r>
              <a:rPr lang="en-US"/>
              <a:t>Predictive modeling / Supervised learning</a:t>
            </a:r>
          </a:p>
          <a:p>
            <a:r>
              <a:rPr lang="en-US"/>
              <a:t>A model is a specification of mathematical/probabilistic relationships that exist between different variables</a:t>
            </a:r>
          </a:p>
          <a:p>
            <a:r>
              <a:rPr lang="en-US"/>
              <a:t>The goal is usually to use existing data to develop models that we can use to predict outcomes for new data, such as</a:t>
            </a:r>
          </a:p>
          <a:p>
            <a:pPr lvl="1"/>
            <a:r>
              <a:rPr lang="en-US"/>
              <a:t>Predicting whether an email message is spam or not</a:t>
            </a:r>
          </a:p>
          <a:p>
            <a:pPr lvl="1"/>
            <a:r>
              <a:rPr lang="en-US"/>
              <a:t>Predicting whether a credit card transaction is fraudulent</a:t>
            </a:r>
          </a:p>
          <a:p>
            <a:pPr lvl="1"/>
            <a:r>
              <a:rPr lang="en-US"/>
              <a:t>Predicting which advertisement a shopper is most likely to click on</a:t>
            </a:r>
          </a:p>
          <a:p>
            <a:pPr lvl="1"/>
            <a:r>
              <a:rPr lang="en-US"/>
              <a:t>Predicting which football team is going to win the Super Bowl</a:t>
            </a:r>
          </a:p>
          <a:p>
            <a:pPr lvl="1"/>
            <a:endParaRPr lang="en-US"/>
          </a:p>
          <a:p>
            <a:pPr lvl="1"/>
            <a:r>
              <a:rPr lang="en-US"/>
              <a:t>Predicting stock price of a given company</a:t>
            </a:r>
          </a:p>
          <a:p>
            <a:pPr lvl="1"/>
            <a:r>
              <a:rPr lang="en-US"/>
              <a:t>Predicting number of buyers of a certain product</a:t>
            </a:r>
          </a:p>
          <a:p>
            <a:pPr lvl="1"/>
            <a:r>
              <a:rPr lang="en-US"/>
              <a:t>Predicting user ratings of a new movie</a:t>
            </a:r>
          </a:p>
          <a:p>
            <a:pPr lvl="1"/>
            <a:r>
              <a:rPr lang="en-US"/>
              <a:t>Predicting the grade of a disease</a:t>
            </a:r>
          </a:p>
        </p:txBody>
      </p:sp>
      <p:sp>
        <p:nvSpPr>
          <p:cNvPr id="4" name="Right Brace 3"/>
          <p:cNvSpPr/>
          <p:nvPr/>
        </p:nvSpPr>
        <p:spPr>
          <a:xfrm>
            <a:off x="9473180" y="3588413"/>
            <a:ext cx="242669" cy="11093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7768401" y="4971921"/>
            <a:ext cx="242670" cy="12158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869631" y="3497435"/>
            <a:ext cx="1903269" cy="1200329"/>
          </a:xfrm>
          <a:prstGeom prst="rect">
            <a:avLst/>
          </a:prstGeom>
          <a:noFill/>
        </p:spPr>
        <p:txBody>
          <a:bodyPr wrap="square" rtlCol="0">
            <a:spAutoFit/>
          </a:bodyPr>
          <a:lstStyle/>
          <a:p>
            <a:r>
              <a:rPr lang="en-US"/>
              <a:t>Nominal </a:t>
            </a:r>
          </a:p>
          <a:p>
            <a:r>
              <a:rPr lang="en-US"/>
              <a:t>(categorical with</a:t>
            </a:r>
          </a:p>
          <a:p>
            <a:r>
              <a:rPr lang="en-US"/>
              <a:t>No particular order)</a:t>
            </a:r>
          </a:p>
        </p:txBody>
      </p:sp>
      <p:sp>
        <p:nvSpPr>
          <p:cNvPr id="7" name="TextBox 6"/>
          <p:cNvSpPr txBox="1"/>
          <p:nvPr/>
        </p:nvSpPr>
        <p:spPr>
          <a:xfrm>
            <a:off x="8354925" y="5395180"/>
            <a:ext cx="2236510" cy="369332"/>
          </a:xfrm>
          <a:prstGeom prst="rect">
            <a:avLst/>
          </a:prstGeom>
          <a:noFill/>
        </p:spPr>
        <p:txBody>
          <a:bodyPr wrap="none" rtlCol="0">
            <a:spAutoFit/>
          </a:bodyPr>
          <a:lstStyle/>
          <a:p>
            <a:r>
              <a:rPr lang="en-US"/>
              <a:t>Continuous / ordinal</a:t>
            </a:r>
          </a:p>
        </p:txBody>
      </p:sp>
    </p:spTree>
    <p:extLst>
      <p:ext uri="{BB962C8B-B14F-4D97-AF65-F5344CB8AC3E}">
        <p14:creationId xmlns:p14="http://schemas.microsoft.com/office/powerpoint/2010/main" val="128281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sz="3200">
                <a:ea typeface="SimSun" panose="02010600030101010101" pitchFamily="2" charset="-122"/>
              </a:rPr>
              <a:t>13.1.3 </a:t>
            </a:r>
            <a:r>
              <a:rPr lang="en-US" altLang="en-US"/>
              <a:t>Performance evaluation</a:t>
            </a:r>
          </a:p>
        </p:txBody>
      </p:sp>
      <p:sp>
        <p:nvSpPr>
          <p:cNvPr id="132099" name="Rectangle 3"/>
          <p:cNvSpPr>
            <a:spLocks noGrp="1" noChangeArrowheads="1"/>
          </p:cNvSpPr>
          <p:nvPr>
            <p:ph idx="1"/>
          </p:nvPr>
        </p:nvSpPr>
        <p:spPr/>
        <p:txBody>
          <a:bodyPr>
            <a:normAutofit/>
          </a:bodyPr>
          <a:lstStyle/>
          <a:p>
            <a:r>
              <a:rPr lang="en-US" altLang="en-US"/>
              <a:t>How predictive is the model we learned?</a:t>
            </a:r>
          </a:p>
          <a:p>
            <a:pPr lvl="1"/>
            <a:r>
              <a:rPr lang="en-US" altLang="en-US"/>
              <a:t>For regression, usually R</a:t>
            </a:r>
            <a:r>
              <a:rPr lang="en-US" altLang="en-US" baseline="30000"/>
              <a:t>2</a:t>
            </a:r>
            <a:r>
              <a:rPr lang="en-US" altLang="en-US"/>
              <a:t> or MSE</a:t>
            </a:r>
          </a:p>
          <a:p>
            <a:pPr lvl="1"/>
            <a:r>
              <a:rPr lang="en-US" altLang="en-US"/>
              <a:t>For classification, many options (discuss later today) </a:t>
            </a:r>
          </a:p>
          <a:p>
            <a:pPr lvl="2"/>
            <a:r>
              <a:rPr lang="en-US" altLang="en-US"/>
              <a:t>Accuracy can be used, with caution</a:t>
            </a:r>
          </a:p>
          <a:p>
            <a:r>
              <a:rPr lang="en-US" altLang="en-US"/>
              <a:t>Performance on the training data (data used to build models) is </a:t>
            </a:r>
            <a:r>
              <a:rPr lang="en-US" altLang="en-US" i="1"/>
              <a:t>not</a:t>
            </a:r>
            <a:r>
              <a:rPr lang="en-US" altLang="en-US"/>
              <a:t> a good indicator of performance on future data</a:t>
            </a:r>
          </a:p>
          <a:p>
            <a:pPr lvl="1"/>
            <a:r>
              <a:rPr lang="en-US" altLang="en-US" b="1" i="1"/>
              <a:t>Q: Why?</a:t>
            </a:r>
            <a:r>
              <a:rPr lang="en-US" altLang="en-US"/>
              <a:t>  </a:t>
            </a:r>
          </a:p>
          <a:p>
            <a:pPr lvl="1"/>
            <a:r>
              <a:rPr lang="en-US" altLang="en-US"/>
              <a:t>A: Because new data will probably not be </a:t>
            </a:r>
            <a:r>
              <a:rPr lang="en-US" altLang="en-US" b="1"/>
              <a:t>exactly </a:t>
            </a:r>
            <a:r>
              <a:rPr lang="en-US" altLang="en-US"/>
              <a:t>the same as the training data!</a:t>
            </a:r>
          </a:p>
        </p:txBody>
      </p:sp>
    </p:spTree>
    <p:extLst>
      <p:ext uri="{BB962C8B-B14F-4D97-AF65-F5344CB8AC3E}">
        <p14:creationId xmlns:p14="http://schemas.microsoft.com/office/powerpoint/2010/main" val="119402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F = \frac{1}{\frac{1}{2}(\frac{1}{R} + \frac{1}{P})} = \frac{2RP}{(R+P)}  template TPT1  env TPENV1  fore 0  back 16777215  eqnno 3"/>
  <p:tag name="FILENAME" val="TP_tmp"/>
  <p:tag name="ORIGWIDTH" val="96"/>
  <p:tag name="PICTUREFILESIZE" val="3974"/>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Ranking \#1:&#10;$(1.0 + 0.67 + 0.75 + 0.8 + 0.83 + 0.6)/6 = 0.78$\\ \\&#10;Ranking \#2: $ (0.5 + 0.4 + 0.5 + 0.57 + 0.56 + 0.6)/6 = 0.52 $&#10;\end{quote}&#10;\end{document}&#10;"/>
  <p:tag name="FILENAME" val="TP_tmp"/>
  <p:tag name="FORMAT" val="pngmono"/>
  <p:tag name="RES" val="1200"/>
  <p:tag name="BLEND" val="0"/>
  <p:tag name="TRANSPARENT" val="0"/>
  <p:tag name="TBUG" val="0"/>
  <p:tag name="ALLOWFS" val="0"/>
  <p:tag name="ORIGWIDTH" val="262"/>
  <p:tag name="PICTUREFILESIZE" val="20795"/>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Ranking \#1:&#10;$(1.0 + 0.67 + 0.75 + 0.8 + 0.83 + 0.6)/6 = 0.78$\\ \\&#10;Ranking \#2: $ (0.5 + 0.4 + 0.5 + 0.57 + 0.56 + 0.6)/6 = 0.52 $&#10;\end{quote}&#10;\end{document}&#10;"/>
  <p:tag name="FILENAME" val="TP_tmp"/>
  <p:tag name="FORMAT" val="pngmono"/>
  <p:tag name="RES" val="1200"/>
  <p:tag name="BLEND" val="0"/>
  <p:tag name="TRANSPARENT" val="0"/>
  <p:tag name="TBUG" val="0"/>
  <p:tag name="ALLOWFS" val="0"/>
  <p:tag name="ORIGWIDTH" val="262"/>
  <p:tag name="PICTUREFILESIZE" val="2079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 color}&#10;\pagestyle{empty}&#10;\begin{document}&#10;\begin{eqnarray*}&#10;\mbox{Rank 1} &amp; = &amp; (1 + 0.67 + 0.75 + 0.8 + 0.83 + 0)/6 = 0.675 \\&#10;\mbox{Rank 2} &amp; = &amp; (0.5 + 0.4 + 0.5 + 0.57 + 0 + 0)/6 = 0.328 &#10;\end{eqnarray*}&#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 color}&#10;\pagestyle{empty}&#10;\begin{document}&#10;\begin{eqnarray*}&#10;\mbox{Rank 1} &amp; = &amp; (1 + 0.67 + 0.75 + 0.8 + 0.83 + 0)/6 = 0.675 \\&#10;\mbox{Rank 2} &amp; = &amp; (0.5 + 0.4 + 0.5 + 0.57 + 0 + 0)/6 = 0.328 &#10;\end{eqnarray*}&#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it{average precision query 1} $= (1.0 + 0.67 + 0.5 + 0.44 + 0.5)/5 = 0.62$\\&#10;\textit{average precision query 2} $=(0.5 + 0.4 + 0.43)/3 = 0.44$\\ \\&#10;\textit{mean average precision} $= (0.62 + 0.44)/2 = 0.53$&#10;\end{quote}&#10;\end{document}&#10;"/>
  <p:tag name="FILENAME" val="TP_tmp"/>
  <p:tag name="FORMAT" val="pngmono"/>
  <p:tag name="RES" val="1200"/>
  <p:tag name="BLEND" val="0"/>
  <p:tag name="TRANSPARENT" val="0"/>
  <p:tag name="TBUG" val="0"/>
  <p:tag name="ALLOWFS" val="0"/>
  <p:tag name="ORIGWIDTH" val="294"/>
  <p:tag name="PICTUREFILESIZE" val="3420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0\textwidth}{@{\extracolsep{\fill}}cccc} \hline&#10;      Query &amp; A &amp; B &amp; B-A \\ \hline&#10;      1 &amp; 25 &amp; 35 &amp; 10\\&#10;      2 &amp; 43 &amp; 84 &amp; 41\\&#10;      3 &amp; 39 &amp; 15 &amp; -24\\&#10;      4 &amp; 75 &amp; 75 &amp; 0\\&#10;      5 &amp; 43 &amp; 68 &amp; 25\\&#10;      6 &amp; 15 &amp; 85 &amp; 70\\&#10;      7 &amp; 20 &amp; 80 &amp; 60\\&#10;      8 &amp; 52 &amp; 50 &amp; -2\\&#10;      9 &amp; 49 &amp; 58 &amp; 9\\&#10;      10 &amp; 50 &amp; 75 &amp; 25\\ \hline&#10;    \end{tabular*}&#10;\end{document}&#10;"/>
  <p:tag name="FILENAME" val="TP_tmp"/>
  <p:tag name="FORMAT" val="pngmono"/>
  <p:tag name="RES" val="1200"/>
  <p:tag name="BLEND" val="0"/>
  <p:tag name="TRANSPARENT" val="0"/>
  <p:tag name="TBUG" val="0"/>
  <p:tag name="ALLOWFS" val="0"/>
  <p:tag name="ORIGWIDTH" val="139"/>
  <p:tag name="PICTUREFILESIZE" val="2947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0\textwidth}{@{\extracolsep{\fill}}cccc} \hline&#10;      Query &amp; A &amp; B &amp; B-A \\ \hline&#10;      1 &amp; 25 &amp; 35 &amp; 10\\&#10;      2 &amp; 43 &amp; 84 &amp; 41\\&#10;      3 &amp; 39 &amp; 15 &amp; -24\\&#10;      4 &amp; 75 &amp; 75 &amp; 0\\&#10;      5 &amp; 43 &amp; 68 &amp; 25\\&#10;      6 &amp; 15 &amp; 85 &amp; 70\\&#10;      7 &amp; 20 &amp; 80 &amp; 60\\&#10;      8 &amp; 52 &amp; 50 &amp; -2\\&#10;      9 &amp; 49 &amp; 58 &amp; 9\\&#10;      10 &amp; 50 &amp; 75 &amp; 25\\ \hline&#10;    \end{tabular*}&#10;\end{document}&#10;"/>
  <p:tag name="FILENAME" val="TP_tmp"/>
  <p:tag name="FORMAT" val="pngmono"/>
  <p:tag name="RES" val="1200"/>
  <p:tag name="BLEND" val="0"/>
  <p:tag name="TRANSPARENT" val="0"/>
  <p:tag name="TBUG" val="0"/>
  <p:tag name="ALLOWFS" val="0"/>
  <p:tag name="ORIGWIDTH" val="139"/>
  <p:tag name="PICTUREFILESIZE" val="2947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357</TotalTime>
  <Words>4143</Words>
  <Application>Microsoft Office PowerPoint</Application>
  <PresentationFormat>Widescreen</PresentationFormat>
  <Paragraphs>597</Paragraphs>
  <Slides>72</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4" baseType="lpstr">
      <vt:lpstr>Arial</vt:lpstr>
      <vt:lpstr>Calibri</vt:lpstr>
      <vt:lpstr>Calibri Light</vt:lpstr>
      <vt:lpstr>Cambria Math</vt:lpstr>
      <vt:lpstr>Helvetica Neue</vt:lpstr>
      <vt:lpstr>Open Sans</vt:lpstr>
      <vt:lpstr>Tahoma</vt:lpstr>
      <vt:lpstr>Times New Roman</vt:lpstr>
      <vt:lpstr>Verdana</vt:lpstr>
      <vt:lpstr>Wingdings</vt:lpstr>
      <vt:lpstr>Office Theme</vt:lpstr>
      <vt:lpstr>Equation</vt:lpstr>
      <vt:lpstr>Module 13 - Evaluations</vt:lpstr>
      <vt:lpstr>Overview</vt:lpstr>
      <vt:lpstr>Objectives</vt:lpstr>
      <vt:lpstr>Relevance</vt:lpstr>
      <vt:lpstr>13.1 What is Evaluation</vt:lpstr>
      <vt:lpstr>13.1.1 Evaluation</vt:lpstr>
      <vt:lpstr>Why System Evaluation?</vt:lpstr>
      <vt:lpstr>13.1.2 Regression / classification models</vt:lpstr>
      <vt:lpstr>13.1.3 Performance evaluation</vt:lpstr>
      <vt:lpstr>13.1.4 Overfitting vs underfitting</vt:lpstr>
      <vt:lpstr>13.1.5 Evaluation on “LARGE” data</vt:lpstr>
      <vt:lpstr>13.1.6 Model Evaluation Step 1:  Split data into train and test sets</vt:lpstr>
      <vt:lpstr>Model Evaluation Step 2:  Build a model on a training set</vt:lpstr>
      <vt:lpstr>Model Evaluation Step 3: Evaluate on test set</vt:lpstr>
      <vt:lpstr>13.1.7 A note on parameter tuning</vt:lpstr>
      <vt:lpstr>13.1.8 Evaluation on “small” data, 1</vt:lpstr>
      <vt:lpstr>Evaluation on “small” data, 2</vt:lpstr>
      <vt:lpstr>13.2 Cross Validation</vt:lpstr>
      <vt:lpstr>13.2.1 Cross-validation</vt:lpstr>
      <vt:lpstr>PowerPoint Presentation</vt:lpstr>
      <vt:lpstr>13.2.3 More on cross-validation</vt:lpstr>
      <vt:lpstr>13.2.4 The bootstrap</vt:lpstr>
      <vt:lpstr>13.2.5 The bootstrap</vt:lpstr>
      <vt:lpstr>13.3 Evaluation Metrics</vt:lpstr>
      <vt:lpstr>13.3.1 Precision and Recall</vt:lpstr>
      <vt:lpstr>13.3.2 Confusion Matrix</vt:lpstr>
      <vt:lpstr>13.3.3 Precision and Recall in Text Retrieval</vt:lpstr>
      <vt:lpstr>13.3.4 Precision/Recall : Example</vt:lpstr>
      <vt:lpstr>PowerPoint Presentation</vt:lpstr>
      <vt:lpstr>13.3.5 Accuracy</vt:lpstr>
      <vt:lpstr>13.3.6 F Measure (F1/Harmonic Mean)</vt:lpstr>
      <vt:lpstr>PowerPoint Presentation</vt:lpstr>
      <vt:lpstr>PowerPoint Presentation</vt:lpstr>
      <vt:lpstr>Activity 28</vt:lpstr>
      <vt:lpstr>13.3.7 Mean Average Precision (MAP)</vt:lpstr>
      <vt:lpstr>Average Precision: Example</vt:lpstr>
      <vt:lpstr>Average Precision: Example</vt:lpstr>
      <vt:lpstr>Average Precision: Example</vt:lpstr>
      <vt:lpstr>Average Precision: Example</vt:lpstr>
      <vt:lpstr>Average Precision: Example</vt:lpstr>
      <vt:lpstr>13.3.8 Mean Average Precision (MAP)</vt:lpstr>
      <vt:lpstr>Mean Average Precision (MAP)</vt:lpstr>
      <vt:lpstr>13.4 Evaluation Multiple Models</vt:lpstr>
      <vt:lpstr>13.4.1 Recall-Precision Graph</vt:lpstr>
      <vt:lpstr>Recall-Precision Graph</vt:lpstr>
      <vt:lpstr>13.4.2 Interpolation</vt:lpstr>
      <vt:lpstr>Interpolation</vt:lpstr>
      <vt:lpstr>Interpolation</vt:lpstr>
      <vt:lpstr>Interpolation</vt:lpstr>
      <vt:lpstr>Interpolation</vt:lpstr>
      <vt:lpstr>Interpolation</vt:lpstr>
      <vt:lpstr>Interpolation</vt:lpstr>
      <vt:lpstr>Interpolation</vt:lpstr>
      <vt:lpstr>Activity 29</vt:lpstr>
      <vt:lpstr>13.4.3 Recap: Confusion matrix</vt:lpstr>
      <vt:lpstr>13.4.4 ROC Curves</vt:lpstr>
      <vt:lpstr>ROC Curves</vt:lpstr>
      <vt:lpstr>13.4.5 Multiple ROC Curves</vt:lpstr>
      <vt:lpstr>13.4.6 PR Curves Vs ROC Curves</vt:lpstr>
      <vt:lpstr>13.4.7 Cost-Sensitive Learning</vt:lpstr>
      <vt:lpstr>13.4.8 Examples of Applications with Unequal Misclassification Costs</vt:lpstr>
      <vt:lpstr>13.4.9 Cost Matrix</vt:lpstr>
      <vt:lpstr>13.5 Significance Testing</vt:lpstr>
      <vt:lpstr>13.5.1 Significance Testing</vt:lpstr>
      <vt:lpstr>13.5.2 Hypotheses</vt:lpstr>
      <vt:lpstr>13.5.3 Significance Tests</vt:lpstr>
      <vt:lpstr>13.5.4 t-test</vt:lpstr>
      <vt:lpstr>t-test</vt:lpstr>
      <vt:lpstr>13.5.5 Example Experimental Results</vt:lpstr>
      <vt:lpstr>Example Experimental Results</vt:lpstr>
      <vt:lpstr>13.5.5 T-test Python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Sampath Jayarathna</dc:creator>
  <cp:lastModifiedBy>Jayarathna, Sampath</cp:lastModifiedBy>
  <cp:revision>1</cp:revision>
  <dcterms:created xsi:type="dcterms:W3CDTF">2009-12-29T10:39:27Z</dcterms:created>
  <dcterms:modified xsi:type="dcterms:W3CDTF">2023-11-17T00:04:32Z</dcterms:modified>
</cp:coreProperties>
</file>