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8" r:id="rId1"/>
  </p:sldMasterIdLst>
  <p:notesMasterIdLst>
    <p:notesMasterId r:id="rId61"/>
  </p:notesMasterIdLst>
  <p:handoutMasterIdLst>
    <p:handoutMasterId r:id="rId62"/>
  </p:handoutMasterIdLst>
  <p:sldIdLst>
    <p:sldId id="360" r:id="rId2"/>
    <p:sldId id="361" r:id="rId3"/>
    <p:sldId id="362" r:id="rId4"/>
    <p:sldId id="363" r:id="rId5"/>
    <p:sldId id="364" r:id="rId6"/>
    <p:sldId id="301" r:id="rId7"/>
    <p:sldId id="300" r:id="rId8"/>
    <p:sldId id="303" r:id="rId9"/>
    <p:sldId id="304" r:id="rId10"/>
    <p:sldId id="348" r:id="rId11"/>
    <p:sldId id="365" r:id="rId12"/>
    <p:sldId id="306" r:id="rId13"/>
    <p:sldId id="311" r:id="rId14"/>
    <p:sldId id="366" r:id="rId15"/>
    <p:sldId id="367" r:id="rId16"/>
    <p:sldId id="368" r:id="rId17"/>
    <p:sldId id="369" r:id="rId18"/>
    <p:sldId id="370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5" r:id="rId34"/>
    <p:sldId id="336" r:id="rId35"/>
    <p:sldId id="343" r:id="rId36"/>
    <p:sldId id="344" r:id="rId37"/>
    <p:sldId id="31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273" r:id="rId46"/>
    <p:sldId id="274" r:id="rId47"/>
    <p:sldId id="275" r:id="rId48"/>
    <p:sldId id="276" r:id="rId49"/>
    <p:sldId id="351" r:id="rId50"/>
    <p:sldId id="352" r:id="rId51"/>
    <p:sldId id="353" r:id="rId52"/>
    <p:sldId id="354" r:id="rId53"/>
    <p:sldId id="355" r:id="rId54"/>
    <p:sldId id="356" r:id="rId55"/>
    <p:sldId id="358" r:id="rId56"/>
    <p:sldId id="357" r:id="rId57"/>
    <p:sldId id="359" r:id="rId58"/>
    <p:sldId id="378" r:id="rId59"/>
    <p:sldId id="299" r:id="rId6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693"/>
    <a:srgbClr val="464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3086" autoAdjust="0"/>
  </p:normalViewPr>
  <p:slideViewPr>
    <p:cSldViewPr snapToGrid="0" snapToObjects="1">
      <p:cViewPr varScale="1">
        <p:scale>
          <a:sx n="93" d="100"/>
          <a:sy n="93" d="100"/>
        </p:scale>
        <p:origin x="2022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rathna, Sampath" userId="10951a6d-3610-4a87-8b75-8e5b3ed3f097" providerId="ADAL" clId="{DB7D9DC2-F411-41E6-91AA-F0A8CAD31065}"/>
    <pc:docChg chg="custSel modSld">
      <pc:chgData name="Jayarathna, Sampath" userId="10951a6d-3610-4a87-8b75-8e5b3ed3f097" providerId="ADAL" clId="{DB7D9DC2-F411-41E6-91AA-F0A8CAD31065}" dt="2019-11-12T06:15:54.686" v="3"/>
      <pc:docMkLst>
        <pc:docMk/>
      </pc:docMkLst>
      <pc:sldChg chg="addSp delSp modSp">
        <pc:chgData name="Jayarathna, Sampath" userId="10951a6d-3610-4a87-8b75-8e5b3ed3f097" providerId="ADAL" clId="{DB7D9DC2-F411-41E6-91AA-F0A8CAD31065}" dt="2019-11-12T06:15:54.686" v="3"/>
        <pc:sldMkLst>
          <pc:docMk/>
          <pc:sldMk cId="62186666" sldId="360"/>
        </pc:sldMkLst>
        <pc:spChg chg="add">
          <ac:chgData name="Jayarathna, Sampath" userId="10951a6d-3610-4a87-8b75-8e5b3ed3f097" providerId="ADAL" clId="{DB7D9DC2-F411-41E6-91AA-F0A8CAD31065}" dt="2019-11-12T06:15:54.686" v="3"/>
          <ac:spMkLst>
            <pc:docMk/>
            <pc:sldMk cId="62186666" sldId="360"/>
            <ac:spMk id="6" creationId="{F09E0EA2-A3E2-4631-9999-0353D62DFACD}"/>
          </ac:spMkLst>
        </pc:spChg>
        <pc:spChg chg="del">
          <ac:chgData name="Jayarathna, Sampath" userId="10951a6d-3610-4a87-8b75-8e5b3ed3f097" providerId="ADAL" clId="{DB7D9DC2-F411-41E6-91AA-F0A8CAD31065}" dt="2019-11-12T06:15:53.473" v="2" actId="478"/>
          <ac:spMkLst>
            <pc:docMk/>
            <pc:sldMk cId="62186666" sldId="360"/>
            <ac:spMk id="7" creationId="{00000000-0000-0000-0000-000000000000}"/>
          </ac:spMkLst>
        </pc:spChg>
        <pc:spChg chg="mod">
          <ac:chgData name="Jayarathna, Sampath" userId="10951a6d-3610-4a87-8b75-8e5b3ed3f097" providerId="ADAL" clId="{DB7D9DC2-F411-41E6-91AA-F0A8CAD31065}" dt="2019-11-12T06:15:34.661" v="1" actId="6549"/>
          <ac:spMkLst>
            <pc:docMk/>
            <pc:sldMk cId="62186666" sldId="360"/>
            <ac:spMk id="8" creationId="{00000000-0000-0000-0000-000000000000}"/>
          </ac:spMkLst>
        </pc:spChg>
        <pc:spChg chg="mod">
          <ac:chgData name="Jayarathna, Sampath" userId="10951a6d-3610-4a87-8b75-8e5b3ed3f097" providerId="ADAL" clId="{DB7D9DC2-F411-41E6-91AA-F0A8CAD31065}" dt="2019-11-12T06:15:33.010" v="0" actId="6549"/>
          <ac:spMkLst>
            <pc:docMk/>
            <pc:sldMk cId="62186666" sldId="360"/>
            <ac:spMk id="13314" creationId="{00000000-0000-0000-0000-000000000000}"/>
          </ac:spMkLst>
        </pc:spChg>
      </pc:sldChg>
    </pc:docChg>
  </pc:docChgLst>
  <pc:docChgLst>
    <pc:chgData name="Jayarathna, Sampath" userId="10951a6d-3610-4a87-8b75-8e5b3ed3f097" providerId="ADAL" clId="{756D27BB-D36C-440C-B394-6E8FAA43282B}"/>
    <pc:docChg chg="modSld">
      <pc:chgData name="Jayarathna, Sampath" userId="10951a6d-3610-4a87-8b75-8e5b3ed3f097" providerId="ADAL" clId="{756D27BB-D36C-440C-B394-6E8FAA43282B}" dt="2023-11-30T21:55:31.296" v="27" actId="20577"/>
      <pc:docMkLst>
        <pc:docMk/>
      </pc:docMkLst>
      <pc:sldChg chg="modSp mod">
        <pc:chgData name="Jayarathna, Sampath" userId="10951a6d-3610-4a87-8b75-8e5b3ed3f097" providerId="ADAL" clId="{756D27BB-D36C-440C-B394-6E8FAA43282B}" dt="2023-11-30T21:43:58.433" v="18" actId="20577"/>
        <pc:sldMkLst>
          <pc:docMk/>
          <pc:sldMk cId="4263176842" sldId="273"/>
        </pc:sldMkLst>
        <pc:spChg chg="mod">
          <ac:chgData name="Jayarathna, Sampath" userId="10951a6d-3610-4a87-8b75-8e5b3ed3f097" providerId="ADAL" clId="{756D27BB-D36C-440C-B394-6E8FAA43282B}" dt="2023-11-30T21:43:58.433" v="18" actId="20577"/>
          <ac:spMkLst>
            <pc:docMk/>
            <pc:sldMk cId="4263176842" sldId="273"/>
            <ac:spMk id="2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4:00.691" v="19" actId="20577"/>
        <pc:sldMkLst>
          <pc:docMk/>
          <pc:sldMk cId="2184603743" sldId="274"/>
        </pc:sldMkLst>
        <pc:spChg chg="mod">
          <ac:chgData name="Jayarathna, Sampath" userId="10951a6d-3610-4a87-8b75-8e5b3ed3f097" providerId="ADAL" clId="{756D27BB-D36C-440C-B394-6E8FAA43282B}" dt="2023-11-30T21:44:00.691" v="19" actId="20577"/>
          <ac:spMkLst>
            <pc:docMk/>
            <pc:sldMk cId="2184603743" sldId="274"/>
            <ac:spMk id="2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2:59.279" v="2" actId="20577"/>
        <pc:sldMkLst>
          <pc:docMk/>
          <pc:sldMk cId="3577502353" sldId="300"/>
        </pc:sldMkLst>
        <pc:spChg chg="mod">
          <ac:chgData name="Jayarathna, Sampath" userId="10951a6d-3610-4a87-8b75-8e5b3ed3f097" providerId="ADAL" clId="{756D27BB-D36C-440C-B394-6E8FAA43282B}" dt="2023-11-30T21:42:59.279" v="2" actId="20577"/>
          <ac:spMkLst>
            <pc:docMk/>
            <pc:sldMk cId="3577502353" sldId="300"/>
            <ac:spMk id="27649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2:57.090" v="1" actId="20577"/>
        <pc:sldMkLst>
          <pc:docMk/>
          <pc:sldMk cId="3841922146" sldId="301"/>
        </pc:sldMkLst>
        <pc:spChg chg="mod">
          <ac:chgData name="Jayarathna, Sampath" userId="10951a6d-3610-4a87-8b75-8e5b3ed3f097" providerId="ADAL" clId="{756D27BB-D36C-440C-B394-6E8FAA43282B}" dt="2023-11-30T21:42:57.090" v="1" actId="20577"/>
          <ac:spMkLst>
            <pc:docMk/>
            <pc:sldMk cId="3841922146" sldId="301"/>
            <ac:spMk id="28673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3:01.124" v="3" actId="20577"/>
        <pc:sldMkLst>
          <pc:docMk/>
          <pc:sldMk cId="67210539" sldId="303"/>
        </pc:sldMkLst>
        <pc:spChg chg="mod">
          <ac:chgData name="Jayarathna, Sampath" userId="10951a6d-3610-4a87-8b75-8e5b3ed3f097" providerId="ADAL" clId="{756D27BB-D36C-440C-B394-6E8FAA43282B}" dt="2023-11-30T21:43:01.124" v="3" actId="20577"/>
          <ac:spMkLst>
            <pc:docMk/>
            <pc:sldMk cId="67210539" sldId="303"/>
            <ac:spMk id="30721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3:03.855" v="4" actId="20577"/>
        <pc:sldMkLst>
          <pc:docMk/>
          <pc:sldMk cId="3277330370" sldId="304"/>
        </pc:sldMkLst>
        <pc:spChg chg="mod">
          <ac:chgData name="Jayarathna, Sampath" userId="10951a6d-3610-4a87-8b75-8e5b3ed3f097" providerId="ADAL" clId="{756D27BB-D36C-440C-B394-6E8FAA43282B}" dt="2023-11-30T21:43:03.855" v="4" actId="20577"/>
          <ac:spMkLst>
            <pc:docMk/>
            <pc:sldMk cId="3277330370" sldId="304"/>
            <ac:spMk id="31745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3:10.833" v="7" actId="20577"/>
        <pc:sldMkLst>
          <pc:docMk/>
          <pc:sldMk cId="1511974627" sldId="306"/>
        </pc:sldMkLst>
        <pc:spChg chg="mod">
          <ac:chgData name="Jayarathna, Sampath" userId="10951a6d-3610-4a87-8b75-8e5b3ed3f097" providerId="ADAL" clId="{756D27BB-D36C-440C-B394-6E8FAA43282B}" dt="2023-11-30T21:43:10.833" v="7" actId="20577"/>
          <ac:spMkLst>
            <pc:docMk/>
            <pc:sldMk cId="1511974627" sldId="306"/>
            <ac:spMk id="33795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3:13.009" v="8" actId="20577"/>
        <pc:sldMkLst>
          <pc:docMk/>
          <pc:sldMk cId="1370357291" sldId="311"/>
        </pc:sldMkLst>
        <pc:spChg chg="mod">
          <ac:chgData name="Jayarathna, Sampath" userId="10951a6d-3610-4a87-8b75-8e5b3ed3f097" providerId="ADAL" clId="{756D27BB-D36C-440C-B394-6E8FAA43282B}" dt="2023-11-30T21:43:13.009" v="8" actId="20577"/>
          <ac:spMkLst>
            <pc:docMk/>
            <pc:sldMk cId="1370357291" sldId="311"/>
            <ac:spMk id="35844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3:45.008" v="15" actId="20577"/>
        <pc:sldMkLst>
          <pc:docMk/>
          <pc:sldMk cId="2033831721" sldId="318"/>
        </pc:sldMkLst>
        <pc:spChg chg="mod">
          <ac:chgData name="Jayarathna, Sampath" userId="10951a6d-3610-4a87-8b75-8e5b3ed3f097" providerId="ADAL" clId="{756D27BB-D36C-440C-B394-6E8FAA43282B}" dt="2023-11-30T21:43:45.008" v="15" actId="20577"/>
          <ac:spMkLst>
            <pc:docMk/>
            <pc:sldMk cId="2033831721" sldId="318"/>
            <ac:spMk id="4" creationId="{00000000-0000-0000-0000-000000000000}"/>
          </ac:spMkLst>
        </pc:spChg>
        <pc:spChg chg="mod">
          <ac:chgData name="Jayarathna, Sampath" userId="10951a6d-3610-4a87-8b75-8e5b3ed3f097" providerId="ADAL" clId="{756D27BB-D36C-440C-B394-6E8FAA43282B}" dt="2023-11-30T21:43:41.699" v="11" actId="20577"/>
          <ac:spMkLst>
            <pc:docMk/>
            <pc:sldMk cId="2033831721" sldId="318"/>
            <ac:spMk id="32769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3:19.791" v="9" actId="20577"/>
        <pc:sldMkLst>
          <pc:docMk/>
          <pc:sldMk cId="2431248727" sldId="320"/>
        </pc:sldMkLst>
        <pc:spChg chg="mod">
          <ac:chgData name="Jayarathna, Sampath" userId="10951a6d-3610-4a87-8b75-8e5b3ed3f097" providerId="ADAL" clId="{756D27BB-D36C-440C-B394-6E8FAA43282B}" dt="2023-11-30T21:43:19.791" v="9" actId="20577"/>
          <ac:spMkLst>
            <pc:docMk/>
            <pc:sldMk cId="2431248727" sldId="320"/>
            <ac:spMk id="34821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3:05.807" v="5" actId="20577"/>
        <pc:sldMkLst>
          <pc:docMk/>
          <pc:sldMk cId="2510358545" sldId="348"/>
        </pc:sldMkLst>
        <pc:spChg chg="mod">
          <ac:chgData name="Jayarathna, Sampath" userId="10951a6d-3610-4a87-8b75-8e5b3ed3f097" providerId="ADAL" clId="{756D27BB-D36C-440C-B394-6E8FAA43282B}" dt="2023-11-30T21:43:05.807" v="5" actId="20577"/>
          <ac:spMkLst>
            <pc:docMk/>
            <pc:sldMk cId="2510358545" sldId="348"/>
            <ac:spMk id="27649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2:52.575" v="0" actId="20577"/>
        <pc:sldMkLst>
          <pc:docMk/>
          <pc:sldMk cId="3968275709" sldId="364"/>
        </pc:sldMkLst>
        <pc:spChg chg="mod">
          <ac:chgData name="Jayarathna, Sampath" userId="10951a6d-3610-4a87-8b75-8e5b3ed3f097" providerId="ADAL" clId="{756D27BB-D36C-440C-B394-6E8FAA43282B}" dt="2023-11-30T21:42:52.575" v="0" actId="20577"/>
          <ac:spMkLst>
            <pc:docMk/>
            <pc:sldMk cId="3968275709" sldId="364"/>
            <ac:spMk id="2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3:08.579" v="6" actId="20577"/>
        <pc:sldMkLst>
          <pc:docMk/>
          <pc:sldMk cId="1168479415" sldId="365"/>
        </pc:sldMkLst>
        <pc:spChg chg="mod">
          <ac:chgData name="Jayarathna, Sampath" userId="10951a6d-3610-4a87-8b75-8e5b3ed3f097" providerId="ADAL" clId="{756D27BB-D36C-440C-B394-6E8FAA43282B}" dt="2023-11-30T21:43:08.579" v="6" actId="20577"/>
          <ac:spMkLst>
            <pc:docMk/>
            <pc:sldMk cId="1168479415" sldId="365"/>
            <ac:spMk id="2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3:48.881" v="16" actId="20577"/>
        <pc:sldMkLst>
          <pc:docMk/>
          <pc:sldMk cId="973440146" sldId="371"/>
        </pc:sldMkLst>
        <pc:spChg chg="mod">
          <ac:chgData name="Jayarathna, Sampath" userId="10951a6d-3610-4a87-8b75-8e5b3ed3f097" providerId="ADAL" clId="{756D27BB-D36C-440C-B394-6E8FAA43282B}" dt="2023-11-30T21:43:48.881" v="16" actId="20577"/>
          <ac:spMkLst>
            <pc:docMk/>
            <pc:sldMk cId="973440146" sldId="371"/>
            <ac:spMk id="972802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43:56.205" v="17" actId="20577"/>
        <pc:sldMkLst>
          <pc:docMk/>
          <pc:sldMk cId="1261049671" sldId="377"/>
        </pc:sldMkLst>
        <pc:spChg chg="mod">
          <ac:chgData name="Jayarathna, Sampath" userId="10951a6d-3610-4a87-8b75-8e5b3ed3f097" providerId="ADAL" clId="{756D27BB-D36C-440C-B394-6E8FAA43282B}" dt="2023-11-30T21:43:56.205" v="17" actId="20577"/>
          <ac:spMkLst>
            <pc:docMk/>
            <pc:sldMk cId="1261049671" sldId="377"/>
            <ac:spMk id="2" creationId="{00000000-0000-0000-0000-000000000000}"/>
          </ac:spMkLst>
        </pc:spChg>
      </pc:sldChg>
      <pc:sldChg chg="modSp mod">
        <pc:chgData name="Jayarathna, Sampath" userId="10951a6d-3610-4a87-8b75-8e5b3ed3f097" providerId="ADAL" clId="{756D27BB-D36C-440C-B394-6E8FAA43282B}" dt="2023-11-30T21:55:31.296" v="27" actId="20577"/>
        <pc:sldMkLst>
          <pc:docMk/>
          <pc:sldMk cId="3353324700" sldId="378"/>
        </pc:sldMkLst>
        <pc:spChg chg="mod">
          <ac:chgData name="Jayarathna, Sampath" userId="10951a6d-3610-4a87-8b75-8e5b3ed3f097" providerId="ADAL" clId="{756D27BB-D36C-440C-B394-6E8FAA43282B}" dt="2023-11-30T21:55:31.296" v="27" actId="20577"/>
          <ac:spMkLst>
            <pc:docMk/>
            <pc:sldMk cId="3353324700" sldId="378"/>
            <ac:spMk id="4" creationId="{00000000-0000-0000-0000-000000000000}"/>
          </ac:spMkLst>
        </pc:spChg>
        <pc:spChg chg="mod">
          <ac:chgData name="Jayarathna, Sampath" userId="10951a6d-3610-4a87-8b75-8e5b3ed3f097" providerId="ADAL" clId="{756D27BB-D36C-440C-B394-6E8FAA43282B}" dt="2023-11-30T21:44:11.851" v="23" actId="20577"/>
          <ac:spMkLst>
            <pc:docMk/>
            <pc:sldMk cId="3353324700" sldId="378"/>
            <ac:spMk id="32769" creationId="{00000000-0000-0000-0000-000000000000}"/>
          </ac:spMkLst>
        </pc:spChg>
      </pc:sldChg>
    </pc:docChg>
  </pc:docChgLst>
  <pc:docChgLst>
    <pc:chgData name="Jayarathna, Sampath" userId="10951a6d-3610-4a87-8b75-8e5b3ed3f097" providerId="ADAL" clId="{BB8F88C9-ADC0-4CC7-BCB9-7030B0839FEB}"/>
    <pc:docChg chg="custSel modSld">
      <pc:chgData name="Jayarathna, Sampath" userId="10951a6d-3610-4a87-8b75-8e5b3ed3f097" providerId="ADAL" clId="{BB8F88C9-ADC0-4CC7-BCB9-7030B0839FEB}" dt="2021-10-26T21:50:59.882" v="21" actId="20577"/>
      <pc:docMkLst>
        <pc:docMk/>
      </pc:docMkLst>
      <pc:sldChg chg="modSp mod">
        <pc:chgData name="Jayarathna, Sampath" userId="10951a6d-3610-4a87-8b75-8e5b3ed3f097" providerId="ADAL" clId="{BB8F88C9-ADC0-4CC7-BCB9-7030B0839FEB}" dt="2021-10-26T21:50:00.864" v="4" actId="20577"/>
        <pc:sldMkLst>
          <pc:docMk/>
          <pc:sldMk cId="2033831721" sldId="318"/>
        </pc:sldMkLst>
        <pc:spChg chg="mod">
          <ac:chgData name="Jayarathna, Sampath" userId="10951a6d-3610-4a87-8b75-8e5b3ed3f097" providerId="ADAL" clId="{BB8F88C9-ADC0-4CC7-BCB9-7030B0839FEB}" dt="2021-10-26T21:50:00.864" v="4" actId="20577"/>
          <ac:spMkLst>
            <pc:docMk/>
            <pc:sldMk cId="2033831721" sldId="318"/>
            <ac:spMk id="4" creationId="{00000000-0000-0000-0000-000000000000}"/>
          </ac:spMkLst>
        </pc:spChg>
        <pc:spChg chg="mod">
          <ac:chgData name="Jayarathna, Sampath" userId="10951a6d-3610-4a87-8b75-8e5b3ed3f097" providerId="ADAL" clId="{BB8F88C9-ADC0-4CC7-BCB9-7030B0839FEB}" dt="2021-10-26T21:49:57.896" v="3" actId="20577"/>
          <ac:spMkLst>
            <pc:docMk/>
            <pc:sldMk cId="2033831721" sldId="318"/>
            <ac:spMk id="32769" creationId="{00000000-0000-0000-0000-000000000000}"/>
          </ac:spMkLst>
        </pc:spChg>
      </pc:sldChg>
      <pc:sldChg chg="modSp mod">
        <pc:chgData name="Jayarathna, Sampath" userId="10951a6d-3610-4a87-8b75-8e5b3ed3f097" providerId="ADAL" clId="{BB8F88C9-ADC0-4CC7-BCB9-7030B0839FEB}" dt="2021-10-26T21:50:42.731" v="20" actId="20577"/>
        <pc:sldMkLst>
          <pc:docMk/>
          <pc:sldMk cId="2192839734" sldId="358"/>
        </pc:sldMkLst>
        <pc:spChg chg="mod">
          <ac:chgData name="Jayarathna, Sampath" userId="10951a6d-3610-4a87-8b75-8e5b3ed3f097" providerId="ADAL" clId="{BB8F88C9-ADC0-4CC7-BCB9-7030B0839FEB}" dt="2021-10-26T21:50:42.731" v="20" actId="20577"/>
          <ac:spMkLst>
            <pc:docMk/>
            <pc:sldMk cId="2192839734" sldId="358"/>
            <ac:spMk id="3" creationId="{00000000-0000-0000-0000-000000000000}"/>
          </ac:spMkLst>
        </pc:spChg>
      </pc:sldChg>
      <pc:sldChg chg="modSp mod">
        <pc:chgData name="Jayarathna, Sampath" userId="10951a6d-3610-4a87-8b75-8e5b3ed3f097" providerId="ADAL" clId="{BB8F88C9-ADC0-4CC7-BCB9-7030B0839FEB}" dt="2021-10-26T21:50:59.882" v="21" actId="20577"/>
        <pc:sldMkLst>
          <pc:docMk/>
          <pc:sldMk cId="3353324700" sldId="378"/>
        </pc:sldMkLst>
        <pc:spChg chg="mod">
          <ac:chgData name="Jayarathna, Sampath" userId="10951a6d-3610-4a87-8b75-8e5b3ed3f097" providerId="ADAL" clId="{BB8F88C9-ADC0-4CC7-BCB9-7030B0839FEB}" dt="2021-10-26T21:50:59.882" v="21" actId="20577"/>
          <ac:spMkLst>
            <pc:docMk/>
            <pc:sldMk cId="3353324700" sldId="378"/>
            <ac:spMk id="3276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Nominal – variables with no inherent order or ranking sequence such as Gender, Race etc.</a:t>
            </a:r>
          </a:p>
          <a:p>
            <a:r>
              <a:rPr lang="en-US" dirty="0"/>
              <a:t>Ordinal – Variables with an ordered</a:t>
            </a:r>
            <a:r>
              <a:rPr lang="en-US" baseline="0" dirty="0"/>
              <a:t> series, such as blood group, performance etc.</a:t>
            </a:r>
          </a:p>
          <a:p>
            <a:r>
              <a:rPr lang="en-US" baseline="0" dirty="0"/>
              <a:t>Binary – variables with only 2 options, pass/fail, yes/no</a:t>
            </a:r>
          </a:p>
          <a:p>
            <a:r>
              <a:rPr lang="en-US" baseline="0" dirty="0"/>
              <a:t>All above are Qualitative.</a:t>
            </a:r>
          </a:p>
          <a:p>
            <a:endParaRPr lang="en-US" baseline="0" dirty="0"/>
          </a:p>
          <a:p>
            <a:r>
              <a:rPr lang="en-US" baseline="0" dirty="0"/>
              <a:t>Quantitative: Discrete and Continues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s.waikato.ac.nz/ml/wek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59597" y="2877271"/>
            <a:ext cx="8581203" cy="2387600"/>
          </a:xfrm>
        </p:spPr>
        <p:txBody>
          <a:bodyPr/>
          <a:lstStyle/>
          <a:p>
            <a:r>
              <a:rPr lang="en-US" sz="3200" dirty="0"/>
              <a:t>Introduction to Weka 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6533" y="5380725"/>
            <a:ext cx="6867330" cy="721223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Sampath Jayarathna</a:t>
            </a:r>
          </a:p>
          <a:p>
            <a:r>
              <a:rPr lang="en-US" sz="1400" dirty="0"/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7" y="202873"/>
            <a:ext cx="3435183" cy="1159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E0EA2-A3E2-4631-9999-0353D62DFACD}"/>
              </a:ext>
            </a:extLst>
          </p:cNvPr>
          <p:cNvSpPr txBox="1"/>
          <p:nvPr/>
        </p:nvSpPr>
        <p:spPr>
          <a:xfrm>
            <a:off x="1392594" y="1362035"/>
            <a:ext cx="6358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620 / DASC 600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Science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6218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This module introduce you to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What is WEKA?</a:t>
            </a:r>
          </a:p>
          <a:p>
            <a:r>
              <a:rPr lang="en-US" altLang="en-US" sz="3200" dirty="0">
                <a:solidFill>
                  <a:srgbClr val="FF0000"/>
                </a:solidFill>
              </a:rPr>
              <a:t>The Explorer:</a:t>
            </a:r>
          </a:p>
          <a:p>
            <a:pPr lvl="1"/>
            <a:r>
              <a:rPr lang="en-US" altLang="en-US" sz="2400" dirty="0"/>
              <a:t>Preprocess data</a:t>
            </a:r>
          </a:p>
          <a:p>
            <a:pPr lvl="1"/>
            <a:r>
              <a:rPr lang="en-US" altLang="en-US" sz="2400" dirty="0"/>
              <a:t>Classification</a:t>
            </a:r>
          </a:p>
          <a:p>
            <a:pPr lvl="1"/>
            <a:r>
              <a:rPr lang="en-US" altLang="en-US" sz="2400" dirty="0"/>
              <a:t>Attribute Selection</a:t>
            </a:r>
          </a:p>
          <a:p>
            <a:r>
              <a:rPr lang="en-US" altLang="en-US" sz="3200" dirty="0" err="1"/>
              <a:t>KnowledgeFlow</a:t>
            </a:r>
            <a:endParaRPr lang="en-US" altLang="en-US" sz="3200" dirty="0"/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035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9739"/>
            <a:ext cx="7886700" cy="2852737"/>
          </a:xfrm>
        </p:spPr>
        <p:txBody>
          <a:bodyPr/>
          <a:lstStyle/>
          <a:p>
            <a:pPr algn="ctr"/>
            <a:r>
              <a:rPr lang="en-US" dirty="0"/>
              <a:t>WEKA Explorer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31" y="790350"/>
            <a:ext cx="8650740" cy="116907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47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Explorer: pre-processing the data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can be imported from a file in various formats: ARFF, CSV, C4.5, binary</a:t>
            </a:r>
          </a:p>
          <a:p>
            <a:r>
              <a:rPr lang="en-US" altLang="en-US"/>
              <a:t>Data can also be read from a URL or from an SQL database (using JDBC)</a:t>
            </a:r>
          </a:p>
          <a:p>
            <a:r>
              <a:rPr lang="en-US" altLang="en-US"/>
              <a:t>Pre-processing tools in WEKA are called “filters”</a:t>
            </a:r>
          </a:p>
          <a:p>
            <a:r>
              <a:rPr lang="en-US" altLang="en-US"/>
              <a:t>WEKA contains filters for:</a:t>
            </a:r>
          </a:p>
          <a:p>
            <a:pPr lvl="1"/>
            <a:r>
              <a:rPr lang="en-US" altLang="en-US"/>
              <a:t>Discretization, normalization, resampling, attribute selection, transforming and combining attributes, …</a:t>
            </a:r>
          </a:p>
        </p:txBody>
      </p:sp>
    </p:spTree>
    <p:extLst>
      <p:ext uri="{BB962C8B-B14F-4D97-AF65-F5344CB8AC3E}">
        <p14:creationId xmlns:p14="http://schemas.microsoft.com/office/powerpoint/2010/main" val="151197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6482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@relation heart-disease-simplified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sz="18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1800" dirty="0"/>
              <a:t>@attribute age numeric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1800" dirty="0"/>
              <a:t>@attribute sex { female, male}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1800" dirty="0"/>
              <a:t>@attribute </a:t>
            </a:r>
            <a:r>
              <a:rPr lang="en-US" sz="1800" dirty="0" err="1"/>
              <a:t>chest_pain_type</a:t>
            </a:r>
            <a:r>
              <a:rPr lang="en-US" sz="1800" dirty="0"/>
              <a:t> { </a:t>
            </a:r>
            <a:r>
              <a:rPr lang="en-US" sz="1800" dirty="0" err="1"/>
              <a:t>typ_angina</a:t>
            </a:r>
            <a:r>
              <a:rPr lang="en-US" sz="1800" dirty="0"/>
              <a:t>, </a:t>
            </a:r>
            <a:r>
              <a:rPr lang="en-US" sz="1800" dirty="0" err="1"/>
              <a:t>asympt</a:t>
            </a:r>
            <a:r>
              <a:rPr lang="en-US" sz="1800" dirty="0"/>
              <a:t>, </a:t>
            </a:r>
            <a:r>
              <a:rPr lang="en-US" sz="1800" dirty="0" err="1"/>
              <a:t>non_anginal</a:t>
            </a:r>
            <a:r>
              <a:rPr lang="en-US" sz="1800" dirty="0"/>
              <a:t>, </a:t>
            </a:r>
            <a:r>
              <a:rPr lang="en-US" sz="1800" dirty="0" err="1"/>
              <a:t>atyp_angina</a:t>
            </a:r>
            <a:r>
              <a:rPr lang="en-US" sz="1800" dirty="0"/>
              <a:t>}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1800" dirty="0"/>
              <a:t>@attribute cholesterol real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1800" dirty="0"/>
              <a:t>@attribute </a:t>
            </a:r>
            <a:r>
              <a:rPr lang="en-US" sz="1800" dirty="0" err="1"/>
              <a:t>exercise_induced_angina</a:t>
            </a:r>
            <a:r>
              <a:rPr lang="en-US" sz="1800" dirty="0"/>
              <a:t> { yes, no}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1800" dirty="0"/>
              <a:t>@attribute class { present, </a:t>
            </a:r>
            <a:r>
              <a:rPr lang="en-US" sz="1800" dirty="0" err="1"/>
              <a:t>not_present</a:t>
            </a:r>
            <a:r>
              <a:rPr lang="en-US" sz="1800" dirty="0"/>
              <a:t>}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US" sz="1800" dirty="0"/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@data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63,male,typ_angina,233,no,not_present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67,male,asympt,286,yes,present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67,male,asympt,229,yes,present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38,female,non_anginal,?,no,not_present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...</a:t>
            </a:r>
            <a:endParaRPr lang="en-US" sz="2400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altLang="en-US" dirty="0"/>
              <a:t>WEKA “</a:t>
            </a:r>
            <a:r>
              <a:rPr lang="en-US" altLang="en-US" dirty="0" err="1"/>
              <a:t>arff</a:t>
            </a:r>
            <a:r>
              <a:rPr lang="en-US" altLang="en-US" dirty="0"/>
              <a:t>” format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16306" y="1723548"/>
            <a:ext cx="3951139" cy="522111"/>
            <a:chOff x="2716306" y="1723548"/>
            <a:chExt cx="3951139" cy="522111"/>
          </a:xfrm>
        </p:grpSpPr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 flipH="1">
              <a:off x="2716306" y="1981200"/>
              <a:ext cx="1703294" cy="26445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72000" y="1723548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Numeric attribute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96235" y="2166838"/>
            <a:ext cx="3809475" cy="369332"/>
            <a:chOff x="3496235" y="2166838"/>
            <a:chExt cx="3809475" cy="369332"/>
          </a:xfrm>
        </p:grpSpPr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 flipH="1">
              <a:off x="3496235" y="2393576"/>
              <a:ext cx="1640541" cy="14259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23089" y="2166838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Nominal attribute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16306" y="4954859"/>
            <a:ext cx="4741804" cy="646331"/>
            <a:chOff x="2716306" y="4954859"/>
            <a:chExt cx="4741804" cy="646331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2716306" y="5181597"/>
              <a:ext cx="2572870" cy="37203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75489" y="4954859"/>
              <a:ext cx="2082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value represented by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3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1600200" y="9906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6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01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11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Line 3"/>
          <p:cNvSpPr>
            <a:spLocks noChangeShapeType="1"/>
          </p:cNvSpPr>
          <p:nvPr/>
        </p:nvSpPr>
        <p:spPr bwMode="auto">
          <a:xfrm flipH="1" flipV="1">
            <a:off x="7010400" y="3048000"/>
            <a:ext cx="1295400" cy="1066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7937"/>
            <a:ext cx="9159875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1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6C4599-CDC6-42EE-9A80-EAA94B85FF3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Explorer: building “classifiers”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Classifiers in WEKA are models for predicting nominal or numeric quantities or classes</a:t>
            </a:r>
          </a:p>
          <a:p>
            <a:pPr eaLnBrk="1" hangingPunct="1"/>
            <a:r>
              <a:rPr lang="en-US" altLang="en-US" dirty="0"/>
              <a:t>Implemented classifiers include:</a:t>
            </a:r>
          </a:p>
          <a:p>
            <a:pPr lvl="1" eaLnBrk="1" hangingPunct="1"/>
            <a:r>
              <a:rPr lang="en-US" altLang="en-US" dirty="0"/>
              <a:t>Decision trees and lists, instance-based classifiers, support vector machines, multi-layer </a:t>
            </a:r>
            <a:r>
              <a:rPr lang="en-US" altLang="en-US" dirty="0" err="1"/>
              <a:t>perceptrons</a:t>
            </a:r>
            <a:r>
              <a:rPr lang="en-US" altLang="en-US" dirty="0"/>
              <a:t>, logistic regression, Bayes’ nets, …</a:t>
            </a:r>
          </a:p>
          <a:p>
            <a:pPr lvl="1" eaLnBrk="1" hangingPunct="1"/>
            <a:r>
              <a:rPr lang="en-US" altLang="en-US" dirty="0"/>
              <a:t>Bagging, boosting, stacking, error-correcting output codes, locally weighted learning, … </a:t>
            </a:r>
          </a:p>
        </p:txBody>
      </p:sp>
    </p:spTree>
    <p:extLst>
      <p:ext uri="{BB962C8B-B14F-4D97-AF65-F5344CB8AC3E}">
        <p14:creationId xmlns:p14="http://schemas.microsoft.com/office/powerpoint/2010/main" val="243124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Weka is a collection of machine learning algorithms for data mining tasks. Weka contains tools for data pre-processing, classification, regression, clustering, association rules, and visualization. It is also well-suited for developing new machine learning schemes.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of this module is to help you to learn WEKA Explorer and </a:t>
            </a:r>
            <a:r>
              <a:rPr lang="en-US" dirty="0" err="1"/>
              <a:t>KnowledgeFlow</a:t>
            </a:r>
            <a:r>
              <a:rPr lang="en-US" dirty="0"/>
              <a:t>. The module will guide you step by step through the analysis of a simple problem using WEKA Explorer preprocessing, classification, clustering, and visualization tools. You will also be able to analyze your data with WEKA </a:t>
            </a:r>
            <a:r>
              <a:rPr lang="en-US" dirty="0" err="1"/>
              <a:t>KnowledgeFlow</a:t>
            </a:r>
            <a:r>
              <a:rPr lang="en-US" dirty="0"/>
              <a:t> using various learning schemes and interpret received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304800" y="6248400"/>
            <a:ext cx="259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23571A-9CFE-4BB6-A850-D3060EC4794E}" type="datetime1">
              <a:rPr lang="en-US" altLang="en-US"/>
              <a:pPr eaLnBrk="1" hangingPunct="1"/>
              <a:t>11/30/2023</a:t>
            </a:fld>
            <a:endParaRPr lang="en-US" alt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University of Waikato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445659-C968-408B-A706-999E271C7D6E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90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Line 3"/>
          <p:cNvSpPr>
            <a:spLocks noChangeShapeType="1"/>
          </p:cNvSpPr>
          <p:nvPr/>
        </p:nvSpPr>
        <p:spPr bwMode="auto">
          <a:xfrm>
            <a:off x="914400" y="10668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133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7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50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Line 3"/>
          <p:cNvSpPr>
            <a:spLocks noChangeShapeType="1"/>
          </p:cNvSpPr>
          <p:nvPr/>
        </p:nvSpPr>
        <p:spPr bwMode="auto">
          <a:xfrm>
            <a:off x="2514600" y="10668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2693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37211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19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37211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Line 4"/>
          <p:cNvSpPr>
            <a:spLocks noChangeShapeType="1"/>
          </p:cNvSpPr>
          <p:nvPr/>
        </p:nvSpPr>
        <p:spPr bwMode="auto">
          <a:xfrm>
            <a:off x="5257800" y="53340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8282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25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Line 3"/>
          <p:cNvSpPr>
            <a:spLocks noChangeShapeType="1"/>
          </p:cNvSpPr>
          <p:nvPr/>
        </p:nvSpPr>
        <p:spPr bwMode="auto">
          <a:xfrm>
            <a:off x="304800" y="25908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8444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42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introduce students to the basic concepts and techniques of Machine Learning</a:t>
            </a:r>
          </a:p>
          <a:p>
            <a:pPr lvl="0"/>
            <a:r>
              <a:rPr lang="en-US" dirty="0"/>
              <a:t>How to navigate Weka, read in data and work with appropriate data formats</a:t>
            </a:r>
          </a:p>
          <a:p>
            <a:pPr lvl="0"/>
            <a:r>
              <a:rPr lang="en-US" dirty="0"/>
              <a:t>how to work through a dataset end-to-end and deliver a set of predictions or a high-performance model.</a:t>
            </a:r>
          </a:p>
          <a:p>
            <a:r>
              <a:rPr lang="en-US" dirty="0"/>
              <a:t>use Weka to implement basic machine learning models</a:t>
            </a:r>
          </a:p>
          <a:p>
            <a:pPr lvl="0"/>
            <a:r>
              <a:rPr lang="en-US" dirty="0"/>
              <a:t>assess model results with appropriate metrics</a:t>
            </a:r>
          </a:p>
          <a:p>
            <a:pPr lvl="0"/>
            <a:r>
              <a:rPr lang="en-US" dirty="0"/>
              <a:t>develop skills of using a machine learning software for solving practical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8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Line 3"/>
          <p:cNvSpPr>
            <a:spLocks noChangeShapeType="1"/>
          </p:cNvSpPr>
          <p:nvPr/>
        </p:nvSpPr>
        <p:spPr bwMode="auto">
          <a:xfrm>
            <a:off x="2438400" y="28956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355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09800"/>
            <a:ext cx="34671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374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09800"/>
            <a:ext cx="34671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Line 4"/>
          <p:cNvSpPr>
            <a:spLocks noChangeShapeType="1"/>
          </p:cNvSpPr>
          <p:nvPr/>
        </p:nvSpPr>
        <p:spPr bwMode="auto">
          <a:xfrm>
            <a:off x="5562600" y="57150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4209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Line 3"/>
          <p:cNvSpPr>
            <a:spLocks noChangeShapeType="1"/>
          </p:cNvSpPr>
          <p:nvPr/>
        </p:nvSpPr>
        <p:spPr bwMode="auto">
          <a:xfrm>
            <a:off x="1143000" y="38862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2360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819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4479925" y="2871788"/>
            <a:ext cx="1841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endParaRPr lang="en-US" altLang="en-US" sz="4800" b="1">
              <a:solidFill>
                <a:schemeClr val="tx2"/>
              </a:solidFill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en-US" sz="4800" b="1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97350"/>
            <a:ext cx="330041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324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4479925" y="2871788"/>
            <a:ext cx="1841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endParaRPr lang="en-US" altLang="en-US" sz="4800" b="1">
              <a:solidFill>
                <a:schemeClr val="tx2"/>
              </a:solidFill>
              <a:latin typeface="Arial Narrow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en-US" sz="4800" b="1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583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7134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116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Activity 28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WEKA installation comes with several free datasets </a:t>
            </a:r>
          </a:p>
          <a:p>
            <a:r>
              <a:rPr lang="en-US" altLang="en-US" dirty="0"/>
              <a:t>Load </a:t>
            </a:r>
            <a:r>
              <a:rPr lang="en-US" altLang="en-US" dirty="0" err="1"/>
              <a:t>iris.arff</a:t>
            </a:r>
            <a:r>
              <a:rPr lang="en-US" altLang="en-US" dirty="0"/>
              <a:t> dataset from your WEKA installation directory Weka 3.8.1\data</a:t>
            </a:r>
          </a:p>
          <a:p>
            <a:r>
              <a:rPr lang="en-US" altLang="en-US" dirty="0"/>
              <a:t>Use KNN classifier and modify the value of K=1, K=3, K=5 and report the accuracy  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218213" y="4492436"/>
            <a:ext cx="7297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altLang="en-US" dirty="0"/>
              <a:t>Copy/paste the result output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to piazza Activity 28 thread. </a:t>
            </a:r>
          </a:p>
        </p:txBody>
      </p:sp>
    </p:spTree>
    <p:extLst>
      <p:ext uri="{BB962C8B-B14F-4D97-AF65-F5344CB8AC3E}">
        <p14:creationId xmlns:p14="http://schemas.microsoft.com/office/powerpoint/2010/main" val="2033831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2306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Explorer: attribute selection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7189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Panel that can be used to investigate which (subsets of) attributes are the most predictive ones</a:t>
            </a:r>
          </a:p>
          <a:p>
            <a:pPr eaLnBrk="1" hangingPunct="1">
              <a:defRPr/>
            </a:pPr>
            <a:r>
              <a:rPr lang="en-US" dirty="0"/>
              <a:t>Attribute selection methods contain two parts:</a:t>
            </a:r>
          </a:p>
          <a:p>
            <a:pPr lvl="1" eaLnBrk="1" hangingPunct="1">
              <a:defRPr/>
            </a:pPr>
            <a:r>
              <a:rPr lang="en-US" sz="2400" u="sng" dirty="0"/>
              <a:t>A search method</a:t>
            </a:r>
            <a:r>
              <a:rPr lang="en-US" sz="2400" dirty="0"/>
              <a:t>: best-first, forward selection, random, exhaustive, genetic algorithm, ranking</a:t>
            </a:r>
            <a:endParaRPr lang="en-US" sz="2400" b="1" dirty="0"/>
          </a:p>
          <a:p>
            <a:pPr lvl="1" eaLnBrk="1" hangingPunct="1">
              <a:defRPr/>
            </a:pPr>
            <a:r>
              <a:rPr lang="en-US" sz="2400" u="sng" dirty="0"/>
              <a:t>An evaluation method</a:t>
            </a:r>
            <a:r>
              <a:rPr lang="en-US" sz="2400" dirty="0"/>
              <a:t>: correlation-based, wrapper, information gain, chi-squared, …</a:t>
            </a:r>
          </a:p>
          <a:p>
            <a:pPr eaLnBrk="1" hangingPunct="1">
              <a:defRPr/>
            </a:pPr>
            <a:r>
              <a:rPr lang="en-US" dirty="0"/>
              <a:t>Very flexible: WEKA allows (almost) arbitrary combinations of these two</a:t>
            </a:r>
          </a:p>
        </p:txBody>
      </p:sp>
    </p:spTree>
    <p:extLst>
      <p:ext uri="{BB962C8B-B14F-4D97-AF65-F5344CB8AC3E}">
        <p14:creationId xmlns:p14="http://schemas.microsoft.com/office/powerpoint/2010/main" val="973440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1143000" y="38100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7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Weka has been around for quite a while and was developed internally at University of Waikato for research purpose. What makes Weka worthy of try is the easy learning curve. For someone who hasn’t coded for a while, Weka with its GUI provides easiest transition into the world of Data Science. </a:t>
            </a:r>
          </a:p>
          <a:p>
            <a:pPr marL="0" indent="0">
              <a:buNone/>
            </a:pPr>
            <a:r>
              <a:rPr lang="en-US" dirty="0"/>
              <a:t>Being written in Java, those with Java experience can call the library into their code as well. The algorithms can either be applied directly to a dataset or called from your own Java code. Weka contains tools for data pre-processing, classification, regression, clustering, association rules, and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44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Line 3"/>
          <p:cNvSpPr>
            <a:spLocks noChangeShapeType="1"/>
          </p:cNvSpPr>
          <p:nvPr/>
        </p:nvSpPr>
        <p:spPr bwMode="auto">
          <a:xfrm>
            <a:off x="749300" y="10668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685800" y="1676400"/>
            <a:ext cx="12192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8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33845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246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854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800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9739"/>
            <a:ext cx="7886700" cy="2852737"/>
          </a:xfrm>
        </p:spPr>
        <p:txBody>
          <a:bodyPr/>
          <a:lstStyle/>
          <a:p>
            <a:pPr algn="ctr"/>
            <a:r>
              <a:rPr lang="en-US" dirty="0"/>
              <a:t>WEKA </a:t>
            </a:r>
            <a:r>
              <a:rPr lang="en-US" dirty="0" err="1"/>
              <a:t>KnowledgeFlow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31" y="790350"/>
            <a:ext cx="8650740" cy="116907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049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Knowledge Flow </a:t>
            </a: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“Visual: drag-and-drop” user interface for WEKA - intuitive</a:t>
            </a:r>
          </a:p>
          <a:p>
            <a:r>
              <a:rPr lang="en-US" dirty="0"/>
              <a:t>Java-Beans-based</a:t>
            </a:r>
          </a:p>
          <a:p>
            <a:r>
              <a:rPr lang="en-US" dirty="0"/>
              <a:t>Can do everything that Explorer does (plus a bit more), but not as comprehensively as Experimenter</a:t>
            </a:r>
          </a:p>
          <a:p>
            <a:r>
              <a:rPr lang="en-US" i="1" dirty="0"/>
              <a:t>Data</a:t>
            </a:r>
            <a:r>
              <a:rPr lang="en-US" dirty="0"/>
              <a:t> </a:t>
            </a:r>
            <a:r>
              <a:rPr lang="en-US" i="1" dirty="0"/>
              <a:t>sources</a:t>
            </a:r>
            <a:r>
              <a:rPr lang="en-US" dirty="0"/>
              <a:t>, </a:t>
            </a:r>
            <a:r>
              <a:rPr lang="en-US" i="1" dirty="0"/>
              <a:t>classifiers</a:t>
            </a:r>
            <a:r>
              <a:rPr lang="en-US" dirty="0"/>
              <a:t>, etc. are beans and can be connected graphically</a:t>
            </a:r>
          </a:p>
          <a:p>
            <a:r>
              <a:rPr lang="en-US" dirty="0"/>
              <a:t>Data “flows” through modules: e.g.,</a:t>
            </a:r>
          </a:p>
          <a:p>
            <a:pPr>
              <a:buFont typeface="Wingdings" charset="0"/>
              <a:buNone/>
            </a:pPr>
            <a:r>
              <a:rPr lang="en-US" b="1" i="1" dirty="0"/>
              <a:t>“data source” -&gt;“filter” -&gt;“classifier”-&gt; “evaluator”</a:t>
            </a:r>
          </a:p>
          <a:p>
            <a:r>
              <a:rPr lang="en-US" dirty="0"/>
              <a:t>KF layouts can be saved and re-used later</a:t>
            </a:r>
          </a:p>
        </p:txBody>
      </p:sp>
    </p:spTree>
    <p:extLst>
      <p:ext uri="{BB962C8B-B14F-4D97-AF65-F5344CB8AC3E}">
        <p14:creationId xmlns:p14="http://schemas.microsoft.com/office/powerpoint/2010/main" val="4263176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Knowledge Flow</a:t>
            </a:r>
            <a:r>
              <a:rPr lang="en-US" dirty="0"/>
              <a:t>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we want to do:</a:t>
            </a:r>
          </a:p>
          <a:p>
            <a:pPr lvl="1"/>
            <a:r>
              <a:rPr lang="en-US" sz="2400" dirty="0"/>
              <a:t>Take a dataset</a:t>
            </a:r>
          </a:p>
          <a:p>
            <a:pPr lvl="1"/>
            <a:r>
              <a:rPr lang="en-US" sz="2400" dirty="0"/>
              <a:t>Do some attribute selection</a:t>
            </a:r>
          </a:p>
          <a:p>
            <a:pPr lvl="1"/>
            <a:r>
              <a:rPr lang="en-US" sz="2400" dirty="0"/>
              <a:t>Perform some classification on the reduced data using 10 fold CV</a:t>
            </a:r>
          </a:p>
          <a:p>
            <a:pPr lvl="1"/>
            <a:r>
              <a:rPr lang="en-US" sz="2400" dirty="0"/>
              <a:t>Examine the subsets selected for each CV fold</a:t>
            </a:r>
          </a:p>
          <a:p>
            <a:pPr lvl="1"/>
            <a:r>
              <a:rPr lang="en-US" sz="2400" dirty="0"/>
              <a:t>Visualize the results in text format and curves</a:t>
            </a:r>
          </a:p>
        </p:txBody>
      </p:sp>
    </p:spTree>
    <p:extLst>
      <p:ext uri="{BB962C8B-B14F-4D97-AF65-F5344CB8AC3E}">
        <p14:creationId xmlns:p14="http://schemas.microsoft.com/office/powerpoint/2010/main" val="2184603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0-21 at 15.12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7" y="1171399"/>
            <a:ext cx="8401877" cy="51064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3880" y="1859130"/>
            <a:ext cx="1126020" cy="2880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0-21 at 15.12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0" y="635001"/>
            <a:ext cx="8492425" cy="517113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17186" y="1400894"/>
            <a:ext cx="1126020" cy="28803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7" y="1690689"/>
            <a:ext cx="8683825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9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09739"/>
            <a:ext cx="7886700" cy="2852737"/>
          </a:xfrm>
        </p:spPr>
        <p:txBody>
          <a:bodyPr/>
          <a:lstStyle/>
          <a:p>
            <a:pPr algn="ctr"/>
            <a:r>
              <a:rPr lang="en-US" dirty="0"/>
              <a:t>Weka -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31" y="790350"/>
            <a:ext cx="8650740" cy="1169079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275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Fold Maker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1841471"/>
            <a:ext cx="8976049" cy="47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23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1794818"/>
            <a:ext cx="8845420" cy="47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33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Performance Evaluator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" y="1813479"/>
            <a:ext cx="8852637" cy="47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74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TextViewers</a:t>
            </a:r>
            <a:r>
              <a:rPr lang="en-US" sz="3600" dirty="0"/>
              <a:t> can be used for visualization of results as well as examining the processes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3" y="1869462"/>
            <a:ext cx="8800113" cy="468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72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TextViewers</a:t>
            </a:r>
            <a:r>
              <a:rPr lang="en-US" sz="3600" dirty="0"/>
              <a:t> can be used for visualization of results as well as examining the processes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3" y="1869462"/>
            <a:ext cx="8800113" cy="468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8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Load data from </a:t>
            </a:r>
            <a:r>
              <a:rPr lang="en-US" sz="2800" dirty="0" err="1"/>
              <a:t>ArffLoader</a:t>
            </a:r>
            <a:r>
              <a:rPr lang="en-US" sz="2800" dirty="0"/>
              <a:t> (right click&gt;configure)</a:t>
            </a:r>
          </a:p>
          <a:p>
            <a:r>
              <a:rPr lang="en-US" sz="2800" dirty="0"/>
              <a:t>Remember to add following into your </a:t>
            </a:r>
            <a:r>
              <a:rPr lang="en-US" sz="2800" dirty="0" err="1"/>
              <a:t>KnowledgeFlow</a:t>
            </a:r>
            <a:endParaRPr lang="en-US" sz="2800" dirty="0"/>
          </a:p>
          <a:p>
            <a:pPr lvl="1"/>
            <a:r>
              <a:rPr lang="en-US" sz="2000" dirty="0" err="1"/>
              <a:t>ClassAssigner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CrossValidationFoldMaker</a:t>
            </a:r>
            <a:endParaRPr lang="en-US" sz="2000" dirty="0"/>
          </a:p>
          <a:p>
            <a:pPr lvl="1"/>
            <a:r>
              <a:rPr lang="en-US" sz="2000" dirty="0"/>
              <a:t>Classifier</a:t>
            </a:r>
          </a:p>
          <a:p>
            <a:pPr lvl="1"/>
            <a:r>
              <a:rPr lang="en-US" sz="2000" dirty="0" err="1"/>
              <a:t>ModelPerformanceChart</a:t>
            </a:r>
            <a:r>
              <a:rPr lang="en-US" sz="2000" dirty="0"/>
              <a:t> from Visualization</a:t>
            </a:r>
          </a:p>
          <a:p>
            <a:r>
              <a:rPr lang="en-US" sz="2800" dirty="0"/>
              <a:t> Assign class from </a:t>
            </a:r>
            <a:r>
              <a:rPr lang="en-US" sz="2800" dirty="0" err="1"/>
              <a:t>ClassAssigner</a:t>
            </a:r>
            <a:endParaRPr lang="en-US" sz="2800" dirty="0"/>
          </a:p>
          <a:p>
            <a:r>
              <a:rPr lang="en-US" sz="2800" dirty="0"/>
              <a:t>Connect dataset from all to Cross Validation</a:t>
            </a:r>
          </a:p>
          <a:p>
            <a:r>
              <a:rPr lang="en-US" sz="2800" dirty="0"/>
              <a:t>Get Training and Testing set to classifier</a:t>
            </a:r>
          </a:p>
          <a:p>
            <a:r>
              <a:rPr lang="en-US" sz="2800" dirty="0"/>
              <a:t>Send batch classifier to performance evaluator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9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" y="1690689"/>
            <a:ext cx="9013005" cy="48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4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multiple classifiers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9" y="1690689"/>
            <a:ext cx="8730081" cy="46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10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Activity 29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/>
              <a:t>iris.arff</a:t>
            </a:r>
            <a:r>
              <a:rPr lang="en-US" altLang="en-US" dirty="0"/>
              <a:t> dataset for this activity</a:t>
            </a:r>
          </a:p>
          <a:p>
            <a:r>
              <a:rPr lang="en-US" altLang="en-US" dirty="0"/>
              <a:t>Create 4 different types of classifiers in WEKA </a:t>
            </a:r>
            <a:r>
              <a:rPr lang="en-US" altLang="en-US" dirty="0" err="1"/>
              <a:t>KnowledgeFlow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4194485"/>
            <a:ext cx="7297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altLang="en-US" dirty="0"/>
              <a:t>Submit the image of your </a:t>
            </a:r>
            <a:r>
              <a:rPr lang="en-US" altLang="en-US" dirty="0" err="1"/>
              <a:t>KnowledgeFlow</a:t>
            </a:r>
            <a:r>
              <a:rPr lang="en-US" altLang="en-US" dirty="0"/>
              <a:t> workspace 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piazza Activity 29 thread. </a:t>
            </a:r>
          </a:p>
        </p:txBody>
      </p:sp>
    </p:spTree>
    <p:extLst>
      <p:ext uri="{BB962C8B-B14F-4D97-AF65-F5344CB8AC3E}">
        <p14:creationId xmlns:p14="http://schemas.microsoft.com/office/powerpoint/2010/main" val="3353324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Explorer</a:t>
            </a:r>
            <a:r>
              <a:rPr lang="en-US" sz="2800" dirty="0"/>
              <a:t> and </a:t>
            </a:r>
            <a:r>
              <a:rPr lang="en-US" sz="2800" i="1" dirty="0"/>
              <a:t>Knowledge Flow:</a:t>
            </a:r>
            <a:r>
              <a:rPr lang="en-US" sz="2800" dirty="0"/>
              <a:t> </a:t>
            </a:r>
          </a:p>
          <a:p>
            <a:pPr lvl="1"/>
            <a:r>
              <a:rPr lang="en-US" sz="2000" dirty="0"/>
              <a:t>Offer useful and flexible ways to perform a range of </a:t>
            </a:r>
            <a:r>
              <a:rPr lang="en-US" sz="2000" b="1" dirty="0"/>
              <a:t>batches</a:t>
            </a:r>
            <a:r>
              <a:rPr lang="en-US" sz="2000" dirty="0"/>
              <a:t> of experiments</a:t>
            </a:r>
          </a:p>
          <a:p>
            <a:pPr lvl="1"/>
            <a:r>
              <a:rPr lang="en-US" sz="2000" dirty="0"/>
              <a:t>Beware of the way in which results are generated!</a:t>
            </a:r>
          </a:p>
          <a:p>
            <a:pPr lvl="1"/>
            <a:r>
              <a:rPr lang="en-US" sz="2000" i="1" dirty="0"/>
              <a:t>KF</a:t>
            </a:r>
            <a:r>
              <a:rPr lang="en-US" sz="2000" dirty="0"/>
              <a:t> is particularly useful for visualization </a:t>
            </a:r>
          </a:p>
          <a:p>
            <a:r>
              <a:rPr lang="en-US" sz="2800" dirty="0"/>
              <a:t>Just a snapshot of capabilities of WEKA!</a:t>
            </a:r>
          </a:p>
        </p:txBody>
      </p:sp>
    </p:spTree>
    <p:extLst>
      <p:ext uri="{BB962C8B-B14F-4D97-AF65-F5344CB8AC3E}">
        <p14:creationId xmlns:p14="http://schemas.microsoft.com/office/powerpoint/2010/main" val="74846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WEKA?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524000"/>
            <a:ext cx="7886700" cy="5141495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W</a:t>
            </a:r>
            <a:r>
              <a:rPr lang="en-US" altLang="en-US" sz="3200" dirty="0"/>
              <a:t>aikato </a:t>
            </a:r>
            <a:r>
              <a:rPr lang="en-US" altLang="en-US" sz="3200" b="1" dirty="0"/>
              <a:t>E</a:t>
            </a:r>
            <a:r>
              <a:rPr lang="en-US" altLang="en-US" sz="3200" dirty="0"/>
              <a:t>nvironment for </a:t>
            </a:r>
            <a:r>
              <a:rPr lang="en-US" altLang="en-US" sz="3200" b="1" dirty="0"/>
              <a:t>K</a:t>
            </a:r>
            <a:r>
              <a:rPr lang="en-US" altLang="en-US" sz="3200" dirty="0"/>
              <a:t>nowledge </a:t>
            </a:r>
            <a:r>
              <a:rPr lang="en-US" altLang="en-US" sz="3200" b="1" dirty="0"/>
              <a:t>A</a:t>
            </a:r>
            <a:r>
              <a:rPr lang="en-US" altLang="en-US" sz="3200" dirty="0"/>
              <a:t>nalysis</a:t>
            </a:r>
          </a:p>
          <a:p>
            <a:pPr lvl="1"/>
            <a:r>
              <a:rPr lang="en-US" altLang="en-US" sz="2000" dirty="0"/>
              <a:t>It’s a data mining/machine learning tool developed by Department of Computer Science, University of Waikato, New Zealand.</a:t>
            </a:r>
          </a:p>
          <a:p>
            <a:pPr lvl="1"/>
            <a:r>
              <a:rPr lang="en-US" altLang="en-US" sz="2000" dirty="0"/>
              <a:t>Weka is also a bird found only on the islands of New Zealand. 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dirty="0"/>
              <a:t>Website: </a:t>
            </a:r>
            <a:r>
              <a:rPr lang="en-US" altLang="en-US" dirty="0">
                <a:hlinkClick r:id="rId2"/>
              </a:rPr>
              <a:t>http://www.cs.waikato.ac.nz/ml/weka/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Support multiple platforms (written in java):</a:t>
            </a:r>
          </a:p>
          <a:p>
            <a:pPr lvl="1"/>
            <a:r>
              <a:rPr lang="en-US" altLang="en-US" dirty="0"/>
              <a:t>Windows, Mac OS X and Linux</a:t>
            </a:r>
          </a:p>
          <a:p>
            <a:pPr lvl="1"/>
            <a:endParaRPr lang="en-US" altLang="en-US" sz="2000" dirty="0"/>
          </a:p>
        </p:txBody>
      </p:sp>
      <p:pic>
        <p:nvPicPr>
          <p:cNvPr id="6" name="Picture 5" descr="http://home01.wxs.nl/~mkramer/pic/Wek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199"/>
            <a:ext cx="2101516" cy="157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92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Explore WEKA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What is WEKA?</a:t>
            </a:r>
          </a:p>
          <a:p>
            <a:r>
              <a:rPr lang="en-US" altLang="en-US" sz="3200" dirty="0"/>
              <a:t>The Explorer:</a:t>
            </a:r>
          </a:p>
          <a:p>
            <a:pPr lvl="1"/>
            <a:r>
              <a:rPr lang="en-US" altLang="en-US" sz="2400" dirty="0"/>
              <a:t>Preprocess data</a:t>
            </a:r>
          </a:p>
          <a:p>
            <a:pPr lvl="1"/>
            <a:r>
              <a:rPr lang="en-US" altLang="en-US" sz="2400" dirty="0"/>
              <a:t>Classification</a:t>
            </a:r>
          </a:p>
          <a:p>
            <a:pPr lvl="1"/>
            <a:r>
              <a:rPr lang="en-US" altLang="en-US" sz="2400" dirty="0"/>
              <a:t>Clustering </a:t>
            </a:r>
          </a:p>
          <a:p>
            <a:pPr lvl="1"/>
            <a:r>
              <a:rPr lang="en-US" altLang="en-US" sz="2400" dirty="0"/>
              <a:t>Attribute Selection</a:t>
            </a:r>
          </a:p>
          <a:p>
            <a:pPr lvl="1"/>
            <a:r>
              <a:rPr lang="en-US" altLang="en-US" sz="2400" dirty="0"/>
              <a:t>Data Visualization</a:t>
            </a:r>
          </a:p>
          <a:p>
            <a:r>
              <a:rPr lang="en-US" altLang="en-US" sz="3200" dirty="0" err="1"/>
              <a:t>KnowledgeFlow</a:t>
            </a:r>
            <a:endParaRPr lang="en-US" altLang="en-US" sz="3200" dirty="0"/>
          </a:p>
          <a:p>
            <a:pPr lvl="1"/>
            <a:r>
              <a:rPr lang="en-US" altLang="en-US" sz="2600" dirty="0"/>
              <a:t>Visual Modeler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750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Main Features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49 data preprocessing tools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76 classification/regression algorithms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8 clustering algorithms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3 algorithms for finding association rules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15 attribute/subset evaluators + 10 search algorithms for feature selection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6721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WEKA GUI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50098"/>
            <a:ext cx="7837714" cy="40697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Main components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“The Explorer” (exploratory data analysis)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“The Experimenter” (experimental environment)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“The </a:t>
            </a:r>
            <a:r>
              <a:rPr lang="en-US" altLang="en-US" sz="2200" dirty="0" err="1"/>
              <a:t>KnowledgeFlow</a:t>
            </a:r>
            <a:r>
              <a:rPr lang="en-US" altLang="en-US" sz="2200" dirty="0"/>
              <a:t>” (process model inspired interface)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“Simple CLI” (Command Line interface)</a:t>
            </a:r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08" y="3856750"/>
            <a:ext cx="3733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3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10283</TotalTime>
  <Words>1262</Words>
  <Application>Microsoft Office PowerPoint</Application>
  <PresentationFormat>On-screen Show (4:3)</PresentationFormat>
  <Paragraphs>168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Narrow</vt:lpstr>
      <vt:lpstr>Calibri</vt:lpstr>
      <vt:lpstr>Times New Roman</vt:lpstr>
      <vt:lpstr>Wingdings</vt:lpstr>
      <vt:lpstr>Office Theme</vt:lpstr>
      <vt:lpstr>Introduction to Weka </vt:lpstr>
      <vt:lpstr>Overview</vt:lpstr>
      <vt:lpstr>Objectives</vt:lpstr>
      <vt:lpstr>Relevance</vt:lpstr>
      <vt:lpstr>Weka - Overview</vt:lpstr>
      <vt:lpstr>What is WEKA?</vt:lpstr>
      <vt:lpstr>Explore WEKA</vt:lpstr>
      <vt:lpstr>Main Features</vt:lpstr>
      <vt:lpstr>WEKA GUI</vt:lpstr>
      <vt:lpstr>This module introduce you to</vt:lpstr>
      <vt:lpstr>WEKA Explorer</vt:lpstr>
      <vt:lpstr>Explorer: pre-processing the data</vt:lpstr>
      <vt:lpstr>WEKA “arff”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Explorer: building “classifiers”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Activity 28</vt:lpstr>
      <vt:lpstr>Explorer: attribute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WEKA KnowledgeFlow</vt:lpstr>
      <vt:lpstr>Knowledge Flow Interface</vt:lpstr>
      <vt:lpstr>Knowledge Flow: An Example</vt:lpstr>
      <vt:lpstr>PowerPoint Presentation</vt:lpstr>
      <vt:lpstr>PowerPoint Presentation</vt:lpstr>
      <vt:lpstr>Class Assigner</vt:lpstr>
      <vt:lpstr>Cross Validation Fold Maker</vt:lpstr>
      <vt:lpstr>Classifier </vt:lpstr>
      <vt:lpstr>Classifier Performance Evaluator</vt:lpstr>
      <vt:lpstr>TextViewers can be used for visualization of results as well as examining the processes</vt:lpstr>
      <vt:lpstr>TextViewers can be used for visualization of results as well as examining the processes</vt:lpstr>
      <vt:lpstr>Run Classifier</vt:lpstr>
      <vt:lpstr>PowerPoint Presentation</vt:lpstr>
      <vt:lpstr>Run multiple classifiers</vt:lpstr>
      <vt:lpstr>Class Activity 29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</dc:creator>
  <cp:lastModifiedBy>Jayarathna, Sampath</cp:lastModifiedBy>
  <cp:revision>299</cp:revision>
  <dcterms:created xsi:type="dcterms:W3CDTF">2009-12-29T10:39:27Z</dcterms:created>
  <dcterms:modified xsi:type="dcterms:W3CDTF">2023-11-30T21:55:38Z</dcterms:modified>
</cp:coreProperties>
</file>