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1" r:id="rId3"/>
    <p:sldId id="340" r:id="rId4"/>
    <p:sldId id="352" r:id="rId5"/>
    <p:sldId id="356" r:id="rId6"/>
    <p:sldId id="343" r:id="rId7"/>
    <p:sldId id="353" r:id="rId8"/>
    <p:sldId id="358" r:id="rId9"/>
    <p:sldId id="359" r:id="rId10"/>
    <p:sldId id="362" r:id="rId11"/>
    <p:sldId id="3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64F01-4759-4B7C-8B9F-AADA9281620A}" v="17" dt="2023-08-31T21:15:25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597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rathna, Sampath" userId="10951a6d-3610-4a87-8b75-8e5b3ed3f097" providerId="ADAL" clId="{00ADB0E2-2DC0-4FA6-8092-6001A16A24A6}"/>
    <pc:docChg chg="undo custSel modSld modMainMaster modNotesMaster">
      <pc:chgData name="Jayarathna, Sampath" userId="10951a6d-3610-4a87-8b75-8e5b3ed3f097" providerId="ADAL" clId="{00ADB0E2-2DC0-4FA6-8092-6001A16A24A6}" dt="2021-08-31T13:09:51.658" v="383" actId="20577"/>
      <pc:docMkLst>
        <pc:docMk/>
      </pc:docMkLst>
      <pc:sldChg chg="modSp mod modNotes">
        <pc:chgData name="Jayarathna, Sampath" userId="10951a6d-3610-4a87-8b75-8e5b3ed3f097" providerId="ADAL" clId="{00ADB0E2-2DC0-4FA6-8092-6001A16A24A6}" dt="2021-08-31T13:08:26.063" v="358" actId="20577"/>
        <pc:sldMkLst>
          <pc:docMk/>
          <pc:sldMk cId="0" sldId="256"/>
        </pc:sldMkLst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0" sldId="256"/>
            <ac:spMk id="5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0" sldId="256"/>
            <ac:spMk id="8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3:08:26.063" v="358" actId="20577"/>
          <ac:spMkLst>
            <pc:docMk/>
            <pc:sldMk cId="0" sldId="256"/>
            <ac:spMk id="13314" creationId="{00000000-0000-0000-0000-000000000000}"/>
          </ac:spMkLst>
        </pc:spChg>
        <pc:picChg chg="mod">
          <ac:chgData name="Jayarathna, Sampath" userId="10951a6d-3610-4a87-8b75-8e5b3ed3f097" providerId="ADAL" clId="{00ADB0E2-2DC0-4FA6-8092-6001A16A24A6}" dt="2021-08-31T12:55:38.545" v="18"/>
          <ac:picMkLst>
            <pc:docMk/>
            <pc:sldMk cId="0" sldId="256"/>
            <ac:picMk id="3" creationId="{00000000-0000-0000-0000-000000000000}"/>
          </ac:picMkLst>
        </pc:picChg>
      </pc:sldChg>
      <pc:sldChg chg="modSp mod">
        <pc:chgData name="Jayarathna, Sampath" userId="10951a6d-3610-4a87-8b75-8e5b3ed3f097" providerId="ADAL" clId="{00ADB0E2-2DC0-4FA6-8092-6001A16A24A6}" dt="2021-08-31T12:57:34.322" v="57" actId="20577"/>
        <pc:sldMkLst>
          <pc:docMk/>
          <pc:sldMk cId="450086219" sldId="340"/>
        </pc:sldMkLst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450086219" sldId="340"/>
            <ac:spMk id="2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7:34.322" v="57" actId="20577"/>
          <ac:spMkLst>
            <pc:docMk/>
            <pc:sldMk cId="450086219" sldId="340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450086219" sldId="340"/>
            <ac:spMk id="4" creationId="{00000000-0000-0000-0000-000000000000}"/>
          </ac:spMkLst>
        </pc:spChg>
      </pc:sldChg>
      <pc:sldChg chg="modSp mod">
        <pc:chgData name="Jayarathna, Sampath" userId="10951a6d-3610-4a87-8b75-8e5b3ed3f097" providerId="ADAL" clId="{00ADB0E2-2DC0-4FA6-8092-6001A16A24A6}" dt="2021-08-31T12:56:16.769" v="37" actId="20577"/>
        <pc:sldMkLst>
          <pc:docMk/>
          <pc:sldMk cId="3705756063" sldId="341"/>
        </pc:sldMkLst>
        <pc:spChg chg="mod">
          <ac:chgData name="Jayarathna, Sampath" userId="10951a6d-3610-4a87-8b75-8e5b3ed3f097" providerId="ADAL" clId="{00ADB0E2-2DC0-4FA6-8092-6001A16A24A6}" dt="2021-08-31T12:56:16.769" v="37" actId="20577"/>
          <ac:spMkLst>
            <pc:docMk/>
            <pc:sldMk cId="3705756063" sldId="341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3705756063" sldId="341"/>
            <ac:spMk id="4" creationId="{00000000-0000-0000-0000-000000000000}"/>
          </ac:spMkLst>
        </pc:spChg>
        <pc:grpChg chg="mod">
          <ac:chgData name="Jayarathna, Sampath" userId="10951a6d-3610-4a87-8b75-8e5b3ed3f097" providerId="ADAL" clId="{00ADB0E2-2DC0-4FA6-8092-6001A16A24A6}" dt="2021-08-31T12:55:38.545" v="18"/>
          <ac:grpSpMkLst>
            <pc:docMk/>
            <pc:sldMk cId="3705756063" sldId="341"/>
            <ac:grpSpMk id="9" creationId="{00000000-0000-0000-0000-000000000000}"/>
          </ac:grpSpMkLst>
        </pc:grpChg>
        <pc:picChg chg="mod">
          <ac:chgData name="Jayarathna, Sampath" userId="10951a6d-3610-4a87-8b75-8e5b3ed3f097" providerId="ADAL" clId="{00ADB0E2-2DC0-4FA6-8092-6001A16A24A6}" dt="2021-08-31T12:55:38.545" v="18"/>
          <ac:picMkLst>
            <pc:docMk/>
            <pc:sldMk cId="3705756063" sldId="341"/>
            <ac:picMk id="6" creationId="{00000000-0000-0000-0000-000000000000}"/>
          </ac:picMkLst>
        </pc:picChg>
        <pc:picChg chg="mod">
          <ac:chgData name="Jayarathna, Sampath" userId="10951a6d-3610-4a87-8b75-8e5b3ed3f097" providerId="ADAL" clId="{00ADB0E2-2DC0-4FA6-8092-6001A16A24A6}" dt="2021-08-31T12:55:38.545" v="18"/>
          <ac:picMkLst>
            <pc:docMk/>
            <pc:sldMk cId="3705756063" sldId="341"/>
            <ac:picMk id="8" creationId="{00000000-0000-0000-0000-000000000000}"/>
          </ac:picMkLst>
        </pc:picChg>
        <pc:picChg chg="mod">
          <ac:chgData name="Jayarathna, Sampath" userId="10951a6d-3610-4a87-8b75-8e5b3ed3f097" providerId="ADAL" clId="{00ADB0E2-2DC0-4FA6-8092-6001A16A24A6}" dt="2021-08-31T12:55:38.545" v="18"/>
          <ac:picMkLst>
            <pc:docMk/>
            <pc:sldMk cId="3705756063" sldId="341"/>
            <ac:picMk id="10" creationId="{00000000-0000-0000-0000-000000000000}"/>
          </ac:picMkLst>
        </pc:picChg>
        <pc:picChg chg="mod">
          <ac:chgData name="Jayarathna, Sampath" userId="10951a6d-3610-4a87-8b75-8e5b3ed3f097" providerId="ADAL" clId="{00ADB0E2-2DC0-4FA6-8092-6001A16A24A6}" dt="2021-08-31T12:55:38.545" v="18"/>
          <ac:picMkLst>
            <pc:docMk/>
            <pc:sldMk cId="3705756063" sldId="341"/>
            <ac:picMk id="11" creationId="{F0295A9A-E08F-4E18-90A9-5FF2DC454BAE}"/>
          </ac:picMkLst>
        </pc:picChg>
      </pc:sldChg>
      <pc:sldChg chg="addSp delSp modSp mod">
        <pc:chgData name="Jayarathna, Sampath" userId="10951a6d-3610-4a87-8b75-8e5b3ed3f097" providerId="ADAL" clId="{00ADB0E2-2DC0-4FA6-8092-6001A16A24A6}" dt="2021-08-31T13:00:27.201" v="68" actId="1076"/>
        <pc:sldMkLst>
          <pc:docMk/>
          <pc:sldMk cId="265880121" sldId="343"/>
        </pc:sldMkLst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265880121" sldId="343"/>
            <ac:spMk id="2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265880121" sldId="343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265880121" sldId="343"/>
            <ac:spMk id="4" creationId="{00000000-0000-0000-0000-000000000000}"/>
          </ac:spMkLst>
        </pc:spChg>
        <pc:graphicFrameChg chg="del mod">
          <ac:chgData name="Jayarathna, Sampath" userId="10951a6d-3610-4a87-8b75-8e5b3ed3f097" providerId="ADAL" clId="{00ADB0E2-2DC0-4FA6-8092-6001A16A24A6}" dt="2021-08-31T12:59:34.118" v="66" actId="478"/>
          <ac:graphicFrameMkLst>
            <pc:docMk/>
            <pc:sldMk cId="265880121" sldId="343"/>
            <ac:graphicFrameMk id="6" creationId="{A6E28B37-2A29-4D2F-B897-6DCE3E337592}"/>
          </ac:graphicFrameMkLst>
        </pc:graphicFrameChg>
        <pc:picChg chg="add mod">
          <ac:chgData name="Jayarathna, Sampath" userId="10951a6d-3610-4a87-8b75-8e5b3ed3f097" providerId="ADAL" clId="{00ADB0E2-2DC0-4FA6-8092-6001A16A24A6}" dt="2021-08-31T13:00:27.201" v="68" actId="1076"/>
          <ac:picMkLst>
            <pc:docMk/>
            <pc:sldMk cId="265880121" sldId="343"/>
            <ac:picMk id="7" creationId="{2EAEEEA4-B70E-425C-8F50-2417B832EA4C}"/>
          </ac:picMkLst>
        </pc:picChg>
      </pc:sldChg>
      <pc:sldChg chg="modSp modNotes">
        <pc:chgData name="Jayarathna, Sampath" userId="10951a6d-3610-4a87-8b75-8e5b3ed3f097" providerId="ADAL" clId="{00ADB0E2-2DC0-4FA6-8092-6001A16A24A6}" dt="2021-08-31T12:55:38.545" v="18"/>
        <pc:sldMkLst>
          <pc:docMk/>
          <pc:sldMk cId="2759901797" sldId="352"/>
        </pc:sldMkLst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2759901797" sldId="352"/>
            <ac:spMk id="2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2759901797" sldId="352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2759901797" sldId="352"/>
            <ac:spMk id="4" creationId="{00000000-0000-0000-0000-000000000000}"/>
          </ac:spMkLst>
        </pc:spChg>
        <pc:picChg chg="mod">
          <ac:chgData name="Jayarathna, Sampath" userId="10951a6d-3610-4a87-8b75-8e5b3ed3f097" providerId="ADAL" clId="{00ADB0E2-2DC0-4FA6-8092-6001A16A24A6}" dt="2021-08-31T12:55:38.545" v="18"/>
          <ac:picMkLst>
            <pc:docMk/>
            <pc:sldMk cId="2759901797" sldId="352"/>
            <ac:picMk id="5" creationId="{00000000-0000-0000-0000-000000000000}"/>
          </ac:picMkLst>
        </pc:picChg>
      </pc:sldChg>
      <pc:sldChg chg="modSp">
        <pc:chgData name="Jayarathna, Sampath" userId="10951a6d-3610-4a87-8b75-8e5b3ed3f097" providerId="ADAL" clId="{00ADB0E2-2DC0-4FA6-8092-6001A16A24A6}" dt="2021-08-31T13:09:51.658" v="383" actId="20577"/>
        <pc:sldMkLst>
          <pc:docMk/>
          <pc:sldMk cId="858178701" sldId="353"/>
        </pc:sldMkLst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858178701" sldId="353"/>
            <ac:spMk id="2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3:09:51.658" v="383" actId="20577"/>
          <ac:spMkLst>
            <pc:docMk/>
            <pc:sldMk cId="858178701" sldId="353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858178701" sldId="353"/>
            <ac:spMk id="4" creationId="{00000000-0000-0000-0000-000000000000}"/>
          </ac:spMkLst>
        </pc:spChg>
      </pc:sldChg>
      <pc:sldChg chg="modSp mod">
        <pc:chgData name="Jayarathna, Sampath" userId="10951a6d-3610-4a87-8b75-8e5b3ed3f097" providerId="ADAL" clId="{00ADB0E2-2DC0-4FA6-8092-6001A16A24A6}" dt="2021-08-31T12:55:39.028" v="22" actId="27636"/>
        <pc:sldMkLst>
          <pc:docMk/>
          <pc:sldMk cId="541775549" sldId="356"/>
        </pc:sldMkLst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541775549" sldId="356"/>
            <ac:spMk id="4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541775549" sldId="356"/>
            <ac:spMk id="67586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9.028" v="22" actId="27636"/>
          <ac:spMkLst>
            <pc:docMk/>
            <pc:sldMk cId="541775549" sldId="356"/>
            <ac:spMk id="67587" creationId="{00000000-0000-0000-0000-000000000000}"/>
          </ac:spMkLst>
        </pc:spChg>
      </pc:sldChg>
      <pc:sldChg chg="modSp mod">
        <pc:chgData name="Jayarathna, Sampath" userId="10951a6d-3610-4a87-8b75-8e5b3ed3f097" providerId="ADAL" clId="{00ADB0E2-2DC0-4FA6-8092-6001A16A24A6}" dt="2021-08-31T13:01:43.003" v="158" actId="20577"/>
        <pc:sldMkLst>
          <pc:docMk/>
          <pc:sldMk cId="3676899347" sldId="358"/>
        </pc:sldMkLst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3676899347" sldId="358"/>
            <ac:spMk id="2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3:01:43.003" v="158" actId="20577"/>
          <ac:spMkLst>
            <pc:docMk/>
            <pc:sldMk cId="3676899347" sldId="358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3676899347" sldId="358"/>
            <ac:spMk id="4" creationId="{00000000-0000-0000-0000-000000000000}"/>
          </ac:spMkLst>
        </pc:spChg>
      </pc:sldChg>
      <pc:sldChg chg="addSp modSp mod">
        <pc:chgData name="Jayarathna, Sampath" userId="10951a6d-3610-4a87-8b75-8e5b3ed3f097" providerId="ADAL" clId="{00ADB0E2-2DC0-4FA6-8092-6001A16A24A6}" dt="2021-08-31T13:03:04.750" v="188" actId="20577"/>
        <pc:sldMkLst>
          <pc:docMk/>
          <pc:sldMk cId="2721917651" sldId="359"/>
        </pc:sldMkLst>
        <pc:spChg chg="mod">
          <ac:chgData name="Jayarathna, Sampath" userId="10951a6d-3610-4a87-8b75-8e5b3ed3f097" providerId="ADAL" clId="{00ADB0E2-2DC0-4FA6-8092-6001A16A24A6}" dt="2021-08-31T13:03:04.750" v="188" actId="20577"/>
          <ac:spMkLst>
            <pc:docMk/>
            <pc:sldMk cId="2721917651" sldId="359"/>
            <ac:spMk id="2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3:02:33.730" v="161" actId="20577"/>
          <ac:spMkLst>
            <pc:docMk/>
            <pc:sldMk cId="2721917651" sldId="359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2721917651" sldId="359"/>
            <ac:spMk id="4" creationId="{00000000-0000-0000-0000-000000000000}"/>
          </ac:spMkLst>
        </pc:spChg>
        <pc:picChg chg="add mod">
          <ac:chgData name="Jayarathna, Sampath" userId="10951a6d-3610-4a87-8b75-8e5b3ed3f097" providerId="ADAL" clId="{00ADB0E2-2DC0-4FA6-8092-6001A16A24A6}" dt="2021-08-31T13:02:38.177" v="163" actId="1076"/>
          <ac:picMkLst>
            <pc:docMk/>
            <pc:sldMk cId="2721917651" sldId="359"/>
            <ac:picMk id="6" creationId="{B045FF47-165D-4ECB-8777-88DC0AA40176}"/>
          </ac:picMkLst>
        </pc:picChg>
      </pc:sldChg>
      <pc:sldChg chg="modSp mod">
        <pc:chgData name="Jayarathna, Sampath" userId="10951a6d-3610-4a87-8b75-8e5b3ed3f097" providerId="ADAL" clId="{00ADB0E2-2DC0-4FA6-8092-6001A16A24A6}" dt="2021-08-31T13:07:46.688" v="309" actId="20577"/>
        <pc:sldMkLst>
          <pc:docMk/>
          <pc:sldMk cId="3315227881" sldId="360"/>
        </pc:sldMkLst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3315227881" sldId="360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3315227881" sldId="360"/>
            <ac:spMk id="18434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3:07:46.688" v="309" actId="20577"/>
          <ac:spMkLst>
            <pc:docMk/>
            <pc:sldMk cId="3315227881" sldId="360"/>
            <ac:spMk id="18435" creationId="{00000000-0000-0000-0000-000000000000}"/>
          </ac:spMkLst>
        </pc:spChg>
      </pc:sldChg>
      <pc:sldChg chg="modSp mod">
        <pc:chgData name="Jayarathna, Sampath" userId="10951a6d-3610-4a87-8b75-8e5b3ed3f097" providerId="ADAL" clId="{00ADB0E2-2DC0-4FA6-8092-6001A16A24A6}" dt="2021-08-31T13:05:53.358" v="195" actId="20577"/>
        <pc:sldMkLst>
          <pc:docMk/>
          <pc:sldMk cId="3701940447" sldId="362"/>
        </pc:sldMkLst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3701940447" sldId="362"/>
            <ac:spMk id="2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3:05:53.358" v="195" actId="20577"/>
          <ac:spMkLst>
            <pc:docMk/>
            <pc:sldMk cId="3701940447" sldId="362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k cId="3701940447" sldId="362"/>
            <ac:spMk id="4" creationId="{00000000-0000-0000-0000-000000000000}"/>
          </ac:spMkLst>
        </pc:spChg>
      </pc:sldChg>
      <pc:sldChg chg="addSp delSp modSp mod setBg">
        <pc:chgData name="Jayarathna, Sampath" userId="10951a6d-3610-4a87-8b75-8e5b3ed3f097" providerId="ADAL" clId="{00ADB0E2-2DC0-4FA6-8092-6001A16A24A6}" dt="2021-08-31T12:59:19.278" v="65" actId="1076"/>
        <pc:sldMkLst>
          <pc:docMk/>
          <pc:sldMk cId="657968393" sldId="363"/>
        </pc:sldMkLst>
        <pc:spChg chg="mod">
          <ac:chgData name="Jayarathna, Sampath" userId="10951a6d-3610-4a87-8b75-8e5b3ed3f097" providerId="ADAL" clId="{00ADB0E2-2DC0-4FA6-8092-6001A16A24A6}" dt="2021-08-31T12:59:08.146" v="61" actId="26606"/>
          <ac:spMkLst>
            <pc:docMk/>
            <pc:sldMk cId="657968393" sldId="363"/>
            <ac:spMk id="2" creationId="{00000000-0000-0000-0000-000000000000}"/>
          </ac:spMkLst>
        </pc:spChg>
        <pc:spChg chg="mod ord">
          <ac:chgData name="Jayarathna, Sampath" userId="10951a6d-3610-4a87-8b75-8e5b3ed3f097" providerId="ADAL" clId="{00ADB0E2-2DC0-4FA6-8092-6001A16A24A6}" dt="2021-08-31T12:59:08.146" v="61" actId="26606"/>
          <ac:spMkLst>
            <pc:docMk/>
            <pc:sldMk cId="657968393" sldId="363"/>
            <ac:spMk id="4" creationId="{00000000-0000-0000-0000-000000000000}"/>
          </ac:spMkLst>
        </pc:spChg>
        <pc:spChg chg="add del">
          <ac:chgData name="Jayarathna, Sampath" userId="10951a6d-3610-4a87-8b75-8e5b3ed3f097" providerId="ADAL" clId="{00ADB0E2-2DC0-4FA6-8092-6001A16A24A6}" dt="2021-08-31T12:59:08.146" v="61" actId="26606"/>
          <ac:spMkLst>
            <pc:docMk/>
            <pc:sldMk cId="657968393" sldId="363"/>
            <ac:spMk id="7" creationId="{D55CD764-972B-4CA5-A885-53E55C63E174}"/>
          </ac:spMkLst>
        </pc:spChg>
        <pc:spChg chg="add del">
          <ac:chgData name="Jayarathna, Sampath" userId="10951a6d-3610-4a87-8b75-8e5b3ed3f097" providerId="ADAL" clId="{00ADB0E2-2DC0-4FA6-8092-6001A16A24A6}" dt="2021-08-31T12:59:08.146" v="61" actId="26606"/>
          <ac:spMkLst>
            <pc:docMk/>
            <pc:sldMk cId="657968393" sldId="363"/>
            <ac:spMk id="34" creationId="{34165AB3-7006-4430-BCE3-25476BE13322}"/>
          </ac:spMkLst>
        </pc:spChg>
        <pc:spChg chg="add del">
          <ac:chgData name="Jayarathna, Sampath" userId="10951a6d-3610-4a87-8b75-8e5b3ed3f097" providerId="ADAL" clId="{00ADB0E2-2DC0-4FA6-8092-6001A16A24A6}" dt="2021-08-31T12:59:08.146" v="61" actId="26606"/>
          <ac:spMkLst>
            <pc:docMk/>
            <pc:sldMk cId="657968393" sldId="363"/>
            <ac:spMk id="36" creationId="{E3E51905-F374-4E1A-97CF-B741584B74D5}"/>
          </ac:spMkLst>
        </pc:spChg>
        <pc:grpChg chg="add del">
          <ac:chgData name="Jayarathna, Sampath" userId="10951a6d-3610-4a87-8b75-8e5b3ed3f097" providerId="ADAL" clId="{00ADB0E2-2DC0-4FA6-8092-6001A16A24A6}" dt="2021-08-31T12:59:08.146" v="61" actId="26606"/>
          <ac:grpSpMkLst>
            <pc:docMk/>
            <pc:sldMk cId="657968393" sldId="363"/>
            <ac:grpSpMk id="12" creationId="{BEB2E44E-30A6-416E-A45D-B1E328629559}"/>
          </ac:grpSpMkLst>
        </pc:grpChg>
        <pc:picChg chg="add mod">
          <ac:chgData name="Jayarathna, Sampath" userId="10951a6d-3610-4a87-8b75-8e5b3ed3f097" providerId="ADAL" clId="{00ADB0E2-2DC0-4FA6-8092-6001A16A24A6}" dt="2021-08-31T12:59:19.278" v="65" actId="1076"/>
          <ac:picMkLst>
            <pc:docMk/>
            <pc:sldMk cId="657968393" sldId="363"/>
            <ac:picMk id="5" creationId="{DC958616-9515-46D0-AA65-70B013CE8D42}"/>
          </ac:picMkLst>
        </pc:picChg>
        <pc:picChg chg="del mod">
          <ac:chgData name="Jayarathna, Sampath" userId="10951a6d-3610-4a87-8b75-8e5b3ed3f097" providerId="ADAL" clId="{00ADB0E2-2DC0-4FA6-8092-6001A16A24A6}" dt="2021-08-31T12:57:54.809" v="58" actId="478"/>
          <ac:picMkLst>
            <pc:docMk/>
            <pc:sldMk cId="657968393" sldId="363"/>
            <ac:picMk id="10" creationId="{EFE2B725-8C25-42D7-8084-BD2506CB6961}"/>
          </ac:picMkLst>
        </pc:picChg>
      </pc:sldChg>
      <pc:sldMasterChg chg="modSp modSldLayout">
        <pc:chgData name="Jayarathna, Sampath" userId="10951a6d-3610-4a87-8b75-8e5b3ed3f097" providerId="ADAL" clId="{00ADB0E2-2DC0-4FA6-8092-6001A16A24A6}" dt="2021-08-31T12:55:38.545" v="18"/>
        <pc:sldMasterMkLst>
          <pc:docMk/>
          <pc:sldMasterMk cId="2069273455" sldId="2147483828"/>
        </pc:sldMasterMkLst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asterMk cId="2069273455" sldId="2147483828"/>
            <ac:spMk id="2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asterMk cId="2069273455" sldId="2147483828"/>
            <ac:spMk id="3" creationId="{00000000-0000-0000-0000-000000000000}"/>
          </ac:spMkLst>
        </pc:spChg>
        <pc:spChg chg="mod">
          <ac:chgData name="Jayarathna, Sampath" userId="10951a6d-3610-4a87-8b75-8e5b3ed3f097" providerId="ADAL" clId="{00ADB0E2-2DC0-4FA6-8092-6001A16A24A6}" dt="2021-08-31T12:55:38.545" v="18"/>
          <ac:spMkLst>
            <pc:docMk/>
            <pc:sldMasterMk cId="2069273455" sldId="2147483828"/>
            <ac:spMk id="6" creationId="{00000000-0000-0000-0000-000000000000}"/>
          </ac:spMkLst>
        </pc:spChg>
        <pc:cxnChg chg="mod">
          <ac:chgData name="Jayarathna, Sampath" userId="10951a6d-3610-4a87-8b75-8e5b3ed3f097" providerId="ADAL" clId="{00ADB0E2-2DC0-4FA6-8092-6001A16A24A6}" dt="2021-08-31T12:55:38.545" v="18"/>
          <ac:cxnSpMkLst>
            <pc:docMk/>
            <pc:sldMasterMk cId="2069273455" sldId="2147483828"/>
            <ac:cxnSpMk id="7" creationId="{00000000-0000-0000-0000-000000000000}"/>
          </ac:cxnSpMkLst>
        </pc:cxnChg>
        <pc:sldLayoutChg chg="modSp">
          <pc:chgData name="Jayarathna, Sampath" userId="10951a6d-3610-4a87-8b75-8e5b3ed3f097" providerId="ADAL" clId="{00ADB0E2-2DC0-4FA6-8092-6001A16A24A6}" dt="2021-08-31T12:55:38.545" v="18"/>
          <pc:sldLayoutMkLst>
            <pc:docMk/>
            <pc:sldMasterMk cId="2069273455" sldId="2147483828"/>
            <pc:sldLayoutMk cId="2424340929" sldId="2147483829"/>
          </pc:sldLayoutMkLst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2424340929" sldId="2147483829"/>
              <ac:spMk id="2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2424340929" sldId="2147483829"/>
              <ac:spMk id="3" creationId="{00000000-0000-0000-0000-000000000000}"/>
            </ac:spMkLst>
          </pc:spChg>
        </pc:sldLayoutChg>
        <pc:sldLayoutChg chg="modSp">
          <pc:chgData name="Jayarathna, Sampath" userId="10951a6d-3610-4a87-8b75-8e5b3ed3f097" providerId="ADAL" clId="{00ADB0E2-2DC0-4FA6-8092-6001A16A24A6}" dt="2021-08-31T12:55:38.545" v="18"/>
          <pc:sldLayoutMkLst>
            <pc:docMk/>
            <pc:sldMasterMk cId="2069273455" sldId="2147483828"/>
            <pc:sldLayoutMk cId="2664131826" sldId="2147483831"/>
          </pc:sldLayoutMkLst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2664131826" sldId="2147483831"/>
              <ac:spMk id="2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2664131826" sldId="2147483831"/>
              <ac:spMk id="3" creationId="{00000000-0000-0000-0000-000000000000}"/>
            </ac:spMkLst>
          </pc:spChg>
        </pc:sldLayoutChg>
        <pc:sldLayoutChg chg="modSp">
          <pc:chgData name="Jayarathna, Sampath" userId="10951a6d-3610-4a87-8b75-8e5b3ed3f097" providerId="ADAL" clId="{00ADB0E2-2DC0-4FA6-8092-6001A16A24A6}" dt="2021-08-31T12:55:38.545" v="18"/>
          <pc:sldLayoutMkLst>
            <pc:docMk/>
            <pc:sldMasterMk cId="2069273455" sldId="2147483828"/>
            <pc:sldLayoutMk cId="2650597333" sldId="2147483832"/>
          </pc:sldLayoutMkLst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2650597333" sldId="2147483832"/>
              <ac:spMk id="3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2650597333" sldId="2147483832"/>
              <ac:spMk id="4" creationId="{00000000-0000-0000-0000-000000000000}"/>
            </ac:spMkLst>
          </pc:spChg>
        </pc:sldLayoutChg>
        <pc:sldLayoutChg chg="modSp">
          <pc:chgData name="Jayarathna, Sampath" userId="10951a6d-3610-4a87-8b75-8e5b3ed3f097" providerId="ADAL" clId="{00ADB0E2-2DC0-4FA6-8092-6001A16A24A6}" dt="2021-08-31T12:55:38.545" v="18"/>
          <pc:sldLayoutMkLst>
            <pc:docMk/>
            <pc:sldMasterMk cId="2069273455" sldId="2147483828"/>
            <pc:sldLayoutMk cId="769485569" sldId="2147483833"/>
          </pc:sldLayoutMkLst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769485569" sldId="2147483833"/>
              <ac:spMk id="2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769485569" sldId="2147483833"/>
              <ac:spMk id="3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769485569" sldId="2147483833"/>
              <ac:spMk id="4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769485569" sldId="2147483833"/>
              <ac:spMk id="5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769485569" sldId="2147483833"/>
              <ac:spMk id="6" creationId="{00000000-0000-0000-0000-000000000000}"/>
            </ac:spMkLst>
          </pc:spChg>
        </pc:sldLayoutChg>
        <pc:sldLayoutChg chg="modSp">
          <pc:chgData name="Jayarathna, Sampath" userId="10951a6d-3610-4a87-8b75-8e5b3ed3f097" providerId="ADAL" clId="{00ADB0E2-2DC0-4FA6-8092-6001A16A24A6}" dt="2021-08-31T12:55:38.545" v="18"/>
          <pc:sldLayoutMkLst>
            <pc:docMk/>
            <pc:sldMasterMk cId="2069273455" sldId="2147483828"/>
            <pc:sldLayoutMk cId="950812625" sldId="2147483836"/>
          </pc:sldLayoutMkLst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950812625" sldId="2147483836"/>
              <ac:spMk id="2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950812625" sldId="2147483836"/>
              <ac:spMk id="3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950812625" sldId="2147483836"/>
              <ac:spMk id="4" creationId="{00000000-0000-0000-0000-000000000000}"/>
            </ac:spMkLst>
          </pc:spChg>
        </pc:sldLayoutChg>
        <pc:sldLayoutChg chg="modSp">
          <pc:chgData name="Jayarathna, Sampath" userId="10951a6d-3610-4a87-8b75-8e5b3ed3f097" providerId="ADAL" clId="{00ADB0E2-2DC0-4FA6-8092-6001A16A24A6}" dt="2021-08-31T12:55:38.545" v="18"/>
          <pc:sldLayoutMkLst>
            <pc:docMk/>
            <pc:sldMasterMk cId="2069273455" sldId="2147483828"/>
            <pc:sldLayoutMk cId="2014582595" sldId="2147483837"/>
          </pc:sldLayoutMkLst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2014582595" sldId="2147483837"/>
              <ac:spMk id="2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2014582595" sldId="2147483837"/>
              <ac:spMk id="3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2014582595" sldId="2147483837"/>
              <ac:spMk id="4" creationId="{00000000-0000-0000-0000-000000000000}"/>
            </ac:spMkLst>
          </pc:spChg>
        </pc:sldLayoutChg>
        <pc:sldLayoutChg chg="modSp">
          <pc:chgData name="Jayarathna, Sampath" userId="10951a6d-3610-4a87-8b75-8e5b3ed3f097" providerId="ADAL" clId="{00ADB0E2-2DC0-4FA6-8092-6001A16A24A6}" dt="2021-08-31T12:55:38.545" v="18"/>
          <pc:sldLayoutMkLst>
            <pc:docMk/>
            <pc:sldMasterMk cId="2069273455" sldId="2147483828"/>
            <pc:sldLayoutMk cId="820685412" sldId="2147483839"/>
          </pc:sldLayoutMkLst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820685412" sldId="2147483839"/>
              <ac:spMk id="2" creationId="{00000000-0000-0000-0000-000000000000}"/>
            </ac:spMkLst>
          </pc:spChg>
          <pc:spChg chg="mod">
            <ac:chgData name="Jayarathna, Sampath" userId="10951a6d-3610-4a87-8b75-8e5b3ed3f097" providerId="ADAL" clId="{00ADB0E2-2DC0-4FA6-8092-6001A16A24A6}" dt="2021-08-31T12:55:38.545" v="18"/>
            <ac:spMkLst>
              <pc:docMk/>
              <pc:sldMasterMk cId="2069273455" sldId="2147483828"/>
              <pc:sldLayoutMk cId="820685412" sldId="2147483839"/>
              <ac:spMk id="3" creationId="{00000000-0000-0000-0000-000000000000}"/>
            </ac:spMkLst>
          </pc:spChg>
        </pc:sldLayoutChg>
      </pc:sldMasterChg>
      <pc:sldMasterChg chg="addSp">
        <pc:chgData name="Jayarathna, Sampath" userId="10951a6d-3610-4a87-8b75-8e5b3ed3f097" providerId="ADAL" clId="{00ADB0E2-2DC0-4FA6-8092-6001A16A24A6}" dt="2021-08-31T12:55:38.545" v="18"/>
        <pc:sldMasterMkLst>
          <pc:docMk/>
          <pc:sldMasterMk cId="1438427150" sldId="2147483840"/>
        </pc:sldMasterMkLst>
        <pc:cxnChg chg="add">
          <ac:chgData name="Jayarathna, Sampath" userId="10951a6d-3610-4a87-8b75-8e5b3ed3f097" providerId="ADAL" clId="{00ADB0E2-2DC0-4FA6-8092-6001A16A24A6}" dt="2021-08-31T12:55:38.545" v="18"/>
          <ac:cxnSpMkLst>
            <pc:docMk/>
            <pc:sldMasterMk cId="1438427150" sldId="2147483840"/>
            <ac:cxnSpMk id="7" creationId="{E74E3C90-9363-4D22-B217-07B2E0C150DF}"/>
          </ac:cxnSpMkLst>
        </pc:cxnChg>
      </pc:sldMasterChg>
    </pc:docChg>
  </pc:docChgLst>
  <pc:docChgLst>
    <pc:chgData name="Ukwatta" userId="10951a6d-3610-4a87-8b75-8e5b3ed3f097" providerId="ADAL" clId="{D3DF3CE1-1FE9-4E57-9635-E6415305EF98}"/>
    <pc:docChg chg="custSel modSld">
      <pc:chgData name="Ukwatta" userId="10951a6d-3610-4a87-8b75-8e5b3ed3f097" providerId="ADAL" clId="{D3DF3CE1-1FE9-4E57-9635-E6415305EF98}" dt="2022-09-01T16:22:28.458" v="223" actId="20577"/>
      <pc:docMkLst>
        <pc:docMk/>
      </pc:docMkLst>
      <pc:sldChg chg="modSp modAnim">
        <pc:chgData name="Ukwatta" userId="10951a6d-3610-4a87-8b75-8e5b3ed3f097" providerId="ADAL" clId="{D3DF3CE1-1FE9-4E57-9635-E6415305EF98}" dt="2022-09-01T16:07:34.420" v="125" actId="20577"/>
        <pc:sldMkLst>
          <pc:docMk/>
          <pc:sldMk cId="450086219" sldId="340"/>
        </pc:sldMkLst>
        <pc:spChg chg="mod">
          <ac:chgData name="Ukwatta" userId="10951a6d-3610-4a87-8b75-8e5b3ed3f097" providerId="ADAL" clId="{D3DF3CE1-1FE9-4E57-9635-E6415305EF98}" dt="2022-09-01T16:07:34.420" v="125" actId="20577"/>
          <ac:spMkLst>
            <pc:docMk/>
            <pc:sldMk cId="450086219" sldId="340"/>
            <ac:spMk id="3" creationId="{00000000-0000-0000-0000-000000000000}"/>
          </ac:spMkLst>
        </pc:spChg>
      </pc:sldChg>
      <pc:sldChg chg="modSp mod modAnim">
        <pc:chgData name="Ukwatta" userId="10951a6d-3610-4a87-8b75-8e5b3ed3f097" providerId="ADAL" clId="{D3DF3CE1-1FE9-4E57-9635-E6415305EF98}" dt="2022-09-01T14:44:01.392" v="77" actId="6549"/>
        <pc:sldMkLst>
          <pc:docMk/>
          <pc:sldMk cId="3705756063" sldId="341"/>
        </pc:sldMkLst>
        <pc:spChg chg="mod">
          <ac:chgData name="Ukwatta" userId="10951a6d-3610-4a87-8b75-8e5b3ed3f097" providerId="ADAL" clId="{D3DF3CE1-1FE9-4E57-9635-E6415305EF98}" dt="2022-09-01T14:44:01.392" v="77" actId="6549"/>
          <ac:spMkLst>
            <pc:docMk/>
            <pc:sldMk cId="3705756063" sldId="341"/>
            <ac:spMk id="3" creationId="{00000000-0000-0000-0000-000000000000}"/>
          </ac:spMkLst>
        </pc:spChg>
      </pc:sldChg>
      <pc:sldChg chg="addSp delSp modSp mod">
        <pc:chgData name="Ukwatta" userId="10951a6d-3610-4a87-8b75-8e5b3ed3f097" providerId="ADAL" clId="{D3DF3CE1-1FE9-4E57-9635-E6415305EF98}" dt="2022-09-01T16:20:18.112" v="181" actId="1076"/>
        <pc:sldMkLst>
          <pc:docMk/>
          <pc:sldMk cId="265880121" sldId="343"/>
        </pc:sldMkLst>
        <pc:picChg chg="del">
          <ac:chgData name="Ukwatta" userId="10951a6d-3610-4a87-8b75-8e5b3ed3f097" providerId="ADAL" clId="{D3DF3CE1-1FE9-4E57-9635-E6415305EF98}" dt="2022-09-01T16:20:12.967" v="178" actId="478"/>
          <ac:picMkLst>
            <pc:docMk/>
            <pc:sldMk cId="265880121" sldId="343"/>
            <ac:picMk id="6" creationId="{5F4C8186-0D2E-4AC6-B727-011FF62FCD6F}"/>
          </ac:picMkLst>
        </pc:picChg>
        <pc:picChg chg="add mod">
          <ac:chgData name="Ukwatta" userId="10951a6d-3610-4a87-8b75-8e5b3ed3f097" providerId="ADAL" clId="{D3DF3CE1-1FE9-4E57-9635-E6415305EF98}" dt="2022-09-01T16:20:18.112" v="181" actId="1076"/>
          <ac:picMkLst>
            <pc:docMk/>
            <pc:sldMk cId="265880121" sldId="343"/>
            <ac:picMk id="7" creationId="{6567CBAF-C46D-09CB-EB5D-8DEA702D49C6}"/>
          </ac:picMkLst>
        </pc:picChg>
      </pc:sldChg>
      <pc:sldChg chg="modSp">
        <pc:chgData name="Ukwatta" userId="10951a6d-3610-4a87-8b75-8e5b3ed3f097" providerId="ADAL" clId="{D3DF3CE1-1FE9-4E57-9635-E6415305EF98}" dt="2022-09-01T16:08:02.281" v="171" actId="20577"/>
        <pc:sldMkLst>
          <pc:docMk/>
          <pc:sldMk cId="2759901797" sldId="352"/>
        </pc:sldMkLst>
        <pc:spChg chg="mod">
          <ac:chgData name="Ukwatta" userId="10951a6d-3610-4a87-8b75-8e5b3ed3f097" providerId="ADAL" clId="{D3DF3CE1-1FE9-4E57-9635-E6415305EF98}" dt="2022-09-01T16:08:02.281" v="171" actId="20577"/>
          <ac:spMkLst>
            <pc:docMk/>
            <pc:sldMk cId="2759901797" sldId="352"/>
            <ac:spMk id="3" creationId="{00000000-0000-0000-0000-000000000000}"/>
          </ac:spMkLst>
        </pc:spChg>
      </pc:sldChg>
      <pc:sldChg chg="modSp">
        <pc:chgData name="Ukwatta" userId="10951a6d-3610-4a87-8b75-8e5b3ed3f097" providerId="ADAL" clId="{D3DF3CE1-1FE9-4E57-9635-E6415305EF98}" dt="2022-09-01T16:20:36.050" v="187" actId="20577"/>
        <pc:sldMkLst>
          <pc:docMk/>
          <pc:sldMk cId="858178701" sldId="353"/>
        </pc:sldMkLst>
        <pc:spChg chg="mod">
          <ac:chgData name="Ukwatta" userId="10951a6d-3610-4a87-8b75-8e5b3ed3f097" providerId="ADAL" clId="{D3DF3CE1-1FE9-4E57-9635-E6415305EF98}" dt="2022-09-01T16:20:36.050" v="187" actId="20577"/>
          <ac:spMkLst>
            <pc:docMk/>
            <pc:sldMk cId="858178701" sldId="353"/>
            <ac:spMk id="3" creationId="{00000000-0000-0000-0000-000000000000}"/>
          </ac:spMkLst>
        </pc:spChg>
      </pc:sldChg>
      <pc:sldChg chg="modSp mod">
        <pc:chgData name="Ukwatta" userId="10951a6d-3610-4a87-8b75-8e5b3ed3f097" providerId="ADAL" clId="{D3DF3CE1-1FE9-4E57-9635-E6415305EF98}" dt="2022-09-01T16:20:50.380" v="201" actId="20577"/>
        <pc:sldMkLst>
          <pc:docMk/>
          <pc:sldMk cId="3676899347" sldId="358"/>
        </pc:sldMkLst>
        <pc:spChg chg="mod">
          <ac:chgData name="Ukwatta" userId="10951a6d-3610-4a87-8b75-8e5b3ed3f097" providerId="ADAL" clId="{D3DF3CE1-1FE9-4E57-9635-E6415305EF98}" dt="2022-09-01T16:20:50.380" v="201" actId="20577"/>
          <ac:spMkLst>
            <pc:docMk/>
            <pc:sldMk cId="3676899347" sldId="358"/>
            <ac:spMk id="3" creationId="{00000000-0000-0000-0000-000000000000}"/>
          </ac:spMkLst>
        </pc:spChg>
      </pc:sldChg>
      <pc:sldChg chg="addSp delSp modSp mod">
        <pc:chgData name="Ukwatta" userId="10951a6d-3610-4a87-8b75-8e5b3ed3f097" providerId="ADAL" clId="{D3DF3CE1-1FE9-4E57-9635-E6415305EF98}" dt="2022-09-01T16:21:30.398" v="205" actId="14100"/>
        <pc:sldMkLst>
          <pc:docMk/>
          <pc:sldMk cId="2721917651" sldId="359"/>
        </pc:sldMkLst>
        <pc:picChg chg="add mod">
          <ac:chgData name="Ukwatta" userId="10951a6d-3610-4a87-8b75-8e5b3ed3f097" providerId="ADAL" clId="{D3DF3CE1-1FE9-4E57-9635-E6415305EF98}" dt="2022-09-01T16:21:30.398" v="205" actId="14100"/>
          <ac:picMkLst>
            <pc:docMk/>
            <pc:sldMk cId="2721917651" sldId="359"/>
            <ac:picMk id="6" creationId="{57F37194-4D8A-55AA-3524-942CC6BF0087}"/>
          </ac:picMkLst>
        </pc:picChg>
        <pc:picChg chg="del">
          <ac:chgData name="Ukwatta" userId="10951a6d-3610-4a87-8b75-8e5b3ed3f097" providerId="ADAL" clId="{D3DF3CE1-1FE9-4E57-9635-E6415305EF98}" dt="2022-09-01T16:21:01.576" v="202" actId="478"/>
          <ac:picMkLst>
            <pc:docMk/>
            <pc:sldMk cId="2721917651" sldId="359"/>
            <ac:picMk id="7" creationId="{E3682274-DFCC-491B-9A25-4098F52EC0C0}"/>
          </ac:picMkLst>
        </pc:picChg>
      </pc:sldChg>
      <pc:sldChg chg="modSp mod">
        <pc:chgData name="Ukwatta" userId="10951a6d-3610-4a87-8b75-8e5b3ed3f097" providerId="ADAL" clId="{D3DF3CE1-1FE9-4E57-9635-E6415305EF98}" dt="2022-09-01T16:22:28.458" v="223" actId="20577"/>
        <pc:sldMkLst>
          <pc:docMk/>
          <pc:sldMk cId="3315227881" sldId="360"/>
        </pc:sldMkLst>
        <pc:spChg chg="mod">
          <ac:chgData name="Ukwatta" userId="10951a6d-3610-4a87-8b75-8e5b3ed3f097" providerId="ADAL" clId="{D3DF3CE1-1FE9-4E57-9635-E6415305EF98}" dt="2022-09-01T16:22:28.458" v="223" actId="20577"/>
          <ac:spMkLst>
            <pc:docMk/>
            <pc:sldMk cId="3315227881" sldId="360"/>
            <ac:spMk id="18435" creationId="{00000000-0000-0000-0000-000000000000}"/>
          </ac:spMkLst>
        </pc:spChg>
      </pc:sldChg>
      <pc:sldChg chg="addSp delSp modSp mod">
        <pc:chgData name="Ukwatta" userId="10951a6d-3610-4a87-8b75-8e5b3ed3f097" providerId="ADAL" clId="{D3DF3CE1-1FE9-4E57-9635-E6415305EF98}" dt="2022-09-01T16:08:54.237" v="177" actId="1076"/>
        <pc:sldMkLst>
          <pc:docMk/>
          <pc:sldMk cId="657968393" sldId="363"/>
        </pc:sldMkLst>
        <pc:picChg chg="add mod">
          <ac:chgData name="Ukwatta" userId="10951a6d-3610-4a87-8b75-8e5b3ed3f097" providerId="ADAL" clId="{D3DF3CE1-1FE9-4E57-9635-E6415305EF98}" dt="2022-09-01T16:08:54.237" v="177" actId="1076"/>
          <ac:picMkLst>
            <pc:docMk/>
            <pc:sldMk cId="657968393" sldId="363"/>
            <ac:picMk id="5" creationId="{C7806DB9-451E-2BE0-0B4D-D7984F858F32}"/>
          </ac:picMkLst>
        </pc:picChg>
        <pc:picChg chg="del">
          <ac:chgData name="Ukwatta" userId="10951a6d-3610-4a87-8b75-8e5b3ed3f097" providerId="ADAL" clId="{D3DF3CE1-1FE9-4E57-9635-E6415305EF98}" dt="2022-09-01T16:08:12.218" v="172" actId="478"/>
          <ac:picMkLst>
            <pc:docMk/>
            <pc:sldMk cId="657968393" sldId="363"/>
            <ac:picMk id="6" creationId="{B6D428DF-B213-486E-B8D3-12A094699EF4}"/>
          </ac:picMkLst>
        </pc:picChg>
      </pc:sldChg>
    </pc:docChg>
  </pc:docChgLst>
  <pc:docChgLst>
    <pc:chgData name="Jayarathna, Sampath" userId="10951a6d-3610-4a87-8b75-8e5b3ed3f097" providerId="ADAL" clId="{347934A0-CFAD-474D-A244-15C515406856}"/>
    <pc:docChg chg="modSld">
      <pc:chgData name="Jayarathna, Sampath" userId="10951a6d-3610-4a87-8b75-8e5b3ed3f097" providerId="ADAL" clId="{347934A0-CFAD-474D-A244-15C515406856}" dt="2022-09-01T21:50:06.770" v="2" actId="20577"/>
      <pc:docMkLst>
        <pc:docMk/>
      </pc:docMkLst>
      <pc:sldChg chg="modSp">
        <pc:chgData name="Jayarathna, Sampath" userId="10951a6d-3610-4a87-8b75-8e5b3ed3f097" providerId="ADAL" clId="{347934A0-CFAD-474D-A244-15C515406856}" dt="2022-09-01T21:50:06.770" v="2" actId="20577"/>
        <pc:sldMkLst>
          <pc:docMk/>
          <pc:sldMk cId="3705756063" sldId="341"/>
        </pc:sldMkLst>
        <pc:spChg chg="mod">
          <ac:chgData name="Jayarathna, Sampath" userId="10951a6d-3610-4a87-8b75-8e5b3ed3f097" providerId="ADAL" clId="{347934A0-CFAD-474D-A244-15C515406856}" dt="2022-09-01T21:50:06.770" v="2" actId="20577"/>
          <ac:spMkLst>
            <pc:docMk/>
            <pc:sldMk cId="3705756063" sldId="341"/>
            <ac:spMk id="3" creationId="{00000000-0000-0000-0000-000000000000}"/>
          </ac:spMkLst>
        </pc:spChg>
      </pc:sldChg>
    </pc:docChg>
  </pc:docChgLst>
  <pc:docChgLst>
    <pc:chgData name="Ukwatta" userId="10951a6d-3610-4a87-8b75-8e5b3ed3f097" providerId="ADAL" clId="{2F854203-01FD-4D04-823E-B9C7ED114A58}"/>
    <pc:docChg chg="custSel modSld">
      <pc:chgData name="Ukwatta" userId="10951a6d-3610-4a87-8b75-8e5b3ed3f097" providerId="ADAL" clId="{2F854203-01FD-4D04-823E-B9C7ED114A58}" dt="2022-01-14T18:45:06.029" v="158" actId="20577"/>
      <pc:docMkLst>
        <pc:docMk/>
      </pc:docMkLst>
      <pc:sldChg chg="modSp mod modAnim">
        <pc:chgData name="Ukwatta" userId="10951a6d-3610-4a87-8b75-8e5b3ed3f097" providerId="ADAL" clId="{2F854203-01FD-4D04-823E-B9C7ED114A58}" dt="2022-01-14T18:35:55.797" v="20"/>
        <pc:sldMkLst>
          <pc:docMk/>
          <pc:sldMk cId="450086219" sldId="340"/>
        </pc:sldMkLst>
        <pc:spChg chg="mod">
          <ac:chgData name="Ukwatta" userId="10951a6d-3610-4a87-8b75-8e5b3ed3f097" providerId="ADAL" clId="{2F854203-01FD-4D04-823E-B9C7ED114A58}" dt="2022-01-14T18:35:55.797" v="20"/>
          <ac:spMkLst>
            <pc:docMk/>
            <pc:sldMk cId="450086219" sldId="340"/>
            <ac:spMk id="3" creationId="{00000000-0000-0000-0000-000000000000}"/>
          </ac:spMkLst>
        </pc:spChg>
      </pc:sldChg>
      <pc:sldChg chg="modSp">
        <pc:chgData name="Ukwatta" userId="10951a6d-3610-4a87-8b75-8e5b3ed3f097" providerId="ADAL" clId="{2F854203-01FD-4D04-823E-B9C7ED114A58}" dt="2022-01-14T18:34:41.366" v="4" actId="20577"/>
        <pc:sldMkLst>
          <pc:docMk/>
          <pc:sldMk cId="3705756063" sldId="341"/>
        </pc:sldMkLst>
        <pc:spChg chg="mod">
          <ac:chgData name="Ukwatta" userId="10951a6d-3610-4a87-8b75-8e5b3ed3f097" providerId="ADAL" clId="{2F854203-01FD-4D04-823E-B9C7ED114A58}" dt="2022-01-14T18:34:41.366" v="4" actId="20577"/>
          <ac:spMkLst>
            <pc:docMk/>
            <pc:sldMk cId="3705756063" sldId="341"/>
            <ac:spMk id="3" creationId="{00000000-0000-0000-0000-000000000000}"/>
          </ac:spMkLst>
        </pc:spChg>
      </pc:sldChg>
      <pc:sldChg chg="addSp delSp modSp mod">
        <pc:chgData name="Ukwatta" userId="10951a6d-3610-4a87-8b75-8e5b3ed3f097" providerId="ADAL" clId="{2F854203-01FD-4D04-823E-B9C7ED114A58}" dt="2022-01-14T18:37:22.922" v="32" actId="1076"/>
        <pc:sldMkLst>
          <pc:docMk/>
          <pc:sldMk cId="265880121" sldId="343"/>
        </pc:sldMkLst>
        <pc:picChg chg="add mod">
          <ac:chgData name="Ukwatta" userId="10951a6d-3610-4a87-8b75-8e5b3ed3f097" providerId="ADAL" clId="{2F854203-01FD-4D04-823E-B9C7ED114A58}" dt="2022-01-14T18:37:22.922" v="32" actId="1076"/>
          <ac:picMkLst>
            <pc:docMk/>
            <pc:sldMk cId="265880121" sldId="343"/>
            <ac:picMk id="6" creationId="{5F4C8186-0D2E-4AC6-B727-011FF62FCD6F}"/>
          </ac:picMkLst>
        </pc:picChg>
        <pc:picChg chg="del">
          <ac:chgData name="Ukwatta" userId="10951a6d-3610-4a87-8b75-8e5b3ed3f097" providerId="ADAL" clId="{2F854203-01FD-4D04-823E-B9C7ED114A58}" dt="2022-01-14T18:36:50.563" v="29" actId="478"/>
          <ac:picMkLst>
            <pc:docMk/>
            <pc:sldMk cId="265880121" sldId="343"/>
            <ac:picMk id="7" creationId="{2EAEEEA4-B70E-425C-8F50-2417B832EA4C}"/>
          </ac:picMkLst>
        </pc:picChg>
      </pc:sldChg>
      <pc:sldChg chg="modSp mod">
        <pc:chgData name="Ukwatta" userId="10951a6d-3610-4a87-8b75-8e5b3ed3f097" providerId="ADAL" clId="{2F854203-01FD-4D04-823E-B9C7ED114A58}" dt="2022-01-14T18:36:06.599" v="22" actId="14100"/>
        <pc:sldMkLst>
          <pc:docMk/>
          <pc:sldMk cId="2759901797" sldId="352"/>
        </pc:sldMkLst>
        <pc:spChg chg="mod">
          <ac:chgData name="Ukwatta" userId="10951a6d-3610-4a87-8b75-8e5b3ed3f097" providerId="ADAL" clId="{2F854203-01FD-4D04-823E-B9C7ED114A58}" dt="2022-01-14T18:36:06.599" v="22" actId="14100"/>
          <ac:spMkLst>
            <pc:docMk/>
            <pc:sldMk cId="2759901797" sldId="352"/>
            <ac:spMk id="3" creationId="{00000000-0000-0000-0000-000000000000}"/>
          </ac:spMkLst>
        </pc:spChg>
      </pc:sldChg>
      <pc:sldChg chg="modSp mod">
        <pc:chgData name="Ukwatta" userId="10951a6d-3610-4a87-8b75-8e5b3ed3f097" providerId="ADAL" clId="{2F854203-01FD-4D04-823E-B9C7ED114A58}" dt="2022-01-14T18:42:14.338" v="34" actId="403"/>
        <pc:sldMkLst>
          <pc:docMk/>
          <pc:sldMk cId="858178701" sldId="353"/>
        </pc:sldMkLst>
        <pc:spChg chg="mod">
          <ac:chgData name="Ukwatta" userId="10951a6d-3610-4a87-8b75-8e5b3ed3f097" providerId="ADAL" clId="{2F854203-01FD-4D04-823E-B9C7ED114A58}" dt="2022-01-14T18:42:14.338" v="34" actId="403"/>
          <ac:spMkLst>
            <pc:docMk/>
            <pc:sldMk cId="858178701" sldId="353"/>
            <ac:spMk id="3" creationId="{00000000-0000-0000-0000-000000000000}"/>
          </ac:spMkLst>
        </pc:spChg>
      </pc:sldChg>
      <pc:sldChg chg="modSp mod">
        <pc:chgData name="Ukwatta" userId="10951a6d-3610-4a87-8b75-8e5b3ed3f097" providerId="ADAL" clId="{2F854203-01FD-4D04-823E-B9C7ED114A58}" dt="2022-01-14T18:36:12.881" v="25" actId="27636"/>
        <pc:sldMkLst>
          <pc:docMk/>
          <pc:sldMk cId="541775549" sldId="356"/>
        </pc:sldMkLst>
        <pc:spChg chg="mod">
          <ac:chgData name="Ukwatta" userId="10951a6d-3610-4a87-8b75-8e5b3ed3f097" providerId="ADAL" clId="{2F854203-01FD-4D04-823E-B9C7ED114A58}" dt="2022-01-14T18:36:12.881" v="25" actId="27636"/>
          <ac:spMkLst>
            <pc:docMk/>
            <pc:sldMk cId="541775549" sldId="356"/>
            <ac:spMk id="67587" creationId="{00000000-0000-0000-0000-000000000000}"/>
          </ac:spMkLst>
        </pc:spChg>
      </pc:sldChg>
      <pc:sldChg chg="modSp mod">
        <pc:chgData name="Ukwatta" userId="10951a6d-3610-4a87-8b75-8e5b3ed3f097" providerId="ADAL" clId="{2F854203-01FD-4D04-823E-B9C7ED114A58}" dt="2022-01-14T18:43:05.320" v="82" actId="20577"/>
        <pc:sldMkLst>
          <pc:docMk/>
          <pc:sldMk cId="3676899347" sldId="358"/>
        </pc:sldMkLst>
        <pc:spChg chg="mod">
          <ac:chgData name="Ukwatta" userId="10951a6d-3610-4a87-8b75-8e5b3ed3f097" providerId="ADAL" clId="{2F854203-01FD-4D04-823E-B9C7ED114A58}" dt="2022-01-14T18:43:05.320" v="82" actId="20577"/>
          <ac:spMkLst>
            <pc:docMk/>
            <pc:sldMk cId="3676899347" sldId="358"/>
            <ac:spMk id="3" creationId="{00000000-0000-0000-0000-000000000000}"/>
          </ac:spMkLst>
        </pc:spChg>
      </pc:sldChg>
      <pc:sldChg chg="addSp delSp modSp mod">
        <pc:chgData name="Ukwatta" userId="10951a6d-3610-4a87-8b75-8e5b3ed3f097" providerId="ADAL" clId="{2F854203-01FD-4D04-823E-B9C7ED114A58}" dt="2022-01-14T18:44:00.237" v="87" actId="1076"/>
        <pc:sldMkLst>
          <pc:docMk/>
          <pc:sldMk cId="2721917651" sldId="359"/>
        </pc:sldMkLst>
        <pc:picChg chg="del">
          <ac:chgData name="Ukwatta" userId="10951a6d-3610-4a87-8b75-8e5b3ed3f097" providerId="ADAL" clId="{2F854203-01FD-4D04-823E-B9C7ED114A58}" dt="2022-01-14T18:43:54.833" v="83" actId="478"/>
          <ac:picMkLst>
            <pc:docMk/>
            <pc:sldMk cId="2721917651" sldId="359"/>
            <ac:picMk id="6" creationId="{B045FF47-165D-4ECB-8777-88DC0AA40176}"/>
          </ac:picMkLst>
        </pc:picChg>
        <pc:picChg chg="add mod">
          <ac:chgData name="Ukwatta" userId="10951a6d-3610-4a87-8b75-8e5b3ed3f097" providerId="ADAL" clId="{2F854203-01FD-4D04-823E-B9C7ED114A58}" dt="2022-01-14T18:44:00.237" v="87" actId="1076"/>
          <ac:picMkLst>
            <pc:docMk/>
            <pc:sldMk cId="2721917651" sldId="359"/>
            <ac:picMk id="7" creationId="{E3682274-DFCC-491B-9A25-4098F52EC0C0}"/>
          </ac:picMkLst>
        </pc:picChg>
      </pc:sldChg>
      <pc:sldChg chg="modSp mod">
        <pc:chgData name="Ukwatta" userId="10951a6d-3610-4a87-8b75-8e5b3ed3f097" providerId="ADAL" clId="{2F854203-01FD-4D04-823E-B9C7ED114A58}" dt="2022-01-14T18:45:06.029" v="158" actId="20577"/>
        <pc:sldMkLst>
          <pc:docMk/>
          <pc:sldMk cId="3315227881" sldId="360"/>
        </pc:sldMkLst>
        <pc:spChg chg="mod">
          <ac:chgData name="Ukwatta" userId="10951a6d-3610-4a87-8b75-8e5b3ed3f097" providerId="ADAL" clId="{2F854203-01FD-4D04-823E-B9C7ED114A58}" dt="2022-01-14T18:45:06.029" v="158" actId="20577"/>
          <ac:spMkLst>
            <pc:docMk/>
            <pc:sldMk cId="3315227881" sldId="360"/>
            <ac:spMk id="18435" creationId="{00000000-0000-0000-0000-000000000000}"/>
          </ac:spMkLst>
        </pc:spChg>
      </pc:sldChg>
      <pc:sldChg chg="modSp mod">
        <pc:chgData name="Ukwatta" userId="10951a6d-3610-4a87-8b75-8e5b3ed3f097" providerId="ADAL" clId="{2F854203-01FD-4D04-823E-B9C7ED114A58}" dt="2022-01-14T18:44:09.242" v="88" actId="20577"/>
        <pc:sldMkLst>
          <pc:docMk/>
          <pc:sldMk cId="3701940447" sldId="362"/>
        </pc:sldMkLst>
        <pc:spChg chg="mod">
          <ac:chgData name="Ukwatta" userId="10951a6d-3610-4a87-8b75-8e5b3ed3f097" providerId="ADAL" clId="{2F854203-01FD-4D04-823E-B9C7ED114A58}" dt="2022-01-14T18:44:09.242" v="88" actId="20577"/>
          <ac:spMkLst>
            <pc:docMk/>
            <pc:sldMk cId="3701940447" sldId="362"/>
            <ac:spMk id="3" creationId="{00000000-0000-0000-0000-000000000000}"/>
          </ac:spMkLst>
        </pc:spChg>
      </pc:sldChg>
      <pc:sldChg chg="addSp delSp modSp mod">
        <pc:chgData name="Ukwatta" userId="10951a6d-3610-4a87-8b75-8e5b3ed3f097" providerId="ADAL" clId="{2F854203-01FD-4D04-823E-B9C7ED114A58}" dt="2022-01-14T18:36:44.654" v="28" actId="1076"/>
        <pc:sldMkLst>
          <pc:docMk/>
          <pc:sldMk cId="657968393" sldId="363"/>
        </pc:sldMkLst>
        <pc:picChg chg="del">
          <ac:chgData name="Ukwatta" userId="10951a6d-3610-4a87-8b75-8e5b3ed3f097" providerId="ADAL" clId="{2F854203-01FD-4D04-823E-B9C7ED114A58}" dt="2022-01-14T18:36:40.723" v="26" actId="478"/>
          <ac:picMkLst>
            <pc:docMk/>
            <pc:sldMk cId="657968393" sldId="363"/>
            <ac:picMk id="5" creationId="{DC958616-9515-46D0-AA65-70B013CE8D42}"/>
          </ac:picMkLst>
        </pc:picChg>
        <pc:picChg chg="add mod">
          <ac:chgData name="Ukwatta" userId="10951a6d-3610-4a87-8b75-8e5b3ed3f097" providerId="ADAL" clId="{2F854203-01FD-4D04-823E-B9C7ED114A58}" dt="2022-01-14T18:36:44.654" v="28" actId="1076"/>
          <ac:picMkLst>
            <pc:docMk/>
            <pc:sldMk cId="657968393" sldId="363"/>
            <ac:picMk id="6" creationId="{B6D428DF-B213-486E-B8D3-12A094699EF4}"/>
          </ac:picMkLst>
        </pc:picChg>
      </pc:sldChg>
    </pc:docChg>
  </pc:docChgLst>
  <pc:docChgLst>
    <pc:chgData name="Ukwatta" userId="10951a6d-3610-4a87-8b75-8e5b3ed3f097" providerId="ADAL" clId="{3CB64F01-4759-4B7C-8B9F-AADA9281620A}"/>
    <pc:docChg chg="custSel delSld modSld">
      <pc:chgData name="Ukwatta" userId="10951a6d-3610-4a87-8b75-8e5b3ed3f097" providerId="ADAL" clId="{3CB64F01-4759-4B7C-8B9F-AADA9281620A}" dt="2023-08-31T21:16:22.161" v="34" actId="20577"/>
      <pc:docMkLst>
        <pc:docMk/>
      </pc:docMkLst>
      <pc:sldChg chg="modSp mod modAnim">
        <pc:chgData name="Ukwatta" userId="10951a6d-3610-4a87-8b75-8e5b3ed3f097" providerId="ADAL" clId="{3CB64F01-4759-4B7C-8B9F-AADA9281620A}" dt="2023-08-31T21:14:36.469" v="15" actId="20577"/>
        <pc:sldMkLst>
          <pc:docMk/>
          <pc:sldMk cId="450086219" sldId="340"/>
        </pc:sldMkLst>
        <pc:spChg chg="mod">
          <ac:chgData name="Ukwatta" userId="10951a6d-3610-4a87-8b75-8e5b3ed3f097" providerId="ADAL" clId="{3CB64F01-4759-4B7C-8B9F-AADA9281620A}" dt="2023-08-31T21:14:36.469" v="15" actId="20577"/>
          <ac:spMkLst>
            <pc:docMk/>
            <pc:sldMk cId="450086219" sldId="340"/>
            <ac:spMk id="3" creationId="{00000000-0000-0000-0000-000000000000}"/>
          </ac:spMkLst>
        </pc:spChg>
      </pc:sldChg>
      <pc:sldChg chg="modSp">
        <pc:chgData name="Ukwatta" userId="10951a6d-3610-4a87-8b75-8e5b3ed3f097" providerId="ADAL" clId="{3CB64F01-4759-4B7C-8B9F-AADA9281620A}" dt="2023-08-31T21:14:17.410" v="11" actId="20577"/>
        <pc:sldMkLst>
          <pc:docMk/>
          <pc:sldMk cId="3705756063" sldId="341"/>
        </pc:sldMkLst>
        <pc:spChg chg="mod">
          <ac:chgData name="Ukwatta" userId="10951a6d-3610-4a87-8b75-8e5b3ed3f097" providerId="ADAL" clId="{3CB64F01-4759-4B7C-8B9F-AADA9281620A}" dt="2023-08-31T21:14:17.410" v="11" actId="20577"/>
          <ac:spMkLst>
            <pc:docMk/>
            <pc:sldMk cId="3705756063" sldId="341"/>
            <ac:spMk id="3" creationId="{00000000-0000-0000-0000-000000000000}"/>
          </ac:spMkLst>
        </pc:spChg>
      </pc:sldChg>
      <pc:sldChg chg="addSp delSp modSp mod">
        <pc:chgData name="Ukwatta" userId="10951a6d-3610-4a87-8b75-8e5b3ed3f097" providerId="ADAL" clId="{3CB64F01-4759-4B7C-8B9F-AADA9281620A}" dt="2023-08-31T21:15:41.076" v="22" actId="14734"/>
        <pc:sldMkLst>
          <pc:docMk/>
          <pc:sldMk cId="2721917651" sldId="359"/>
        </pc:sldMkLst>
        <pc:graphicFrameChg chg="add mod modGraphic">
          <ac:chgData name="Ukwatta" userId="10951a6d-3610-4a87-8b75-8e5b3ed3f097" providerId="ADAL" clId="{3CB64F01-4759-4B7C-8B9F-AADA9281620A}" dt="2023-08-31T21:15:41.076" v="22" actId="14734"/>
          <ac:graphicFrameMkLst>
            <pc:docMk/>
            <pc:sldMk cId="2721917651" sldId="359"/>
            <ac:graphicFrameMk id="5" creationId="{F3EFE35B-AE33-1EED-49DF-C2E6CE5686F0}"/>
          </ac:graphicFrameMkLst>
        </pc:graphicFrameChg>
        <pc:picChg chg="del">
          <ac:chgData name="Ukwatta" userId="10951a6d-3610-4a87-8b75-8e5b3ed3f097" providerId="ADAL" clId="{3CB64F01-4759-4B7C-8B9F-AADA9281620A}" dt="2023-08-31T21:15:06.528" v="17" actId="478"/>
          <ac:picMkLst>
            <pc:docMk/>
            <pc:sldMk cId="2721917651" sldId="359"/>
            <ac:picMk id="6" creationId="{57F37194-4D8A-55AA-3524-942CC6BF0087}"/>
          </ac:picMkLst>
        </pc:picChg>
      </pc:sldChg>
      <pc:sldChg chg="modSp mod">
        <pc:chgData name="Ukwatta" userId="10951a6d-3610-4a87-8b75-8e5b3ed3f097" providerId="ADAL" clId="{3CB64F01-4759-4B7C-8B9F-AADA9281620A}" dt="2023-08-31T21:16:22.161" v="34" actId="20577"/>
        <pc:sldMkLst>
          <pc:docMk/>
          <pc:sldMk cId="3315227881" sldId="360"/>
        </pc:sldMkLst>
        <pc:spChg chg="mod">
          <ac:chgData name="Ukwatta" userId="10951a6d-3610-4a87-8b75-8e5b3ed3f097" providerId="ADAL" clId="{3CB64F01-4759-4B7C-8B9F-AADA9281620A}" dt="2023-08-31T21:16:22.161" v="34" actId="20577"/>
          <ac:spMkLst>
            <pc:docMk/>
            <pc:sldMk cId="3315227881" sldId="360"/>
            <ac:spMk id="18435" creationId="{00000000-0000-0000-0000-000000000000}"/>
          </ac:spMkLst>
        </pc:spChg>
      </pc:sldChg>
      <pc:sldChg chg="modSp mod">
        <pc:chgData name="Ukwatta" userId="10951a6d-3610-4a87-8b75-8e5b3ed3f097" providerId="ADAL" clId="{3CB64F01-4759-4B7C-8B9F-AADA9281620A}" dt="2023-08-31T21:15:50.448" v="26" actId="20577"/>
        <pc:sldMkLst>
          <pc:docMk/>
          <pc:sldMk cId="3701940447" sldId="362"/>
        </pc:sldMkLst>
        <pc:spChg chg="mod">
          <ac:chgData name="Ukwatta" userId="10951a6d-3610-4a87-8b75-8e5b3ed3f097" providerId="ADAL" clId="{3CB64F01-4759-4B7C-8B9F-AADA9281620A}" dt="2023-08-31T21:15:50.448" v="26" actId="20577"/>
          <ac:spMkLst>
            <pc:docMk/>
            <pc:sldMk cId="3701940447" sldId="362"/>
            <ac:spMk id="3" creationId="{00000000-0000-0000-0000-000000000000}"/>
          </ac:spMkLst>
        </pc:spChg>
      </pc:sldChg>
      <pc:sldChg chg="del">
        <pc:chgData name="Ukwatta" userId="10951a6d-3610-4a87-8b75-8e5b3ed3f097" providerId="ADAL" clId="{3CB64F01-4759-4B7C-8B9F-AADA9281620A}" dt="2023-08-31T21:14:51.270" v="16" actId="47"/>
        <pc:sldMkLst>
          <pc:docMk/>
          <pc:sldMk cId="657968393" sldId="363"/>
        </pc:sldMkLst>
      </pc:sldChg>
    </pc:docChg>
  </pc:docChgLst>
  <pc:docChgLst>
    <pc:chgData name="Sampath Jayarathna" userId="aa7a8714-7736-4927-8c16-9ff815108838" providerId="ADAL" clId="{499EBE74-92CE-4708-B4D0-D68D5EA82886}"/>
    <pc:docChg chg="custSel addSld delSld modSld sldOrd">
      <pc:chgData name="Sampath Jayarathna" userId="aa7a8714-7736-4927-8c16-9ff815108838" providerId="ADAL" clId="{499EBE74-92CE-4708-B4D0-D68D5EA82886}" dt="2017-09-24T18:01:35.321" v="430"/>
      <pc:docMkLst>
        <pc:docMk/>
      </pc:docMkLst>
      <pc:sldChg chg="modSp">
        <pc:chgData name="Sampath Jayarathna" userId="aa7a8714-7736-4927-8c16-9ff815108838" providerId="ADAL" clId="{499EBE74-92CE-4708-B4D0-D68D5EA82886}" dt="2017-09-24T16:46:30.011" v="37" actId="20577"/>
        <pc:sldMkLst>
          <pc:docMk/>
          <pc:sldMk cId="0" sldId="256"/>
        </pc:sldMkLst>
        <pc:spChg chg="mod">
          <ac:chgData name="Sampath Jayarathna" userId="aa7a8714-7736-4927-8c16-9ff815108838" providerId="ADAL" clId="{499EBE74-92CE-4708-B4D0-D68D5EA82886}" dt="2017-09-24T16:46:12.246" v="3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path Jayarathna" userId="aa7a8714-7736-4927-8c16-9ff815108838" providerId="ADAL" clId="{499EBE74-92CE-4708-B4D0-D68D5EA82886}" dt="2017-09-24T16:46:30.011" v="37" actId="20577"/>
          <ac:spMkLst>
            <pc:docMk/>
            <pc:sldMk cId="0" sldId="256"/>
            <ac:spMk id="13314" creationId="{00000000-0000-0000-0000-000000000000}"/>
          </ac:spMkLst>
        </pc:spChg>
      </pc:sldChg>
      <pc:sldChg chg="modSp">
        <pc:chgData name="Sampath Jayarathna" userId="aa7a8714-7736-4927-8c16-9ff815108838" providerId="ADAL" clId="{499EBE74-92CE-4708-B4D0-D68D5EA82886}" dt="2017-09-24T16:47:41.258" v="48"/>
        <pc:sldMkLst>
          <pc:docMk/>
          <pc:sldMk cId="450086219" sldId="340"/>
        </pc:sldMkLst>
        <pc:spChg chg="mod">
          <ac:chgData name="Sampath Jayarathna" userId="aa7a8714-7736-4927-8c16-9ff815108838" providerId="ADAL" clId="{499EBE74-92CE-4708-B4D0-D68D5EA82886}" dt="2017-09-24T16:47:41.258" v="48"/>
          <ac:spMkLst>
            <pc:docMk/>
            <pc:sldMk cId="450086219" sldId="340"/>
            <ac:spMk id="3" creationId="{00000000-0000-0000-0000-000000000000}"/>
          </ac:spMkLst>
        </pc:spChg>
      </pc:sldChg>
      <pc:sldChg chg="modAnim">
        <pc:chgData name="Sampath Jayarathna" userId="aa7a8714-7736-4927-8c16-9ff815108838" providerId="ADAL" clId="{499EBE74-92CE-4708-B4D0-D68D5EA82886}" dt="2017-09-24T17:25:22.242" v="406"/>
        <pc:sldMkLst>
          <pc:docMk/>
          <pc:sldMk cId="265880121" sldId="343"/>
        </pc:sldMkLst>
      </pc:sldChg>
      <pc:sldChg chg="modSp">
        <pc:chgData name="Sampath Jayarathna" userId="aa7a8714-7736-4927-8c16-9ff815108838" providerId="ADAL" clId="{499EBE74-92CE-4708-B4D0-D68D5EA82886}" dt="2017-09-24T16:59:45.445" v="86"/>
        <pc:sldMkLst>
          <pc:docMk/>
          <pc:sldMk cId="858178701" sldId="353"/>
        </pc:sldMkLst>
        <pc:spChg chg="mod">
          <ac:chgData name="Sampath Jayarathna" userId="aa7a8714-7736-4927-8c16-9ff815108838" providerId="ADAL" clId="{499EBE74-92CE-4708-B4D0-D68D5EA82886}" dt="2017-09-24T16:59:45.445" v="86"/>
          <ac:spMkLst>
            <pc:docMk/>
            <pc:sldMk cId="858178701" sldId="353"/>
            <ac:spMk id="3" creationId="{00000000-0000-0000-0000-000000000000}"/>
          </ac:spMkLst>
        </pc:spChg>
      </pc:sldChg>
      <pc:sldChg chg="del">
        <pc:chgData name="Sampath Jayarathna" userId="aa7a8714-7736-4927-8c16-9ff815108838" providerId="ADAL" clId="{499EBE74-92CE-4708-B4D0-D68D5EA82886}" dt="2017-09-12T15:04:08.729" v="1" actId="2696"/>
        <pc:sldMkLst>
          <pc:docMk/>
          <pc:sldMk cId="3814497085" sldId="372"/>
        </pc:sldMkLst>
      </pc:sldChg>
      <pc:sldChg chg="del">
        <pc:chgData name="Sampath Jayarathna" userId="aa7a8714-7736-4927-8c16-9ff815108838" providerId="ADAL" clId="{499EBE74-92CE-4708-B4D0-D68D5EA82886}" dt="2017-09-12T15:04:09.166" v="2" actId="2696"/>
        <pc:sldMkLst>
          <pc:docMk/>
          <pc:sldMk cId="410254146" sldId="373"/>
        </pc:sldMkLst>
      </pc:sldChg>
      <pc:sldChg chg="del">
        <pc:chgData name="Sampath Jayarathna" userId="aa7a8714-7736-4927-8c16-9ff815108838" providerId="ADAL" clId="{499EBE74-92CE-4708-B4D0-D68D5EA82886}" dt="2017-09-12T15:04:10.197" v="5" actId="2696"/>
        <pc:sldMkLst>
          <pc:docMk/>
          <pc:sldMk cId="2465032117" sldId="416"/>
        </pc:sldMkLst>
      </pc:sldChg>
      <pc:sldChg chg="del">
        <pc:chgData name="Sampath Jayarathna" userId="aa7a8714-7736-4927-8c16-9ff815108838" providerId="ADAL" clId="{499EBE74-92CE-4708-B4D0-D68D5EA82886}" dt="2017-09-12T15:04:10.431" v="6" actId="2696"/>
        <pc:sldMkLst>
          <pc:docMk/>
          <pc:sldMk cId="560557113" sldId="417"/>
        </pc:sldMkLst>
      </pc:sldChg>
      <pc:sldChg chg="del">
        <pc:chgData name="Sampath Jayarathna" userId="aa7a8714-7736-4927-8c16-9ff815108838" providerId="ADAL" clId="{499EBE74-92CE-4708-B4D0-D68D5EA82886}" dt="2017-09-12T15:04:10.931" v="7" actId="2696"/>
        <pc:sldMkLst>
          <pc:docMk/>
          <pc:sldMk cId="604490762" sldId="419"/>
        </pc:sldMkLst>
      </pc:sldChg>
      <pc:sldChg chg="del">
        <pc:chgData name="Sampath Jayarathna" userId="aa7a8714-7736-4927-8c16-9ff815108838" providerId="ADAL" clId="{499EBE74-92CE-4708-B4D0-D68D5EA82886}" dt="2017-09-12T15:04:11.227" v="8" actId="2696"/>
        <pc:sldMkLst>
          <pc:docMk/>
          <pc:sldMk cId="1281587551" sldId="420"/>
        </pc:sldMkLst>
      </pc:sldChg>
      <pc:sldChg chg="del">
        <pc:chgData name="Sampath Jayarathna" userId="aa7a8714-7736-4927-8c16-9ff815108838" providerId="ADAL" clId="{499EBE74-92CE-4708-B4D0-D68D5EA82886}" dt="2017-09-12T15:04:11.603" v="9" actId="2696"/>
        <pc:sldMkLst>
          <pc:docMk/>
          <pc:sldMk cId="1504104208" sldId="421"/>
        </pc:sldMkLst>
      </pc:sldChg>
      <pc:sldChg chg="del">
        <pc:chgData name="Sampath Jayarathna" userId="aa7a8714-7736-4927-8c16-9ff815108838" providerId="ADAL" clId="{499EBE74-92CE-4708-B4D0-D68D5EA82886}" dt="2017-09-12T15:04:11.994" v="10" actId="2696"/>
        <pc:sldMkLst>
          <pc:docMk/>
          <pc:sldMk cId="3480587755" sldId="422"/>
        </pc:sldMkLst>
      </pc:sldChg>
      <pc:sldChg chg="del">
        <pc:chgData name="Sampath Jayarathna" userId="aa7a8714-7736-4927-8c16-9ff815108838" providerId="ADAL" clId="{499EBE74-92CE-4708-B4D0-D68D5EA82886}" dt="2017-09-12T15:04:12.446" v="11" actId="2696"/>
        <pc:sldMkLst>
          <pc:docMk/>
          <pc:sldMk cId="1631321762" sldId="423"/>
        </pc:sldMkLst>
      </pc:sldChg>
      <pc:sldChg chg="del">
        <pc:chgData name="Sampath Jayarathna" userId="aa7a8714-7736-4927-8c16-9ff815108838" providerId="ADAL" clId="{499EBE74-92CE-4708-B4D0-D68D5EA82886}" dt="2017-09-12T15:04:12.821" v="12" actId="2696"/>
        <pc:sldMkLst>
          <pc:docMk/>
          <pc:sldMk cId="3371586983" sldId="424"/>
        </pc:sldMkLst>
      </pc:sldChg>
      <pc:sldChg chg="del">
        <pc:chgData name="Sampath Jayarathna" userId="aa7a8714-7736-4927-8c16-9ff815108838" providerId="ADAL" clId="{499EBE74-92CE-4708-B4D0-D68D5EA82886}" dt="2017-09-12T15:04:13.180" v="13" actId="2696"/>
        <pc:sldMkLst>
          <pc:docMk/>
          <pc:sldMk cId="617484425" sldId="426"/>
        </pc:sldMkLst>
      </pc:sldChg>
      <pc:sldChg chg="del">
        <pc:chgData name="Sampath Jayarathna" userId="aa7a8714-7736-4927-8c16-9ff815108838" providerId="ADAL" clId="{499EBE74-92CE-4708-B4D0-D68D5EA82886}" dt="2017-09-12T15:04:13.477" v="14" actId="2696"/>
        <pc:sldMkLst>
          <pc:docMk/>
          <pc:sldMk cId="2443456539" sldId="427"/>
        </pc:sldMkLst>
      </pc:sldChg>
      <pc:sldChg chg="del">
        <pc:chgData name="Sampath Jayarathna" userId="aa7a8714-7736-4927-8c16-9ff815108838" providerId="ADAL" clId="{499EBE74-92CE-4708-B4D0-D68D5EA82886}" dt="2017-09-12T15:04:13.743" v="15" actId="2696"/>
        <pc:sldMkLst>
          <pc:docMk/>
          <pc:sldMk cId="2385046714" sldId="428"/>
        </pc:sldMkLst>
      </pc:sldChg>
      <pc:sldChg chg="del">
        <pc:chgData name="Sampath Jayarathna" userId="aa7a8714-7736-4927-8c16-9ff815108838" providerId="ADAL" clId="{499EBE74-92CE-4708-B4D0-D68D5EA82886}" dt="2017-09-12T15:04:14.008" v="16" actId="2696"/>
        <pc:sldMkLst>
          <pc:docMk/>
          <pc:sldMk cId="2459958421" sldId="429"/>
        </pc:sldMkLst>
      </pc:sldChg>
      <pc:sldChg chg="del">
        <pc:chgData name="Sampath Jayarathna" userId="aa7a8714-7736-4927-8c16-9ff815108838" providerId="ADAL" clId="{499EBE74-92CE-4708-B4D0-D68D5EA82886}" dt="2017-09-12T15:04:14.523" v="17" actId="2696"/>
        <pc:sldMkLst>
          <pc:docMk/>
          <pc:sldMk cId="2604325515" sldId="430"/>
        </pc:sldMkLst>
      </pc:sldChg>
      <pc:sldChg chg="del">
        <pc:chgData name="Sampath Jayarathna" userId="aa7a8714-7736-4927-8c16-9ff815108838" providerId="ADAL" clId="{499EBE74-92CE-4708-B4D0-D68D5EA82886}" dt="2017-09-12T15:04:14.962" v="18" actId="2696"/>
        <pc:sldMkLst>
          <pc:docMk/>
          <pc:sldMk cId="4287012752" sldId="431"/>
        </pc:sldMkLst>
      </pc:sldChg>
      <pc:sldChg chg="del">
        <pc:chgData name="Sampath Jayarathna" userId="aa7a8714-7736-4927-8c16-9ff815108838" providerId="ADAL" clId="{499EBE74-92CE-4708-B4D0-D68D5EA82886}" dt="2017-09-12T15:04:15.523" v="19" actId="2696"/>
        <pc:sldMkLst>
          <pc:docMk/>
          <pc:sldMk cId="3254873868" sldId="432"/>
        </pc:sldMkLst>
      </pc:sldChg>
      <pc:sldChg chg="del">
        <pc:chgData name="Sampath Jayarathna" userId="aa7a8714-7736-4927-8c16-9ff815108838" providerId="ADAL" clId="{499EBE74-92CE-4708-B4D0-D68D5EA82886}" dt="2017-09-12T15:04:15.958" v="20" actId="2696"/>
        <pc:sldMkLst>
          <pc:docMk/>
          <pc:sldMk cId="2149540359" sldId="433"/>
        </pc:sldMkLst>
      </pc:sldChg>
      <pc:sldChg chg="del">
        <pc:chgData name="Sampath Jayarathna" userId="aa7a8714-7736-4927-8c16-9ff815108838" providerId="ADAL" clId="{499EBE74-92CE-4708-B4D0-D68D5EA82886}" dt="2017-09-12T15:04:16.368" v="21" actId="2696"/>
        <pc:sldMkLst>
          <pc:docMk/>
          <pc:sldMk cId="1431824454" sldId="434"/>
        </pc:sldMkLst>
      </pc:sldChg>
      <pc:sldChg chg="del">
        <pc:chgData name="Sampath Jayarathna" userId="aa7a8714-7736-4927-8c16-9ff815108838" providerId="ADAL" clId="{499EBE74-92CE-4708-B4D0-D68D5EA82886}" dt="2017-09-12T15:04:16.802" v="22" actId="2696"/>
        <pc:sldMkLst>
          <pc:docMk/>
          <pc:sldMk cId="177052231" sldId="436"/>
        </pc:sldMkLst>
      </pc:sldChg>
      <pc:sldChg chg="del">
        <pc:chgData name="Sampath Jayarathna" userId="aa7a8714-7736-4927-8c16-9ff815108838" providerId="ADAL" clId="{499EBE74-92CE-4708-B4D0-D68D5EA82886}" dt="2017-09-12T15:04:17.192" v="23" actId="2696"/>
        <pc:sldMkLst>
          <pc:docMk/>
          <pc:sldMk cId="237875402" sldId="437"/>
        </pc:sldMkLst>
      </pc:sldChg>
      <pc:sldChg chg="del">
        <pc:chgData name="Sampath Jayarathna" userId="aa7a8714-7736-4927-8c16-9ff815108838" providerId="ADAL" clId="{499EBE74-92CE-4708-B4D0-D68D5EA82886}" dt="2017-09-12T15:04:17.717" v="24" actId="2696"/>
        <pc:sldMkLst>
          <pc:docMk/>
          <pc:sldMk cId="4022589867" sldId="438"/>
        </pc:sldMkLst>
      </pc:sldChg>
      <pc:sldChg chg="del">
        <pc:chgData name="Sampath Jayarathna" userId="aa7a8714-7736-4927-8c16-9ff815108838" providerId="ADAL" clId="{499EBE74-92CE-4708-B4D0-D68D5EA82886}" dt="2017-09-12T15:04:18.371" v="25" actId="2696"/>
        <pc:sldMkLst>
          <pc:docMk/>
          <pc:sldMk cId="2877326565" sldId="441"/>
        </pc:sldMkLst>
      </pc:sldChg>
      <pc:sldChg chg="del">
        <pc:chgData name="Sampath Jayarathna" userId="aa7a8714-7736-4927-8c16-9ff815108838" providerId="ADAL" clId="{499EBE74-92CE-4708-B4D0-D68D5EA82886}" dt="2017-09-12T15:04:18.723" v="26" actId="2696"/>
        <pc:sldMkLst>
          <pc:docMk/>
          <pc:sldMk cId="1634963024" sldId="443"/>
        </pc:sldMkLst>
      </pc:sldChg>
      <pc:sldChg chg="del">
        <pc:chgData name="Sampath Jayarathna" userId="aa7a8714-7736-4927-8c16-9ff815108838" providerId="ADAL" clId="{499EBE74-92CE-4708-B4D0-D68D5EA82886}" dt="2017-09-12T15:04:19.163" v="27" actId="2696"/>
        <pc:sldMkLst>
          <pc:docMk/>
          <pc:sldMk cId="674464450" sldId="444"/>
        </pc:sldMkLst>
      </pc:sldChg>
      <pc:sldChg chg="del">
        <pc:chgData name="Sampath Jayarathna" userId="aa7a8714-7736-4927-8c16-9ff815108838" providerId="ADAL" clId="{499EBE74-92CE-4708-B4D0-D68D5EA82886}" dt="2017-09-12T15:04:19.523" v="28" actId="2696"/>
        <pc:sldMkLst>
          <pc:docMk/>
          <pc:sldMk cId="1103648532" sldId="445"/>
        </pc:sldMkLst>
      </pc:sldChg>
      <pc:sldChg chg="del">
        <pc:chgData name="Sampath Jayarathna" userId="aa7a8714-7736-4927-8c16-9ff815108838" providerId="ADAL" clId="{499EBE74-92CE-4708-B4D0-D68D5EA82886}" dt="2017-09-12T15:04:19.965" v="29" actId="2696"/>
        <pc:sldMkLst>
          <pc:docMk/>
          <pc:sldMk cId="2310452793" sldId="446"/>
        </pc:sldMkLst>
      </pc:sldChg>
      <pc:sldChg chg="del">
        <pc:chgData name="Sampath Jayarathna" userId="aa7a8714-7736-4927-8c16-9ff815108838" providerId="ADAL" clId="{499EBE74-92CE-4708-B4D0-D68D5EA82886}" dt="2017-09-12T15:04:20.408" v="30" actId="2696"/>
        <pc:sldMkLst>
          <pc:docMk/>
          <pc:sldMk cId="2034690977" sldId="447"/>
        </pc:sldMkLst>
      </pc:sldChg>
      <pc:sldChg chg="del">
        <pc:chgData name="Sampath Jayarathna" userId="aa7a8714-7736-4927-8c16-9ff815108838" providerId="ADAL" clId="{499EBE74-92CE-4708-B4D0-D68D5EA82886}" dt="2017-09-12T15:04:20.804" v="31" actId="2696"/>
        <pc:sldMkLst>
          <pc:docMk/>
          <pc:sldMk cId="1558320191" sldId="448"/>
        </pc:sldMkLst>
      </pc:sldChg>
      <pc:sldChg chg="del">
        <pc:chgData name="Sampath Jayarathna" userId="aa7a8714-7736-4927-8c16-9ff815108838" providerId="ADAL" clId="{499EBE74-92CE-4708-B4D0-D68D5EA82886}" dt="2017-09-12T15:04:21.274" v="32" actId="2696"/>
        <pc:sldMkLst>
          <pc:docMk/>
          <pc:sldMk cId="3719010250" sldId="449"/>
        </pc:sldMkLst>
      </pc:sldChg>
      <pc:sldChg chg="del">
        <pc:chgData name="Sampath Jayarathna" userId="aa7a8714-7736-4927-8c16-9ff815108838" providerId="ADAL" clId="{499EBE74-92CE-4708-B4D0-D68D5EA82886}" dt="2017-09-12T15:04:21.916" v="33" actId="2696"/>
        <pc:sldMkLst>
          <pc:docMk/>
          <pc:sldMk cId="364204776" sldId="450"/>
        </pc:sldMkLst>
      </pc:sldChg>
      <pc:sldChg chg="del">
        <pc:chgData name="Sampath Jayarathna" userId="aa7a8714-7736-4927-8c16-9ff815108838" providerId="ADAL" clId="{499EBE74-92CE-4708-B4D0-D68D5EA82886}" dt="2017-09-12T15:04:09.696" v="3" actId="2696"/>
        <pc:sldMkLst>
          <pc:docMk/>
          <pc:sldMk cId="314550613" sldId="451"/>
        </pc:sldMkLst>
      </pc:sldChg>
      <pc:sldChg chg="del">
        <pc:chgData name="Sampath Jayarathna" userId="aa7a8714-7736-4927-8c16-9ff815108838" providerId="ADAL" clId="{499EBE74-92CE-4708-B4D0-D68D5EA82886}" dt="2017-09-12T15:04:09.994" v="4" actId="2696"/>
        <pc:sldMkLst>
          <pc:docMk/>
          <pc:sldMk cId="1882339211" sldId="452"/>
        </pc:sldMkLst>
      </pc:sldChg>
      <pc:sldChg chg="modAnim">
        <pc:chgData name="Sampath Jayarathna" userId="aa7a8714-7736-4927-8c16-9ff815108838" providerId="ADAL" clId="{499EBE74-92CE-4708-B4D0-D68D5EA82886}" dt="2017-09-24T17:59:08.893" v="413"/>
        <pc:sldMkLst>
          <pc:docMk/>
          <pc:sldMk cId="2324434147" sldId="459"/>
        </pc:sldMkLst>
      </pc:sldChg>
      <pc:sldChg chg="modSp modAnim">
        <pc:chgData name="Sampath Jayarathna" userId="aa7a8714-7736-4927-8c16-9ff815108838" providerId="ADAL" clId="{499EBE74-92CE-4708-B4D0-D68D5EA82886}" dt="2017-09-24T17:59:28.132" v="417"/>
        <pc:sldMkLst>
          <pc:docMk/>
          <pc:sldMk cId="2673305904" sldId="460"/>
        </pc:sldMkLst>
        <pc:spChg chg="mod">
          <ac:chgData name="Sampath Jayarathna" userId="aa7a8714-7736-4927-8c16-9ff815108838" providerId="ADAL" clId="{499EBE74-92CE-4708-B4D0-D68D5EA82886}" dt="2017-09-24T17:59:28.132" v="417"/>
          <ac:spMkLst>
            <pc:docMk/>
            <pc:sldMk cId="2673305904" sldId="460"/>
            <ac:spMk id="27652" creationId="{60C014B1-9F59-4E24-8530-CDDA149C3C8F}"/>
          </ac:spMkLst>
        </pc:spChg>
      </pc:sldChg>
      <pc:sldChg chg="modAnim">
        <pc:chgData name="Sampath Jayarathna" userId="aa7a8714-7736-4927-8c16-9ff815108838" providerId="ADAL" clId="{499EBE74-92CE-4708-B4D0-D68D5EA82886}" dt="2017-09-24T18:01:35.321" v="430"/>
        <pc:sldMkLst>
          <pc:docMk/>
          <pc:sldMk cId="3569340784" sldId="462"/>
        </pc:sldMkLst>
      </pc:sldChg>
      <pc:sldChg chg="modAnim">
        <pc:chgData name="Sampath Jayarathna" userId="aa7a8714-7736-4927-8c16-9ff815108838" providerId="ADAL" clId="{499EBE74-92CE-4708-B4D0-D68D5EA82886}" dt="2017-09-24T18:01:26.949" v="428"/>
        <pc:sldMkLst>
          <pc:docMk/>
          <pc:sldMk cId="1650374584" sldId="463"/>
        </pc:sldMkLst>
      </pc:sldChg>
      <pc:sldChg chg="modAnim">
        <pc:chgData name="Sampath Jayarathna" userId="aa7a8714-7736-4927-8c16-9ff815108838" providerId="ADAL" clId="{499EBE74-92CE-4708-B4D0-D68D5EA82886}" dt="2017-09-24T18:01:21.010" v="427"/>
        <pc:sldMkLst>
          <pc:docMk/>
          <pc:sldMk cId="1732650775" sldId="464"/>
        </pc:sldMkLst>
      </pc:sldChg>
      <pc:sldChg chg="modAnim">
        <pc:chgData name="Sampath Jayarathna" userId="aa7a8714-7736-4927-8c16-9ff815108838" providerId="ADAL" clId="{499EBE74-92CE-4708-B4D0-D68D5EA82886}" dt="2017-09-24T18:01:06.897" v="424"/>
        <pc:sldMkLst>
          <pc:docMk/>
          <pc:sldMk cId="2381656722" sldId="465"/>
        </pc:sldMkLst>
      </pc:sldChg>
      <pc:sldChg chg="modAnim">
        <pc:chgData name="Sampath Jayarathna" userId="aa7a8714-7736-4927-8c16-9ff815108838" providerId="ADAL" clId="{499EBE74-92CE-4708-B4D0-D68D5EA82886}" dt="2017-09-24T18:00:51.651" v="422"/>
        <pc:sldMkLst>
          <pc:docMk/>
          <pc:sldMk cId="2743797303" sldId="467"/>
        </pc:sldMkLst>
      </pc:sldChg>
      <pc:sldChg chg="modSp modAnim">
        <pc:chgData name="Sampath Jayarathna" userId="aa7a8714-7736-4927-8c16-9ff815108838" providerId="ADAL" clId="{499EBE74-92CE-4708-B4D0-D68D5EA82886}" dt="2017-09-24T18:00:31.868" v="420"/>
        <pc:sldMkLst>
          <pc:docMk/>
          <pc:sldMk cId="647630597" sldId="468"/>
        </pc:sldMkLst>
        <pc:spChg chg="mod">
          <ac:chgData name="Sampath Jayarathna" userId="aa7a8714-7736-4927-8c16-9ff815108838" providerId="ADAL" clId="{499EBE74-92CE-4708-B4D0-D68D5EA82886}" dt="2017-09-24T17:02:08.052" v="127" actId="20577"/>
          <ac:spMkLst>
            <pc:docMk/>
            <pc:sldMk cId="647630597" sldId="468"/>
            <ac:spMk id="43012" creationId="{3529B49F-5AB4-48C2-9A75-A588B51ABD5C}"/>
          </ac:spMkLst>
        </pc:spChg>
      </pc:sldChg>
      <pc:sldChg chg="addSp delSp modSp add">
        <pc:chgData name="Sampath Jayarathna" userId="aa7a8714-7736-4927-8c16-9ff815108838" providerId="ADAL" clId="{499EBE74-92CE-4708-B4D0-D68D5EA82886}" dt="2017-09-24T17:27:30.949" v="411" actId="20577"/>
        <pc:sldMkLst>
          <pc:docMk/>
          <pc:sldMk cId="4004224794" sldId="469"/>
        </pc:sldMkLst>
        <pc:spChg chg="mod">
          <ac:chgData name="Sampath Jayarathna" userId="aa7a8714-7736-4927-8c16-9ff815108838" providerId="ADAL" clId="{499EBE74-92CE-4708-B4D0-D68D5EA82886}" dt="2017-09-24T17:27:30.949" v="411" actId="20577"/>
          <ac:spMkLst>
            <pc:docMk/>
            <pc:sldMk cId="4004224794" sldId="469"/>
            <ac:spMk id="25603" creationId="{404F4243-B8BE-49AD-AB14-0FE369C1E4E1}"/>
          </ac:spMkLst>
        </pc:spChg>
        <pc:spChg chg="mod">
          <ac:chgData name="Sampath Jayarathna" userId="aa7a8714-7736-4927-8c16-9ff815108838" providerId="ADAL" clId="{499EBE74-92CE-4708-B4D0-D68D5EA82886}" dt="2017-09-24T17:14:17.076" v="370" actId="20577"/>
          <ac:spMkLst>
            <pc:docMk/>
            <pc:sldMk cId="4004224794" sldId="469"/>
            <ac:spMk id="25604" creationId="{1CC20BDA-0ECE-4A4D-AC80-A330D20FA7FE}"/>
          </ac:spMkLst>
        </pc:spChg>
        <pc:picChg chg="add del">
          <ac:chgData name="Sampath Jayarathna" userId="aa7a8714-7736-4927-8c16-9ff815108838" providerId="ADAL" clId="{499EBE74-92CE-4708-B4D0-D68D5EA82886}" dt="2017-09-24T17:12:44.421" v="141"/>
          <ac:picMkLst>
            <pc:docMk/>
            <pc:sldMk cId="4004224794" sldId="469"/>
            <ac:picMk id="2" creationId="{03D96066-6314-495A-8146-11942B0FA05C}"/>
          </ac:picMkLst>
        </pc:picChg>
        <pc:picChg chg="add mod">
          <ac:chgData name="Sampath Jayarathna" userId="aa7a8714-7736-4927-8c16-9ff815108838" providerId="ADAL" clId="{499EBE74-92CE-4708-B4D0-D68D5EA82886}" dt="2017-09-24T17:14:27.741" v="373" actId="1076"/>
          <ac:picMkLst>
            <pc:docMk/>
            <pc:sldMk cId="4004224794" sldId="469"/>
            <ac:picMk id="3" creationId="{4725EAB6-2D18-4526-928D-3B26207B0606}"/>
          </ac:picMkLst>
        </pc:picChg>
      </pc:sldChg>
      <pc:sldChg chg="addSp delSp modSp add ord">
        <pc:chgData name="Sampath Jayarathna" userId="aa7a8714-7736-4927-8c16-9ff815108838" providerId="ADAL" clId="{499EBE74-92CE-4708-B4D0-D68D5EA82886}" dt="2017-09-24T18:00:02.718" v="418"/>
        <pc:sldMkLst>
          <pc:docMk/>
          <pc:sldMk cId="1414251485" sldId="470"/>
        </pc:sldMkLst>
        <pc:spChg chg="mod">
          <ac:chgData name="Sampath Jayarathna" userId="aa7a8714-7736-4927-8c16-9ff815108838" providerId="ADAL" clId="{499EBE74-92CE-4708-B4D0-D68D5EA82886}" dt="2017-09-24T17:18:45.910" v="396" actId="20577"/>
          <ac:spMkLst>
            <pc:docMk/>
            <pc:sldMk cId="1414251485" sldId="470"/>
            <ac:spMk id="30723" creationId="{A129D506-3C2C-43FF-BD16-BE75B2E53A0C}"/>
          </ac:spMkLst>
        </pc:spChg>
        <pc:spChg chg="del">
          <ac:chgData name="Sampath Jayarathna" userId="aa7a8714-7736-4927-8c16-9ff815108838" providerId="ADAL" clId="{499EBE74-92CE-4708-B4D0-D68D5EA82886}" dt="2017-09-24T17:18:56.117" v="397" actId="478"/>
          <ac:spMkLst>
            <pc:docMk/>
            <pc:sldMk cId="1414251485" sldId="470"/>
            <ac:spMk id="30724" creationId="{87DAD555-A649-4C13-83C9-C3BF924892F5}"/>
          </ac:spMkLst>
        </pc:spChg>
        <pc:spChg chg="del">
          <ac:chgData name="Sampath Jayarathna" userId="aa7a8714-7736-4927-8c16-9ff815108838" providerId="ADAL" clId="{499EBE74-92CE-4708-B4D0-D68D5EA82886}" dt="2017-09-24T17:18:59.349" v="399" actId="478"/>
          <ac:spMkLst>
            <pc:docMk/>
            <pc:sldMk cId="1414251485" sldId="470"/>
            <ac:spMk id="30725" creationId="{36DAF2DE-B4D8-41C2-8C63-0D9B2D79EEA4}"/>
          </ac:spMkLst>
        </pc:spChg>
        <pc:spChg chg="del">
          <ac:chgData name="Sampath Jayarathna" userId="aa7a8714-7736-4927-8c16-9ff815108838" providerId="ADAL" clId="{499EBE74-92CE-4708-B4D0-D68D5EA82886}" dt="2017-09-24T17:18:58.037" v="398" actId="478"/>
          <ac:spMkLst>
            <pc:docMk/>
            <pc:sldMk cId="1414251485" sldId="470"/>
            <ac:spMk id="30726" creationId="{B4C2DF14-6451-4456-B87E-AEBD23AB83EB}"/>
          </ac:spMkLst>
        </pc:spChg>
        <pc:picChg chg="add mod">
          <ac:chgData name="Sampath Jayarathna" userId="aa7a8714-7736-4927-8c16-9ff815108838" providerId="ADAL" clId="{499EBE74-92CE-4708-B4D0-D68D5EA82886}" dt="2017-09-24T17:19:11.941" v="404" actId="14100"/>
          <ac:picMkLst>
            <pc:docMk/>
            <pc:sldMk cId="1414251485" sldId="470"/>
            <ac:picMk id="2" creationId="{B4CE6886-46EB-4299-9974-3F2D9C270AE2}"/>
          </ac:picMkLst>
        </pc:picChg>
      </pc:sldChg>
      <pc:sldChg chg="add del">
        <pc:chgData name="Sampath Jayarathna" userId="aa7a8714-7736-4927-8c16-9ff815108838" providerId="ADAL" clId="{499EBE74-92CE-4708-B4D0-D68D5EA82886}" dt="2017-09-24T17:12:20.886" v="137"/>
        <pc:sldMkLst>
          <pc:docMk/>
          <pc:sldMk cId="2815770532" sldId="470"/>
        </pc:sldMkLst>
      </pc:sldChg>
      <pc:sldChg chg="add del">
        <pc:chgData name="Sampath Jayarathna" userId="aa7a8714-7736-4927-8c16-9ff815108838" providerId="ADAL" clId="{499EBE74-92CE-4708-B4D0-D68D5EA82886}" dt="2017-09-24T17:12:28.891" v="139"/>
        <pc:sldMkLst>
          <pc:docMk/>
          <pc:sldMk cId="3299962109" sldId="470"/>
        </pc:sldMkLst>
      </pc:sldChg>
    </pc:docChg>
  </pc:docChgLst>
  <pc:docChgLst>
    <pc:chgData name="Sampath Jayarathna" userId="aa7a8714-7736-4927-8c16-9ff815108838" providerId="ADAL" clId="{A92EAB33-BCFD-4A00-BA77-E8E0E1C63E4A}"/>
    <pc:docChg chg="modSld">
      <pc:chgData name="Sampath Jayarathna" userId="aa7a8714-7736-4927-8c16-9ff815108838" providerId="ADAL" clId="{A92EAB33-BCFD-4A00-BA77-E8E0E1C63E4A}" dt="2017-09-12T02:28:40.084" v="0" actId="20577"/>
      <pc:docMkLst>
        <pc:docMk/>
      </pc:docMkLst>
      <pc:sldChg chg="modSp">
        <pc:chgData name="Sampath Jayarathna" userId="aa7a8714-7736-4927-8c16-9ff815108838" providerId="ADAL" clId="{A92EAB33-BCFD-4A00-BA77-E8E0E1C63E4A}" dt="2017-09-12T02:28:40.084" v="0" actId="20577"/>
        <pc:sldMkLst>
          <pc:docMk/>
          <pc:sldMk cId="0" sldId="256"/>
        </pc:sldMkLst>
        <pc:spChg chg="mod">
          <ac:chgData name="Sampath Jayarathna" userId="aa7a8714-7736-4927-8c16-9ff815108838" providerId="ADAL" clId="{A92EAB33-BCFD-4A00-BA77-E8E0E1C63E4A}" dt="2017-09-12T02:28:40.084" v="0" actId="20577"/>
          <ac:spMkLst>
            <pc:docMk/>
            <pc:sldMk cId="0" sldId="256"/>
            <ac:spMk id="133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0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33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5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01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4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3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16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62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69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1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4E3C90-9363-4D22-B217-07B2E0C150DF}"/>
              </a:ext>
            </a:extLst>
          </p:cNvPr>
          <p:cNvCxnSpPr/>
          <p:nvPr userDrawn="1"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waikato.ac.nz/ml/weka/downloading.html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try/download/community" TargetMode="External"/><Relationship Id="rId4" Type="http://schemas.openxmlformats.org/officeDocument/2006/relationships/hyperlink" Target="http://www.jedit.org/index.php?page=downloa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odu.edu/~sampat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odu.edu/" TargetMode="External"/><Relationship Id="rId2" Type="http://schemas.openxmlformats.org/officeDocument/2006/relationships/hyperlink" Target="https://piazza.com/odu/Fall2023/cs620/h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274506" y="3232343"/>
            <a:ext cx="9642987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1a - Course 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4384" y="5380725"/>
            <a:ext cx="6867330" cy="1156214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Sampath Jayarathna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  <a:p>
            <a:r>
              <a:rPr lang="en-US" sz="1400" dirty="0"/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16594" y="1362035"/>
            <a:ext cx="6358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620 / DASC 600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Science &amp; Analytics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78" y="202873"/>
            <a:ext cx="3435183" cy="11591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devices – Software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654" y="1694991"/>
            <a:ext cx="8405446" cy="4351338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Windows/Mac/Linux</a:t>
            </a:r>
          </a:p>
          <a:p>
            <a:pPr lvl="1"/>
            <a:r>
              <a:rPr lang="en-US" altLang="en-US" sz="2400" dirty="0"/>
              <a:t>Anaconda (or any other IDE)</a:t>
            </a:r>
          </a:p>
          <a:p>
            <a:pPr lvl="2"/>
            <a:r>
              <a:rPr lang="en-US" altLang="en-US" dirty="0">
                <a:hlinkClick r:id="rId2"/>
              </a:rPr>
              <a:t>https://www.anaconda.com/products/individual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2400" dirty="0"/>
              <a:t>Weka </a:t>
            </a:r>
          </a:p>
          <a:p>
            <a:pPr lvl="2"/>
            <a:r>
              <a:rPr lang="en-US" altLang="en-US" sz="2100" dirty="0">
                <a:hlinkClick r:id="rId3"/>
              </a:rPr>
              <a:t>https://www.cs.waikato.ac.nz/ml/weka/downloading.html</a:t>
            </a:r>
            <a:endParaRPr lang="en-US" altLang="en-US" sz="2100" dirty="0"/>
          </a:p>
          <a:p>
            <a:pPr lvl="1"/>
            <a:r>
              <a:rPr lang="en-US" altLang="en-US" sz="2400" dirty="0" err="1"/>
              <a:t>jEdit</a:t>
            </a:r>
            <a:endParaRPr lang="en-US" altLang="en-US" sz="2400" dirty="0"/>
          </a:p>
          <a:p>
            <a:pPr lvl="2"/>
            <a:r>
              <a:rPr lang="en-US" altLang="en-US" sz="2100" dirty="0">
                <a:hlinkClick r:id="rId4"/>
              </a:rPr>
              <a:t>http://www.jedit.org/index.php?page=download</a:t>
            </a:r>
            <a:r>
              <a:rPr lang="en-US" altLang="en-US" sz="2100" dirty="0"/>
              <a:t> </a:t>
            </a:r>
          </a:p>
          <a:p>
            <a:pPr lvl="1"/>
            <a:r>
              <a:rPr lang="en-US" altLang="en-US" sz="2400" dirty="0" err="1"/>
              <a:t>mongoDB</a:t>
            </a:r>
            <a:r>
              <a:rPr lang="en-US" altLang="en-US" sz="2400" dirty="0"/>
              <a:t> community server</a:t>
            </a:r>
          </a:p>
          <a:p>
            <a:pPr lvl="2"/>
            <a:r>
              <a:rPr lang="en-US" altLang="en-US" sz="2100" dirty="0">
                <a:hlinkClick r:id="rId5"/>
              </a:rPr>
              <a:t>https://www.mongodb.com/try/download/community</a:t>
            </a:r>
            <a:r>
              <a:rPr lang="en-US" altLang="en-US" sz="21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To-do and Next 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 up for the Piazza</a:t>
            </a:r>
          </a:p>
          <a:p>
            <a:r>
              <a:rPr lang="en-US" altLang="en-US" dirty="0"/>
              <a:t>Choose a dataset for your Data Project</a:t>
            </a:r>
          </a:p>
          <a:p>
            <a:pPr lvl="1"/>
            <a:r>
              <a:rPr lang="en-US" altLang="en-US" dirty="0"/>
              <a:t>Find team members (individual or 2-3 students per team)</a:t>
            </a:r>
          </a:p>
          <a:p>
            <a:pPr lvl="1"/>
            <a:r>
              <a:rPr lang="en-US" altLang="en-US" dirty="0"/>
              <a:t>Submit your Abstract using Google </a:t>
            </a:r>
            <a:r>
              <a:rPr lang="en-US" altLang="en-US" dirty="0" err="1"/>
              <a:t>Colab</a:t>
            </a:r>
            <a:r>
              <a:rPr lang="en-US" altLang="en-US" dirty="0"/>
              <a:t> to Piazza  (</a:t>
            </a:r>
            <a:r>
              <a:rPr lang="en-US" altLang="en-US" dirty="0" err="1"/>
              <a:t>Colab</a:t>
            </a:r>
            <a:r>
              <a:rPr lang="en-US" altLang="en-US" dirty="0"/>
              <a:t> URL)</a:t>
            </a:r>
          </a:p>
          <a:p>
            <a:pPr lvl="1"/>
            <a:r>
              <a:rPr lang="en-US" altLang="en-US" dirty="0"/>
              <a:t>Due, Sep. 24</a:t>
            </a:r>
          </a:p>
          <a:p>
            <a:r>
              <a:rPr lang="en-US" altLang="en-US" dirty="0"/>
              <a:t>HW1 is out!</a:t>
            </a:r>
          </a:p>
          <a:p>
            <a:pPr lvl="1"/>
            <a:r>
              <a:rPr lang="en-US" altLang="en-US" dirty="0"/>
              <a:t>Due, </a:t>
            </a:r>
            <a:r>
              <a:rPr lang="en-US" altLang="en-US"/>
              <a:t>Sep 10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2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8365881" cy="489585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		: Professor Sampath Jayarathna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Joined ODU Fall 2018 </a:t>
            </a:r>
            <a:r>
              <a:rPr lang="en-US" sz="1900" dirty="0"/>
              <a:t>(Professor Cal Poly 2016-2018)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Originally from Sri Lanka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		: Eye Tracking, Machine Learning, Data Science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		: </a:t>
            </a:r>
            <a:r>
              <a:rPr lang="en-US" u="sng" dirty="0">
                <a:hlinkClick r:id="rId2"/>
              </a:rPr>
              <a:t>http://www.cs.odu.edu/~sampath/</a:t>
            </a:r>
            <a:r>
              <a:rPr lang="en-US" dirty="0"/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: ECSB 3109, sampath@cs.odu.edu, (757) 683-7787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Hours	: T 12pm – </a:t>
            </a:r>
            <a:r>
              <a:rPr lang="en-US" dirty="0"/>
              <a:t>1pm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email me for an appointment.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Open Door Policy [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link and password at Piazza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482724" y="3954718"/>
            <a:ext cx="3091940" cy="955090"/>
            <a:chOff x="4240769" y="4492971"/>
            <a:chExt cx="3091940" cy="9550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0135" y="4492971"/>
              <a:ext cx="1712574" cy="9550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0769" y="4492972"/>
              <a:ext cx="1301345" cy="955089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110" y="2312620"/>
            <a:ext cx="2288454" cy="1166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295A9A-E08F-4E18-90A9-5FF2DC454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382" y="3965706"/>
            <a:ext cx="1678405" cy="9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Information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63579" cy="4824557"/>
          </a:xfrm>
        </p:spPr>
        <p:txBody>
          <a:bodyPr>
            <a:normAutofit/>
          </a:bodyPr>
          <a:lstStyle/>
          <a:p>
            <a:r>
              <a:rPr lang="en-US" dirty="0"/>
              <a:t>Piazza		: </a:t>
            </a:r>
            <a:r>
              <a:rPr lang="en-US" dirty="0">
                <a:hlinkClick r:id="rId2"/>
              </a:rPr>
              <a:t>https://piazza.com/odu/Fall2023/cs620/home</a:t>
            </a:r>
            <a:r>
              <a:rPr lang="en-US" dirty="0"/>
              <a:t>    </a:t>
            </a:r>
          </a:p>
          <a:p>
            <a:r>
              <a:rPr lang="en-US" dirty="0"/>
              <a:t>Canvas		: </a:t>
            </a:r>
            <a:r>
              <a:rPr lang="en-US" dirty="0">
                <a:hlinkClick r:id="rId3"/>
              </a:rPr>
              <a:t>https://canvas.odu.edu/</a:t>
            </a:r>
            <a:r>
              <a:rPr lang="en-US" dirty="0"/>
              <a:t>  </a:t>
            </a:r>
            <a:endParaRPr lang="en-US" u="sng" dirty="0"/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Prereqs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dirty="0"/>
              <a:t>There are no specific course prerequisites for this course. But, I expect you to be comfortable learning new programming languages/tools/APIs, and knowledge in linear algebra and  statistics.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04" y="1825625"/>
            <a:ext cx="9845336" cy="4824557"/>
          </a:xfrm>
        </p:spPr>
        <p:txBody>
          <a:bodyPr>
            <a:normAutofit/>
          </a:bodyPr>
          <a:lstStyle/>
          <a:p>
            <a:r>
              <a:rPr lang="en-US" b="1" dirty="0"/>
              <a:t>Piazza: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All questions will be fielded through Piazza. </a:t>
            </a:r>
          </a:p>
          <a:p>
            <a:pPr lvl="1"/>
            <a:r>
              <a:rPr lang="en-US" sz="2400" dirty="0"/>
              <a:t>Many questions everyone can see the answer </a:t>
            </a:r>
          </a:p>
          <a:p>
            <a:pPr lvl="1"/>
            <a:r>
              <a:rPr lang="en-US" sz="2400" dirty="0"/>
              <a:t>You can also post private messages that can only be seen by the instructor	 </a:t>
            </a:r>
          </a:p>
          <a:p>
            <a:r>
              <a:rPr lang="en-US" b="1" dirty="0"/>
              <a:t>Canvas: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Canvas</a:t>
            </a:r>
            <a:r>
              <a:rPr lang="en-US" sz="2400" dirty="0"/>
              <a:t> will be used primarily for course content modules, assignments/homework submission, and grade dissemination.</a:t>
            </a:r>
          </a:p>
          <a:p>
            <a:r>
              <a:rPr lang="en-US" b="1" dirty="0"/>
              <a:t>Email:</a:t>
            </a:r>
            <a:r>
              <a:rPr lang="en-US" dirty="0"/>
              <a:t> </a:t>
            </a:r>
          </a:p>
          <a:p>
            <a:pPr lvl="1"/>
            <a:r>
              <a:rPr lang="en-US" sz="2400" i="1" dirty="0"/>
              <a:t>Again, email should only be used in rare instances</a:t>
            </a:r>
            <a:r>
              <a:rPr lang="en-US" sz="2400" dirty="0"/>
              <a:t>, I will probably point you back to Piazza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522" y="1526094"/>
            <a:ext cx="1254052" cy="12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1564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Cooperate on Learning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305017" y="1912776"/>
            <a:ext cx="10147177" cy="452534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34" charset="-128"/>
              </a:rPr>
              <a:t>Except for the work you hand in as individual contributions, I </a:t>
            </a:r>
            <a:r>
              <a:rPr lang="en-US" b="1" i="1" dirty="0">
                <a:ea typeface="ＭＳ Ｐゴシック" pitchFamily="34" charset="-128"/>
              </a:rPr>
              <a:t>strongly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encourage you to collaborate and help each other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34" charset="-128"/>
              </a:rPr>
              <a:t>If in doubt if a collaboration is legitimate: ask!</a:t>
            </a:r>
          </a:p>
          <a:p>
            <a:pPr marL="514350" lvl="2">
              <a:lnSpc>
                <a:spcPct val="8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Don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t claim to have written code that you copied from others or online</a:t>
            </a:r>
          </a:p>
          <a:p>
            <a:pPr marL="514350" lvl="2">
              <a:lnSpc>
                <a:spcPct val="8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Don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t give anyone else your code (to hand in for a grade)</a:t>
            </a:r>
          </a:p>
          <a:p>
            <a:pPr marL="514350" lvl="2">
              <a:lnSpc>
                <a:spcPct val="8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When you rely on the work of others, explicitly list all of your sources – i.e. give credit to those who did the work</a:t>
            </a:r>
            <a:endParaRPr lang="en-US" sz="2400" dirty="0">
              <a:solidFill>
                <a:schemeClr val="folHlink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34" charset="-128"/>
              </a:rPr>
              <a:t>Don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t study alone when you don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t have to </a:t>
            </a:r>
          </a:p>
          <a:p>
            <a:pPr marL="514350" lvl="2">
              <a:defRPr/>
            </a:pPr>
            <a:r>
              <a:rPr lang="en-US" sz="2400" dirty="0">
                <a:ea typeface="ＭＳ Ｐゴシック" pitchFamily="34" charset="-128"/>
              </a:rPr>
              <a:t>Form study groups</a:t>
            </a:r>
          </a:p>
          <a:p>
            <a:pPr marL="514350" lvl="2">
              <a:defRPr/>
            </a:pPr>
            <a:r>
              <a:rPr lang="en-US" sz="2400" dirty="0">
                <a:ea typeface="ＭＳ Ｐゴシック" pitchFamily="34" charset="-128"/>
              </a:rPr>
              <a:t>Do help each other (without plagiarizing)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8E060FE-8133-4B73-807F-2ECD43C80EA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7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en-US" sz="2600" dirty="0">
                <a:ea typeface="ＭＳ Ｐゴシック" panose="020B0600070205080204" pitchFamily="34" charset="-128"/>
              </a:rPr>
              <a:t>Grading</a:t>
            </a: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endParaRPr lang="en-US" altLang="en-US" sz="2600" dirty="0">
              <a:ea typeface="ＭＳ Ｐゴシック" panose="020B0600070205080204" pitchFamily="34" charset="-128"/>
            </a:endParaRP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Required Materials </a:t>
            </a:r>
          </a:p>
          <a:p>
            <a:pPr lvl="1"/>
            <a:r>
              <a:rPr lang="en-US" dirty="0"/>
              <a:t>No textbook is required. All the key course content will be documented in slides, which will be available in the course website after each lecture.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7CBAF-C46D-09CB-EB5D-8DEA702D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2219793"/>
            <a:ext cx="6081713" cy="24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Organization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147" y="1825625"/>
            <a:ext cx="8257203" cy="4787611"/>
          </a:xfrm>
        </p:spPr>
        <p:txBody>
          <a:bodyPr>
            <a:normAutofit/>
          </a:bodyPr>
          <a:lstStyle/>
          <a:p>
            <a:r>
              <a:rPr lang="en-US" sz="2400" b="1" dirty="0"/>
              <a:t>Data Project: </a:t>
            </a:r>
            <a:r>
              <a:rPr lang="en-US" sz="2400" dirty="0"/>
              <a:t>More in the next couple of slides…</a:t>
            </a:r>
          </a:p>
          <a:p>
            <a:r>
              <a:rPr lang="en-US" sz="2400" b="1" dirty="0"/>
              <a:t>Final Exam:</a:t>
            </a:r>
            <a:r>
              <a:rPr lang="en-US" sz="2400" dirty="0"/>
              <a:t> Canvas/</a:t>
            </a:r>
            <a:r>
              <a:rPr lang="en-US" sz="2400" dirty="0" err="1"/>
              <a:t>SmarterProctoring</a:t>
            </a:r>
            <a:r>
              <a:rPr lang="en-US" sz="2400" dirty="0"/>
              <a:t>. The final exam is comprehensive, closed books. You may bring one standard 8.5" by 11" piece of paper with any notes you deem appropriate or significant (front and back). </a:t>
            </a:r>
          </a:p>
          <a:p>
            <a:r>
              <a:rPr lang="en-US" sz="2400" b="1" dirty="0"/>
              <a:t>Homework: </a:t>
            </a:r>
            <a:r>
              <a:rPr lang="en-US" sz="2400" dirty="0"/>
              <a:t>We will have several homework assignments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/>
              <a:t>class Activities </a:t>
            </a:r>
            <a:r>
              <a:rPr lang="en-US" sz="2400" dirty="0"/>
              <a:t>ungraded in-class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7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project is an opportunity to tackle a more challenging data science activity. </a:t>
            </a:r>
          </a:p>
          <a:p>
            <a:r>
              <a:rPr lang="en-US" dirty="0"/>
              <a:t>For the project, your team (individual or 2-3 students) will work on a dataset of your choosing that is interesting, significant, and relevant to Data Science. </a:t>
            </a:r>
          </a:p>
          <a:p>
            <a:r>
              <a:rPr lang="en-US" dirty="0"/>
              <a:t>The ultimate goal of your data project is to apply the techniques learn in each week of the class towards your dataset (exploration, wrangling, machine learning, mining, visualization). </a:t>
            </a:r>
          </a:p>
          <a:p>
            <a:r>
              <a:rPr lang="en-US" dirty="0"/>
              <a:t>We are going to use Google </a:t>
            </a:r>
            <a:r>
              <a:rPr lang="en-US" dirty="0" err="1"/>
              <a:t>Colab</a:t>
            </a:r>
            <a:r>
              <a:rPr lang="en-US" dirty="0"/>
              <a:t> (</a:t>
            </a:r>
            <a:r>
              <a:rPr lang="en-US" dirty="0" err="1"/>
              <a:t>Colaboratory</a:t>
            </a:r>
            <a:r>
              <a:rPr lang="en-US" dirty="0"/>
              <a:t>) (</a:t>
            </a:r>
            <a:r>
              <a:rPr lang="en-US" u="sng" dirty="0">
                <a:hlinkClick r:id="rId2"/>
              </a:rPr>
              <a:t>https://colab.research.google.com/</a:t>
            </a:r>
            <a:r>
              <a:rPr lang="en-US" dirty="0"/>
              <a:t>), a free </a:t>
            </a:r>
            <a:r>
              <a:rPr lang="en-US" dirty="0" err="1"/>
              <a:t>Jupyter</a:t>
            </a:r>
            <a:r>
              <a:rPr lang="en-US" dirty="0"/>
              <a:t> notebook environment that requires no setup and runs entirely in the cloud.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Project -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In Google </a:t>
            </a:r>
            <a:r>
              <a:rPr lang="en-US" altLang="en-US" sz="2800" dirty="0" err="1"/>
              <a:t>Colab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EFE35B-AE33-1EED-49DF-C2E6CE568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0748"/>
              </p:ext>
            </p:extLst>
          </p:nvPr>
        </p:nvGraphicFramePr>
        <p:xfrm>
          <a:off x="1652418" y="2937404"/>
          <a:ext cx="9329665" cy="880110"/>
        </p:xfrm>
        <a:graphic>
          <a:graphicData uri="http://schemas.openxmlformats.org/drawingml/2006/table">
            <a:tbl>
              <a:tblPr/>
              <a:tblGrid>
                <a:gridCol w="5963610">
                  <a:extLst>
                    <a:ext uri="{9D8B030D-6E8A-4147-A177-3AD203B41FA5}">
                      <a16:colId xmlns:a16="http://schemas.microsoft.com/office/drawing/2014/main" val="4008823955"/>
                    </a:ext>
                  </a:extLst>
                </a:gridCol>
                <a:gridCol w="3366055">
                  <a:extLst>
                    <a:ext uri="{9D8B030D-6E8A-4147-A177-3AD203B41FA5}">
                      <a16:colId xmlns:a16="http://schemas.microsoft.com/office/drawing/2014/main" val="4190807351"/>
                    </a:ext>
                  </a:extLst>
                </a:gridCol>
              </a:tblGrid>
              <a:tr h="1381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Abstract (5 pts)</a:t>
                      </a:r>
                    </a:p>
                  </a:txBody>
                  <a:tcPr marL="9525" marR="9525" marT="9525" marB="9525">
                    <a:lnL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Sunday, Sep. 24</a:t>
                      </a:r>
                    </a:p>
                  </a:txBody>
                  <a:tcPr marL="9525" marR="9525" marT="9525" marB="9525">
                    <a:lnL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75454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Progress Checks I (2pts) and II (3 pts)</a:t>
                      </a:r>
                    </a:p>
                  </a:txBody>
                  <a:tcPr marL="9525" marR="9525" marT="9525" marB="9525">
                    <a:lnL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Sunday, Oct. 15,  Nov. 12</a:t>
                      </a:r>
                    </a:p>
                  </a:txBody>
                  <a:tcPr marL="9525" marR="9525" marT="9525" marB="9525">
                    <a:lnL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27188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Final Report (20pts) and YouTube Presenation/Demo (10 pts)</a:t>
                      </a:r>
                    </a:p>
                  </a:txBody>
                  <a:tcPr marL="9525" marR="9525" marT="9525" marB="9525">
                    <a:lnL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Sunday, Dec. 10</a:t>
                      </a:r>
                    </a:p>
                  </a:txBody>
                  <a:tcPr marL="9525" marR="9525" marT="9525" marB="9525">
                    <a:lnL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7CD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6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91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4326</TotalTime>
  <Words>825</Words>
  <Application>Microsoft Office PowerPoint</Application>
  <PresentationFormat>Widescreen</PresentationFormat>
  <Paragraphs>99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Module 1a - Course Introduction </vt:lpstr>
      <vt:lpstr>PowerPoint Presentation</vt:lpstr>
      <vt:lpstr>Course Information </vt:lpstr>
      <vt:lpstr>Communication </vt:lpstr>
      <vt:lpstr>Cooperate on Learning</vt:lpstr>
      <vt:lpstr>Course Organization</vt:lpstr>
      <vt:lpstr>Course Organization </vt:lpstr>
      <vt:lpstr>Data Project</vt:lpstr>
      <vt:lpstr>Data Project - Milestones</vt:lpstr>
      <vt:lpstr>Personal devices – Software Setup</vt:lpstr>
      <vt:lpstr>To-do and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 </dc:title>
  <cp:lastModifiedBy>Ukwatta</cp:lastModifiedBy>
  <cp:revision>120</cp:revision>
  <dcterms:created xsi:type="dcterms:W3CDTF">2009-12-29T10:39:27Z</dcterms:created>
  <dcterms:modified xsi:type="dcterms:W3CDTF">2023-08-31T21:16:22Z</dcterms:modified>
</cp:coreProperties>
</file>