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59"/>
  </p:notesMasterIdLst>
  <p:handoutMasterIdLst>
    <p:handoutMasterId r:id="rId60"/>
  </p:handoutMasterIdLst>
  <p:sldIdLst>
    <p:sldId id="256" r:id="rId2"/>
    <p:sldId id="345" r:id="rId3"/>
    <p:sldId id="346" r:id="rId4"/>
    <p:sldId id="347" r:id="rId5"/>
    <p:sldId id="348" r:id="rId6"/>
    <p:sldId id="257" r:id="rId7"/>
    <p:sldId id="349" r:id="rId8"/>
    <p:sldId id="258" r:id="rId9"/>
    <p:sldId id="259" r:id="rId10"/>
    <p:sldId id="260" r:id="rId11"/>
    <p:sldId id="335" r:id="rId12"/>
    <p:sldId id="261" r:id="rId13"/>
    <p:sldId id="262" r:id="rId14"/>
    <p:sldId id="350" r:id="rId15"/>
    <p:sldId id="263" r:id="rId16"/>
    <p:sldId id="264" r:id="rId17"/>
    <p:sldId id="265" r:id="rId18"/>
    <p:sldId id="266" r:id="rId19"/>
    <p:sldId id="337" r:id="rId20"/>
    <p:sldId id="351" r:id="rId21"/>
    <p:sldId id="365" r:id="rId22"/>
    <p:sldId id="267" r:id="rId23"/>
    <p:sldId id="268" r:id="rId24"/>
    <p:sldId id="269" r:id="rId25"/>
    <p:sldId id="333" r:id="rId26"/>
    <p:sldId id="352" r:id="rId27"/>
    <p:sldId id="353" r:id="rId28"/>
    <p:sldId id="354" r:id="rId29"/>
    <p:sldId id="355" r:id="rId30"/>
    <p:sldId id="356" r:id="rId31"/>
    <p:sldId id="357" r:id="rId32"/>
    <p:sldId id="358" r:id="rId33"/>
    <p:sldId id="359" r:id="rId34"/>
    <p:sldId id="360" r:id="rId35"/>
    <p:sldId id="340" r:id="rId36"/>
    <p:sldId id="284" r:id="rId37"/>
    <p:sldId id="285" r:id="rId38"/>
    <p:sldId id="286" r:id="rId39"/>
    <p:sldId id="361" r:id="rId40"/>
    <p:sldId id="362" r:id="rId41"/>
    <p:sldId id="363" r:id="rId42"/>
    <p:sldId id="364" r:id="rId43"/>
    <p:sldId id="332" r:id="rId44"/>
    <p:sldId id="341" r:id="rId45"/>
    <p:sldId id="366" r:id="rId46"/>
    <p:sldId id="290" r:id="rId47"/>
    <p:sldId id="291" r:id="rId48"/>
    <p:sldId id="293" r:id="rId49"/>
    <p:sldId id="295" r:id="rId50"/>
    <p:sldId id="294" r:id="rId51"/>
    <p:sldId id="329" r:id="rId52"/>
    <p:sldId id="296" r:id="rId53"/>
    <p:sldId id="297" r:id="rId54"/>
    <p:sldId id="302" r:id="rId55"/>
    <p:sldId id="303" r:id="rId56"/>
    <p:sldId id="304" r:id="rId57"/>
    <p:sldId id="36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FEBE92-55FD-4761-9732-B779C4EB146F}" v="4" dt="2022-02-04T21:58:16.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2714" autoAdjust="0"/>
  </p:normalViewPr>
  <p:slideViewPr>
    <p:cSldViewPr snapToGrid="0" snapToObjects="1">
      <p:cViewPr varScale="1">
        <p:scale>
          <a:sx n="106" d="100"/>
          <a:sy n="106" d="100"/>
        </p:scale>
        <p:origin x="714" y="96"/>
      </p:cViewPr>
      <p:guideLst>
        <p:guide orient="horz" pos="2160"/>
        <p:guide pos="384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thna, Sampath" userId="10951a6d-3610-4a87-8b75-8e5b3ed3f097" providerId="ADAL" clId="{7A6E02D7-7539-4C15-9A7A-4462498D957A}"/>
    <pc:docChg chg="custSel modSld sldOrd modMainMaster modNotesMaster">
      <pc:chgData name="Jayarathna, Sampath" userId="10951a6d-3610-4a87-8b75-8e5b3ed3f097" providerId="ADAL" clId="{7A6E02D7-7539-4C15-9A7A-4462498D957A}" dt="2021-09-14T22:36:37.699" v="120" actId="20577"/>
      <pc:docMkLst>
        <pc:docMk/>
      </pc:docMkLst>
      <pc:sldChg chg="modSp mod modNotes">
        <pc:chgData name="Jayarathna, Sampath" userId="10951a6d-3610-4a87-8b75-8e5b3ed3f097" providerId="ADAL" clId="{7A6E02D7-7539-4C15-9A7A-4462498D957A}" dt="2021-09-14T19:45:15.166" v="3"/>
        <pc:sldMkLst>
          <pc:docMk/>
          <pc:sldMk cId="0" sldId="256"/>
        </pc:sldMkLst>
        <pc:spChg chg="mod">
          <ac:chgData name="Jayarathna, Sampath" userId="10951a6d-3610-4a87-8b75-8e5b3ed3f097" providerId="ADAL" clId="{7A6E02D7-7539-4C15-9A7A-4462498D957A}" dt="2021-09-14T19:45:15.166" v="3"/>
          <ac:spMkLst>
            <pc:docMk/>
            <pc:sldMk cId="0" sldId="256"/>
            <ac:spMk id="2" creationId="{00000000-0000-0000-0000-000000000000}"/>
          </ac:spMkLst>
        </pc:spChg>
        <pc:spChg chg="mod">
          <ac:chgData name="Jayarathna, Sampath" userId="10951a6d-3610-4a87-8b75-8e5b3ed3f097" providerId="ADAL" clId="{7A6E02D7-7539-4C15-9A7A-4462498D957A}" dt="2021-09-14T19:45:15.166" v="3"/>
          <ac:spMkLst>
            <pc:docMk/>
            <pc:sldMk cId="0" sldId="256"/>
            <ac:spMk id="5" creationId="{00000000-0000-0000-0000-000000000000}"/>
          </ac:spMkLst>
        </pc:spChg>
        <pc:spChg chg="mod">
          <ac:chgData name="Jayarathna, Sampath" userId="10951a6d-3610-4a87-8b75-8e5b3ed3f097" providerId="ADAL" clId="{7A6E02D7-7539-4C15-9A7A-4462498D957A}" dt="2021-09-14T19:45:15.166" v="3"/>
          <ac:spMkLst>
            <pc:docMk/>
            <pc:sldMk cId="0" sldId="256"/>
            <ac:spMk id="8" creationId="{00000000-0000-0000-0000-000000000000}"/>
          </ac:spMkLst>
        </pc:spChg>
        <pc:spChg chg="mod">
          <ac:chgData name="Jayarathna, Sampath" userId="10951a6d-3610-4a87-8b75-8e5b3ed3f097" providerId="ADAL" clId="{7A6E02D7-7539-4C15-9A7A-4462498D957A}" dt="2021-09-14T19:45:15.166" v="3"/>
          <ac:spMkLst>
            <pc:docMk/>
            <pc:sldMk cId="0" sldId="256"/>
            <ac:spMk id="13314" creationId="{00000000-0000-0000-0000-000000000000}"/>
          </ac:spMkLst>
        </pc:spChg>
        <pc:picChg chg="mod">
          <ac:chgData name="Jayarathna, Sampath" userId="10951a6d-3610-4a87-8b75-8e5b3ed3f097" providerId="ADAL" clId="{7A6E02D7-7539-4C15-9A7A-4462498D957A}" dt="2021-09-14T19:45:15.166" v="3"/>
          <ac:picMkLst>
            <pc:docMk/>
            <pc:sldMk cId="0" sldId="256"/>
            <ac:picMk id="3" creationId="{00000000-0000-0000-0000-000000000000}"/>
          </ac:picMkLst>
        </pc:picChg>
      </pc:sldChg>
      <pc:sldChg chg="modSp">
        <pc:chgData name="Jayarathna, Sampath" userId="10951a6d-3610-4a87-8b75-8e5b3ed3f097" providerId="ADAL" clId="{7A6E02D7-7539-4C15-9A7A-4462498D957A}" dt="2021-09-14T19:45:15.166" v="3"/>
        <pc:sldMkLst>
          <pc:docMk/>
          <pc:sldMk cId="1942205410" sldId="257"/>
        </pc:sldMkLst>
        <pc:spChg chg="mod">
          <ac:chgData name="Jayarathna, Sampath" userId="10951a6d-3610-4a87-8b75-8e5b3ed3f097" providerId="ADAL" clId="{7A6E02D7-7539-4C15-9A7A-4462498D957A}" dt="2021-09-14T19:45:15.166" v="3"/>
          <ac:spMkLst>
            <pc:docMk/>
            <pc:sldMk cId="1942205410" sldId="257"/>
            <ac:spMk id="2" creationId="{00000000-0000-0000-0000-000000000000}"/>
          </ac:spMkLst>
        </pc:spChg>
        <pc:spChg chg="mod">
          <ac:chgData name="Jayarathna, Sampath" userId="10951a6d-3610-4a87-8b75-8e5b3ed3f097" providerId="ADAL" clId="{7A6E02D7-7539-4C15-9A7A-4462498D957A}" dt="2021-09-14T19:45:15.166" v="3"/>
          <ac:spMkLst>
            <pc:docMk/>
            <pc:sldMk cId="1942205410" sldId="257"/>
            <ac:spMk id="3" creationId="{00000000-0000-0000-0000-000000000000}"/>
          </ac:spMkLst>
        </pc:spChg>
      </pc:sldChg>
      <pc:sldChg chg="modSp mod">
        <pc:chgData name="Jayarathna, Sampath" userId="10951a6d-3610-4a87-8b75-8e5b3ed3f097" providerId="ADAL" clId="{7A6E02D7-7539-4C15-9A7A-4462498D957A}" dt="2021-09-14T19:45:15.322" v="5" actId="27636"/>
        <pc:sldMkLst>
          <pc:docMk/>
          <pc:sldMk cId="1840473639" sldId="258"/>
        </pc:sldMkLst>
        <pc:spChg chg="mod">
          <ac:chgData name="Jayarathna, Sampath" userId="10951a6d-3610-4a87-8b75-8e5b3ed3f097" providerId="ADAL" clId="{7A6E02D7-7539-4C15-9A7A-4462498D957A}" dt="2021-09-14T19:45:15.166" v="3"/>
          <ac:spMkLst>
            <pc:docMk/>
            <pc:sldMk cId="1840473639" sldId="258"/>
            <ac:spMk id="2" creationId="{00000000-0000-0000-0000-000000000000}"/>
          </ac:spMkLst>
        </pc:spChg>
        <pc:spChg chg="mod">
          <ac:chgData name="Jayarathna, Sampath" userId="10951a6d-3610-4a87-8b75-8e5b3ed3f097" providerId="ADAL" clId="{7A6E02D7-7539-4C15-9A7A-4462498D957A}" dt="2021-09-14T19:45:15.322" v="5" actId="27636"/>
          <ac:spMkLst>
            <pc:docMk/>
            <pc:sldMk cId="1840473639" sldId="258"/>
            <ac:spMk id="3" creationId="{00000000-0000-0000-0000-000000000000}"/>
          </ac:spMkLst>
        </pc:spChg>
        <pc:spChg chg="mod">
          <ac:chgData name="Jayarathna, Sampath" userId="10951a6d-3610-4a87-8b75-8e5b3ed3f097" providerId="ADAL" clId="{7A6E02D7-7539-4C15-9A7A-4462498D957A}" dt="2021-09-14T19:45:15.166" v="3"/>
          <ac:spMkLst>
            <pc:docMk/>
            <pc:sldMk cId="1840473639" sldId="258"/>
            <ac:spMk id="4" creationId="{00000000-0000-0000-0000-000000000000}"/>
          </ac:spMkLst>
        </pc:spChg>
      </pc:sldChg>
      <pc:sldChg chg="modSp">
        <pc:chgData name="Jayarathna, Sampath" userId="10951a6d-3610-4a87-8b75-8e5b3ed3f097" providerId="ADAL" clId="{7A6E02D7-7539-4C15-9A7A-4462498D957A}" dt="2021-09-14T19:45:15.166" v="3"/>
        <pc:sldMkLst>
          <pc:docMk/>
          <pc:sldMk cId="617126618" sldId="259"/>
        </pc:sldMkLst>
        <pc:spChg chg="mod">
          <ac:chgData name="Jayarathna, Sampath" userId="10951a6d-3610-4a87-8b75-8e5b3ed3f097" providerId="ADAL" clId="{7A6E02D7-7539-4C15-9A7A-4462498D957A}" dt="2021-09-14T19:45:15.166" v="3"/>
          <ac:spMkLst>
            <pc:docMk/>
            <pc:sldMk cId="617126618" sldId="259"/>
            <ac:spMk id="6" creationId="{00000000-0000-0000-0000-000000000000}"/>
          </ac:spMkLst>
        </pc:spChg>
        <pc:spChg chg="mod">
          <ac:chgData name="Jayarathna, Sampath" userId="10951a6d-3610-4a87-8b75-8e5b3ed3f097" providerId="ADAL" clId="{7A6E02D7-7539-4C15-9A7A-4462498D957A}" dt="2021-09-14T19:45:15.166" v="3"/>
          <ac:spMkLst>
            <pc:docMk/>
            <pc:sldMk cId="617126618" sldId="259"/>
            <ac:spMk id="7" creationId="{00000000-0000-0000-0000-000000000000}"/>
          </ac:spMkLst>
        </pc:spChg>
        <pc:spChg chg="mod">
          <ac:chgData name="Jayarathna, Sampath" userId="10951a6d-3610-4a87-8b75-8e5b3ed3f097" providerId="ADAL" clId="{7A6E02D7-7539-4C15-9A7A-4462498D957A}" dt="2021-09-14T19:45:15.166" v="3"/>
          <ac:spMkLst>
            <pc:docMk/>
            <pc:sldMk cId="617126618" sldId="259"/>
            <ac:spMk id="9" creationId="{00000000-0000-0000-0000-000000000000}"/>
          </ac:spMkLst>
        </pc:spChg>
        <pc:spChg chg="mod">
          <ac:chgData name="Jayarathna, Sampath" userId="10951a6d-3610-4a87-8b75-8e5b3ed3f097" providerId="ADAL" clId="{7A6E02D7-7539-4C15-9A7A-4462498D957A}" dt="2021-09-14T19:45:15.166" v="3"/>
          <ac:spMkLst>
            <pc:docMk/>
            <pc:sldMk cId="617126618" sldId="259"/>
            <ac:spMk id="10" creationId="{00000000-0000-0000-0000-000000000000}"/>
          </ac:spMkLst>
        </pc:spChg>
        <pc:spChg chg="mod">
          <ac:chgData name="Jayarathna, Sampath" userId="10951a6d-3610-4a87-8b75-8e5b3ed3f097" providerId="ADAL" clId="{7A6E02D7-7539-4C15-9A7A-4462498D957A}" dt="2021-09-14T19:45:15.166" v="3"/>
          <ac:spMkLst>
            <pc:docMk/>
            <pc:sldMk cId="617126618" sldId="259"/>
            <ac:spMk id="12" creationId="{00000000-0000-0000-0000-000000000000}"/>
          </ac:spMkLst>
        </pc:spChg>
      </pc:sldChg>
      <pc:sldChg chg="modSp">
        <pc:chgData name="Jayarathna, Sampath" userId="10951a6d-3610-4a87-8b75-8e5b3ed3f097" providerId="ADAL" clId="{7A6E02D7-7539-4C15-9A7A-4462498D957A}" dt="2021-09-14T19:45:15.166" v="3"/>
        <pc:sldMkLst>
          <pc:docMk/>
          <pc:sldMk cId="3305303489" sldId="260"/>
        </pc:sldMkLst>
        <pc:spChg chg="mod">
          <ac:chgData name="Jayarathna, Sampath" userId="10951a6d-3610-4a87-8b75-8e5b3ed3f097" providerId="ADAL" clId="{7A6E02D7-7539-4C15-9A7A-4462498D957A}" dt="2021-09-14T19:45:15.166" v="3"/>
          <ac:spMkLst>
            <pc:docMk/>
            <pc:sldMk cId="3305303489" sldId="260"/>
            <ac:spMk id="2" creationId="{00000000-0000-0000-0000-000000000000}"/>
          </ac:spMkLst>
        </pc:spChg>
        <pc:spChg chg="mod">
          <ac:chgData name="Jayarathna, Sampath" userId="10951a6d-3610-4a87-8b75-8e5b3ed3f097" providerId="ADAL" clId="{7A6E02D7-7539-4C15-9A7A-4462498D957A}" dt="2021-09-14T19:45:15.166" v="3"/>
          <ac:spMkLst>
            <pc:docMk/>
            <pc:sldMk cId="3305303489" sldId="260"/>
            <ac:spMk id="3" creationId="{00000000-0000-0000-0000-000000000000}"/>
          </ac:spMkLst>
        </pc:spChg>
      </pc:sldChg>
      <pc:sldChg chg="modSp mod modNotes">
        <pc:chgData name="Jayarathna, Sampath" userId="10951a6d-3610-4a87-8b75-8e5b3ed3f097" providerId="ADAL" clId="{7A6E02D7-7539-4C15-9A7A-4462498D957A}" dt="2021-09-14T19:45:15.345" v="6" actId="27636"/>
        <pc:sldMkLst>
          <pc:docMk/>
          <pc:sldMk cId="3840537747" sldId="261"/>
        </pc:sldMkLst>
        <pc:spChg chg="mod">
          <ac:chgData name="Jayarathna, Sampath" userId="10951a6d-3610-4a87-8b75-8e5b3ed3f097" providerId="ADAL" clId="{7A6E02D7-7539-4C15-9A7A-4462498D957A}" dt="2021-09-14T19:45:15.166" v="3"/>
          <ac:spMkLst>
            <pc:docMk/>
            <pc:sldMk cId="3840537747" sldId="261"/>
            <ac:spMk id="2" creationId="{00000000-0000-0000-0000-000000000000}"/>
          </ac:spMkLst>
        </pc:spChg>
        <pc:spChg chg="mod">
          <ac:chgData name="Jayarathna, Sampath" userId="10951a6d-3610-4a87-8b75-8e5b3ed3f097" providerId="ADAL" clId="{7A6E02D7-7539-4C15-9A7A-4462498D957A}" dt="2021-09-14T19:45:15.345" v="6" actId="27636"/>
          <ac:spMkLst>
            <pc:docMk/>
            <pc:sldMk cId="3840537747" sldId="261"/>
            <ac:spMk id="3" creationId="{00000000-0000-0000-0000-000000000000}"/>
          </ac:spMkLst>
        </pc:spChg>
      </pc:sldChg>
      <pc:sldChg chg="modSp">
        <pc:chgData name="Jayarathna, Sampath" userId="10951a6d-3610-4a87-8b75-8e5b3ed3f097" providerId="ADAL" clId="{7A6E02D7-7539-4C15-9A7A-4462498D957A}" dt="2021-09-14T19:45:15.166" v="3"/>
        <pc:sldMkLst>
          <pc:docMk/>
          <pc:sldMk cId="1114586362" sldId="262"/>
        </pc:sldMkLst>
        <pc:spChg chg="mod">
          <ac:chgData name="Jayarathna, Sampath" userId="10951a6d-3610-4a87-8b75-8e5b3ed3f097" providerId="ADAL" clId="{7A6E02D7-7539-4C15-9A7A-4462498D957A}" dt="2021-09-14T19:45:15.166" v="3"/>
          <ac:spMkLst>
            <pc:docMk/>
            <pc:sldMk cId="1114586362" sldId="262"/>
            <ac:spMk id="2" creationId="{00000000-0000-0000-0000-000000000000}"/>
          </ac:spMkLst>
        </pc:spChg>
        <pc:spChg chg="mod">
          <ac:chgData name="Jayarathna, Sampath" userId="10951a6d-3610-4a87-8b75-8e5b3ed3f097" providerId="ADAL" clId="{7A6E02D7-7539-4C15-9A7A-4462498D957A}" dt="2021-09-14T19:45:15.166" v="3"/>
          <ac:spMkLst>
            <pc:docMk/>
            <pc:sldMk cId="1114586362" sldId="262"/>
            <ac:spMk id="3" creationId="{00000000-0000-0000-0000-000000000000}"/>
          </ac:spMkLst>
        </pc:spChg>
      </pc:sldChg>
      <pc:sldChg chg="modSp">
        <pc:chgData name="Jayarathna, Sampath" userId="10951a6d-3610-4a87-8b75-8e5b3ed3f097" providerId="ADAL" clId="{7A6E02D7-7539-4C15-9A7A-4462498D957A}" dt="2021-09-14T19:45:15.166" v="3"/>
        <pc:sldMkLst>
          <pc:docMk/>
          <pc:sldMk cId="1813115685" sldId="263"/>
        </pc:sldMkLst>
        <pc:spChg chg="mod">
          <ac:chgData name="Jayarathna, Sampath" userId="10951a6d-3610-4a87-8b75-8e5b3ed3f097" providerId="ADAL" clId="{7A6E02D7-7539-4C15-9A7A-4462498D957A}" dt="2021-09-14T19:45:15.166" v="3"/>
          <ac:spMkLst>
            <pc:docMk/>
            <pc:sldMk cId="1813115685" sldId="263"/>
            <ac:spMk id="2" creationId="{00000000-0000-0000-0000-000000000000}"/>
          </ac:spMkLst>
        </pc:spChg>
        <pc:spChg chg="mod">
          <ac:chgData name="Jayarathna, Sampath" userId="10951a6d-3610-4a87-8b75-8e5b3ed3f097" providerId="ADAL" clId="{7A6E02D7-7539-4C15-9A7A-4462498D957A}" dt="2021-09-14T19:45:15.166" v="3"/>
          <ac:spMkLst>
            <pc:docMk/>
            <pc:sldMk cId="1813115685" sldId="263"/>
            <ac:spMk id="3" creationId="{00000000-0000-0000-0000-000000000000}"/>
          </ac:spMkLst>
        </pc:spChg>
      </pc:sldChg>
      <pc:sldChg chg="modSp mod">
        <pc:chgData name="Jayarathna, Sampath" userId="10951a6d-3610-4a87-8b75-8e5b3ed3f097" providerId="ADAL" clId="{7A6E02D7-7539-4C15-9A7A-4462498D957A}" dt="2021-09-14T19:45:15.360" v="7" actId="27636"/>
        <pc:sldMkLst>
          <pc:docMk/>
          <pc:sldMk cId="4096206549" sldId="264"/>
        </pc:sldMkLst>
        <pc:spChg chg="mod">
          <ac:chgData name="Jayarathna, Sampath" userId="10951a6d-3610-4a87-8b75-8e5b3ed3f097" providerId="ADAL" clId="{7A6E02D7-7539-4C15-9A7A-4462498D957A}" dt="2021-09-14T19:45:15.166" v="3"/>
          <ac:spMkLst>
            <pc:docMk/>
            <pc:sldMk cId="4096206549" sldId="264"/>
            <ac:spMk id="2" creationId="{00000000-0000-0000-0000-000000000000}"/>
          </ac:spMkLst>
        </pc:spChg>
        <pc:spChg chg="mod">
          <ac:chgData name="Jayarathna, Sampath" userId="10951a6d-3610-4a87-8b75-8e5b3ed3f097" providerId="ADAL" clId="{7A6E02D7-7539-4C15-9A7A-4462498D957A}" dt="2021-09-14T19:45:15.360" v="7" actId="27636"/>
          <ac:spMkLst>
            <pc:docMk/>
            <pc:sldMk cId="4096206549" sldId="264"/>
            <ac:spMk id="3" creationId="{00000000-0000-0000-0000-000000000000}"/>
          </ac:spMkLst>
        </pc:spChg>
      </pc:sldChg>
      <pc:sldChg chg="modSp mod modNotes">
        <pc:chgData name="Jayarathna, Sampath" userId="10951a6d-3610-4a87-8b75-8e5b3ed3f097" providerId="ADAL" clId="{7A6E02D7-7539-4C15-9A7A-4462498D957A}" dt="2021-09-14T19:45:15.376" v="8" actId="27636"/>
        <pc:sldMkLst>
          <pc:docMk/>
          <pc:sldMk cId="2075496046" sldId="265"/>
        </pc:sldMkLst>
        <pc:spChg chg="mod">
          <ac:chgData name="Jayarathna, Sampath" userId="10951a6d-3610-4a87-8b75-8e5b3ed3f097" providerId="ADAL" clId="{7A6E02D7-7539-4C15-9A7A-4462498D957A}" dt="2021-09-14T19:45:15.166" v="3"/>
          <ac:spMkLst>
            <pc:docMk/>
            <pc:sldMk cId="2075496046" sldId="265"/>
            <ac:spMk id="2" creationId="{00000000-0000-0000-0000-000000000000}"/>
          </ac:spMkLst>
        </pc:spChg>
        <pc:spChg chg="mod">
          <ac:chgData name="Jayarathna, Sampath" userId="10951a6d-3610-4a87-8b75-8e5b3ed3f097" providerId="ADAL" clId="{7A6E02D7-7539-4C15-9A7A-4462498D957A}" dt="2021-09-14T19:45:15.376" v="8" actId="27636"/>
          <ac:spMkLst>
            <pc:docMk/>
            <pc:sldMk cId="2075496046" sldId="265"/>
            <ac:spMk id="3" creationId="{00000000-0000-0000-0000-000000000000}"/>
          </ac:spMkLst>
        </pc:spChg>
        <pc:spChg chg="mod">
          <ac:chgData name="Jayarathna, Sampath" userId="10951a6d-3610-4a87-8b75-8e5b3ed3f097" providerId="ADAL" clId="{7A6E02D7-7539-4C15-9A7A-4462498D957A}" dt="2021-09-14T19:45:15.166" v="3"/>
          <ac:spMkLst>
            <pc:docMk/>
            <pc:sldMk cId="2075496046" sldId="265"/>
            <ac:spMk id="8" creationId="{00000000-0000-0000-0000-000000000000}"/>
          </ac:spMkLst>
        </pc:spChg>
        <pc:spChg chg="mod">
          <ac:chgData name="Jayarathna, Sampath" userId="10951a6d-3610-4a87-8b75-8e5b3ed3f097" providerId="ADAL" clId="{7A6E02D7-7539-4C15-9A7A-4462498D957A}" dt="2021-09-14T19:45:15.166" v="3"/>
          <ac:spMkLst>
            <pc:docMk/>
            <pc:sldMk cId="2075496046" sldId="265"/>
            <ac:spMk id="9" creationId="{00000000-0000-0000-0000-000000000000}"/>
          </ac:spMkLst>
        </pc:spChg>
      </pc:sldChg>
      <pc:sldChg chg="modSp mod">
        <pc:chgData name="Jayarathna, Sampath" userId="10951a6d-3610-4a87-8b75-8e5b3ed3f097" providerId="ADAL" clId="{7A6E02D7-7539-4C15-9A7A-4462498D957A}" dt="2021-09-14T19:45:15.376" v="9" actId="27636"/>
        <pc:sldMkLst>
          <pc:docMk/>
          <pc:sldMk cId="41204322" sldId="266"/>
        </pc:sldMkLst>
        <pc:spChg chg="mod">
          <ac:chgData name="Jayarathna, Sampath" userId="10951a6d-3610-4a87-8b75-8e5b3ed3f097" providerId="ADAL" clId="{7A6E02D7-7539-4C15-9A7A-4462498D957A}" dt="2021-09-14T19:45:15.166" v="3"/>
          <ac:spMkLst>
            <pc:docMk/>
            <pc:sldMk cId="41204322" sldId="266"/>
            <ac:spMk id="2" creationId="{00000000-0000-0000-0000-000000000000}"/>
          </ac:spMkLst>
        </pc:spChg>
        <pc:spChg chg="mod">
          <ac:chgData name="Jayarathna, Sampath" userId="10951a6d-3610-4a87-8b75-8e5b3ed3f097" providerId="ADAL" clId="{7A6E02D7-7539-4C15-9A7A-4462498D957A}" dt="2021-09-14T19:45:15.376" v="9" actId="27636"/>
          <ac:spMkLst>
            <pc:docMk/>
            <pc:sldMk cId="41204322" sldId="266"/>
            <ac:spMk id="3" creationId="{00000000-0000-0000-0000-000000000000}"/>
          </ac:spMkLst>
        </pc:spChg>
        <pc:spChg chg="mod">
          <ac:chgData name="Jayarathna, Sampath" userId="10951a6d-3610-4a87-8b75-8e5b3ed3f097" providerId="ADAL" clId="{7A6E02D7-7539-4C15-9A7A-4462498D957A}" dt="2021-09-14T19:45:15.166" v="3"/>
          <ac:spMkLst>
            <pc:docMk/>
            <pc:sldMk cId="41204322" sldId="266"/>
            <ac:spMk id="13" creationId="{00000000-0000-0000-0000-000000000000}"/>
          </ac:spMkLst>
        </pc:spChg>
        <pc:spChg chg="mod">
          <ac:chgData name="Jayarathna, Sampath" userId="10951a6d-3610-4a87-8b75-8e5b3ed3f097" providerId="ADAL" clId="{7A6E02D7-7539-4C15-9A7A-4462498D957A}" dt="2021-09-14T19:45:15.166" v="3"/>
          <ac:spMkLst>
            <pc:docMk/>
            <pc:sldMk cId="41204322" sldId="266"/>
            <ac:spMk id="14" creationId="{00000000-0000-0000-0000-000000000000}"/>
          </ac:spMkLst>
        </pc:spChg>
        <pc:spChg chg="mod">
          <ac:chgData name="Jayarathna, Sampath" userId="10951a6d-3610-4a87-8b75-8e5b3ed3f097" providerId="ADAL" clId="{7A6E02D7-7539-4C15-9A7A-4462498D957A}" dt="2021-09-14T19:45:15.166" v="3"/>
          <ac:spMkLst>
            <pc:docMk/>
            <pc:sldMk cId="41204322" sldId="266"/>
            <ac:spMk id="15" creationId="{00000000-0000-0000-0000-000000000000}"/>
          </ac:spMkLst>
        </pc:spChg>
        <pc:spChg chg="mod">
          <ac:chgData name="Jayarathna, Sampath" userId="10951a6d-3610-4a87-8b75-8e5b3ed3f097" providerId="ADAL" clId="{7A6E02D7-7539-4C15-9A7A-4462498D957A}" dt="2021-09-14T19:45:15.166" v="3"/>
          <ac:spMkLst>
            <pc:docMk/>
            <pc:sldMk cId="41204322" sldId="266"/>
            <ac:spMk id="17" creationId="{00000000-0000-0000-0000-000000000000}"/>
          </ac:spMkLst>
        </pc:spChg>
      </pc:sldChg>
      <pc:sldChg chg="modSp">
        <pc:chgData name="Jayarathna, Sampath" userId="10951a6d-3610-4a87-8b75-8e5b3ed3f097" providerId="ADAL" clId="{7A6E02D7-7539-4C15-9A7A-4462498D957A}" dt="2021-09-14T19:45:15.166" v="3"/>
        <pc:sldMkLst>
          <pc:docMk/>
          <pc:sldMk cId="3016172218" sldId="267"/>
        </pc:sldMkLst>
        <pc:spChg chg="mod">
          <ac:chgData name="Jayarathna, Sampath" userId="10951a6d-3610-4a87-8b75-8e5b3ed3f097" providerId="ADAL" clId="{7A6E02D7-7539-4C15-9A7A-4462498D957A}" dt="2021-09-14T19:45:15.166" v="3"/>
          <ac:spMkLst>
            <pc:docMk/>
            <pc:sldMk cId="3016172218" sldId="267"/>
            <ac:spMk id="3" creationId="{00000000-0000-0000-0000-000000000000}"/>
          </ac:spMkLst>
        </pc:spChg>
        <pc:spChg chg="mod">
          <ac:chgData name="Jayarathna, Sampath" userId="10951a6d-3610-4a87-8b75-8e5b3ed3f097" providerId="ADAL" clId="{7A6E02D7-7539-4C15-9A7A-4462498D957A}" dt="2021-09-14T19:45:15.166" v="3"/>
          <ac:spMkLst>
            <pc:docMk/>
            <pc:sldMk cId="3016172218" sldId="267"/>
            <ac:spMk id="9" creationId="{00000000-0000-0000-0000-000000000000}"/>
          </ac:spMkLst>
        </pc:spChg>
        <pc:spChg chg="mod">
          <ac:chgData name="Jayarathna, Sampath" userId="10951a6d-3610-4a87-8b75-8e5b3ed3f097" providerId="ADAL" clId="{7A6E02D7-7539-4C15-9A7A-4462498D957A}" dt="2021-09-14T19:45:15.166" v="3"/>
          <ac:spMkLst>
            <pc:docMk/>
            <pc:sldMk cId="3016172218" sldId="267"/>
            <ac:spMk id="10" creationId="{00000000-0000-0000-0000-000000000000}"/>
          </ac:spMkLst>
        </pc:spChg>
        <pc:spChg chg="mod">
          <ac:chgData name="Jayarathna, Sampath" userId="10951a6d-3610-4a87-8b75-8e5b3ed3f097" providerId="ADAL" clId="{7A6E02D7-7539-4C15-9A7A-4462498D957A}" dt="2021-09-14T19:45:15.166" v="3"/>
          <ac:spMkLst>
            <pc:docMk/>
            <pc:sldMk cId="3016172218" sldId="267"/>
            <ac:spMk id="11" creationId="{00000000-0000-0000-0000-000000000000}"/>
          </ac:spMkLst>
        </pc:spChg>
      </pc:sldChg>
      <pc:sldChg chg="modSp modNotes">
        <pc:chgData name="Jayarathna, Sampath" userId="10951a6d-3610-4a87-8b75-8e5b3ed3f097" providerId="ADAL" clId="{7A6E02D7-7539-4C15-9A7A-4462498D957A}" dt="2021-09-14T19:45:15.166" v="3"/>
        <pc:sldMkLst>
          <pc:docMk/>
          <pc:sldMk cId="2143047475" sldId="268"/>
        </pc:sldMkLst>
        <pc:spChg chg="mod">
          <ac:chgData name="Jayarathna, Sampath" userId="10951a6d-3610-4a87-8b75-8e5b3ed3f097" providerId="ADAL" clId="{7A6E02D7-7539-4C15-9A7A-4462498D957A}" dt="2021-09-14T19:45:15.166" v="3"/>
          <ac:spMkLst>
            <pc:docMk/>
            <pc:sldMk cId="2143047475" sldId="268"/>
            <ac:spMk id="3" creationId="{00000000-0000-0000-0000-000000000000}"/>
          </ac:spMkLst>
        </pc:spChg>
        <pc:spChg chg="mod">
          <ac:chgData name="Jayarathna, Sampath" userId="10951a6d-3610-4a87-8b75-8e5b3ed3f097" providerId="ADAL" clId="{7A6E02D7-7539-4C15-9A7A-4462498D957A}" dt="2021-09-14T19:45:15.166" v="3"/>
          <ac:spMkLst>
            <pc:docMk/>
            <pc:sldMk cId="2143047475" sldId="268"/>
            <ac:spMk id="6" creationId="{00000000-0000-0000-0000-000000000000}"/>
          </ac:spMkLst>
        </pc:spChg>
        <pc:spChg chg="mod">
          <ac:chgData name="Jayarathna, Sampath" userId="10951a6d-3610-4a87-8b75-8e5b3ed3f097" providerId="ADAL" clId="{7A6E02D7-7539-4C15-9A7A-4462498D957A}" dt="2021-09-14T19:45:15.166" v="3"/>
          <ac:spMkLst>
            <pc:docMk/>
            <pc:sldMk cId="2143047475" sldId="268"/>
            <ac:spMk id="7" creationId="{00000000-0000-0000-0000-000000000000}"/>
          </ac:spMkLst>
        </pc:spChg>
        <pc:spChg chg="mod">
          <ac:chgData name="Jayarathna, Sampath" userId="10951a6d-3610-4a87-8b75-8e5b3ed3f097" providerId="ADAL" clId="{7A6E02D7-7539-4C15-9A7A-4462498D957A}" dt="2021-09-14T19:45:15.166" v="3"/>
          <ac:spMkLst>
            <pc:docMk/>
            <pc:sldMk cId="2143047475" sldId="268"/>
            <ac:spMk id="9" creationId="{00000000-0000-0000-0000-000000000000}"/>
          </ac:spMkLst>
        </pc:spChg>
        <pc:spChg chg="mod">
          <ac:chgData name="Jayarathna, Sampath" userId="10951a6d-3610-4a87-8b75-8e5b3ed3f097" providerId="ADAL" clId="{7A6E02D7-7539-4C15-9A7A-4462498D957A}" dt="2021-09-14T19:45:15.166" v="3"/>
          <ac:spMkLst>
            <pc:docMk/>
            <pc:sldMk cId="2143047475" sldId="268"/>
            <ac:spMk id="12" creationId="{00000000-0000-0000-0000-000000000000}"/>
          </ac:spMkLst>
        </pc:spChg>
        <pc:spChg chg="mod">
          <ac:chgData name="Jayarathna, Sampath" userId="10951a6d-3610-4a87-8b75-8e5b3ed3f097" providerId="ADAL" clId="{7A6E02D7-7539-4C15-9A7A-4462498D957A}" dt="2021-09-14T19:45:15.166" v="3"/>
          <ac:spMkLst>
            <pc:docMk/>
            <pc:sldMk cId="2143047475" sldId="268"/>
            <ac:spMk id="15" creationId="{00000000-0000-0000-0000-000000000000}"/>
          </ac:spMkLst>
        </pc:spChg>
      </pc:sldChg>
      <pc:sldChg chg="modSp mod">
        <pc:chgData name="Jayarathna, Sampath" userId="10951a6d-3610-4a87-8b75-8e5b3ed3f097" providerId="ADAL" clId="{7A6E02D7-7539-4C15-9A7A-4462498D957A}" dt="2021-09-14T19:45:15.391" v="10" actId="27636"/>
        <pc:sldMkLst>
          <pc:docMk/>
          <pc:sldMk cId="415594726" sldId="269"/>
        </pc:sldMkLst>
        <pc:spChg chg="mod">
          <ac:chgData name="Jayarathna, Sampath" userId="10951a6d-3610-4a87-8b75-8e5b3ed3f097" providerId="ADAL" clId="{7A6E02D7-7539-4C15-9A7A-4462498D957A}" dt="2021-09-14T19:45:15.166" v="3"/>
          <ac:spMkLst>
            <pc:docMk/>
            <pc:sldMk cId="415594726" sldId="269"/>
            <ac:spMk id="2" creationId="{00000000-0000-0000-0000-000000000000}"/>
          </ac:spMkLst>
        </pc:spChg>
        <pc:spChg chg="mod">
          <ac:chgData name="Jayarathna, Sampath" userId="10951a6d-3610-4a87-8b75-8e5b3ed3f097" providerId="ADAL" clId="{7A6E02D7-7539-4C15-9A7A-4462498D957A}" dt="2021-09-14T19:45:15.391" v="10" actId="27636"/>
          <ac:spMkLst>
            <pc:docMk/>
            <pc:sldMk cId="415594726" sldId="269"/>
            <ac:spMk id="3" creationId="{00000000-0000-0000-0000-000000000000}"/>
          </ac:spMkLst>
        </pc:spChg>
        <pc:spChg chg="mod">
          <ac:chgData name="Jayarathna, Sampath" userId="10951a6d-3610-4a87-8b75-8e5b3ed3f097" providerId="ADAL" clId="{7A6E02D7-7539-4C15-9A7A-4462498D957A}" dt="2021-09-14T19:45:15.166" v="3"/>
          <ac:spMkLst>
            <pc:docMk/>
            <pc:sldMk cId="415594726" sldId="269"/>
            <ac:spMk id="10" creationId="{00000000-0000-0000-0000-000000000000}"/>
          </ac:spMkLst>
        </pc:spChg>
        <pc:spChg chg="mod">
          <ac:chgData name="Jayarathna, Sampath" userId="10951a6d-3610-4a87-8b75-8e5b3ed3f097" providerId="ADAL" clId="{7A6E02D7-7539-4C15-9A7A-4462498D957A}" dt="2021-09-14T19:45:15.166" v="3"/>
          <ac:spMkLst>
            <pc:docMk/>
            <pc:sldMk cId="415594726" sldId="269"/>
            <ac:spMk id="11" creationId="{00000000-0000-0000-0000-000000000000}"/>
          </ac:spMkLst>
        </pc:spChg>
        <pc:spChg chg="mod">
          <ac:chgData name="Jayarathna, Sampath" userId="10951a6d-3610-4a87-8b75-8e5b3ed3f097" providerId="ADAL" clId="{7A6E02D7-7539-4C15-9A7A-4462498D957A}" dt="2021-09-14T19:45:15.166" v="3"/>
          <ac:spMkLst>
            <pc:docMk/>
            <pc:sldMk cId="415594726" sldId="269"/>
            <ac:spMk id="14" creationId="{00000000-0000-0000-0000-000000000000}"/>
          </ac:spMkLst>
        </pc:spChg>
      </pc:sldChg>
      <pc:sldChg chg="modSp modNotes">
        <pc:chgData name="Jayarathna, Sampath" userId="10951a6d-3610-4a87-8b75-8e5b3ed3f097" providerId="ADAL" clId="{7A6E02D7-7539-4C15-9A7A-4462498D957A}" dt="2021-09-14T19:45:15.166" v="3"/>
        <pc:sldMkLst>
          <pc:docMk/>
          <pc:sldMk cId="1279090653" sldId="284"/>
        </pc:sldMkLst>
        <pc:spChg chg="mod">
          <ac:chgData name="Jayarathna, Sampath" userId="10951a6d-3610-4a87-8b75-8e5b3ed3f097" providerId="ADAL" clId="{7A6E02D7-7539-4C15-9A7A-4462498D957A}" dt="2021-09-14T19:45:15.166" v="3"/>
          <ac:spMkLst>
            <pc:docMk/>
            <pc:sldMk cId="1279090653" sldId="284"/>
            <ac:spMk id="2" creationId="{00000000-0000-0000-0000-000000000000}"/>
          </ac:spMkLst>
        </pc:spChg>
        <pc:spChg chg="mod">
          <ac:chgData name="Jayarathna, Sampath" userId="10951a6d-3610-4a87-8b75-8e5b3ed3f097" providerId="ADAL" clId="{7A6E02D7-7539-4C15-9A7A-4462498D957A}" dt="2021-09-14T19:45:15.166" v="3"/>
          <ac:spMkLst>
            <pc:docMk/>
            <pc:sldMk cId="1279090653" sldId="284"/>
            <ac:spMk id="3" creationId="{00000000-0000-0000-0000-000000000000}"/>
          </ac:spMkLst>
        </pc:spChg>
        <pc:spChg chg="mod">
          <ac:chgData name="Jayarathna, Sampath" userId="10951a6d-3610-4a87-8b75-8e5b3ed3f097" providerId="ADAL" clId="{7A6E02D7-7539-4C15-9A7A-4462498D957A}" dt="2021-09-14T19:45:15.166" v="3"/>
          <ac:spMkLst>
            <pc:docMk/>
            <pc:sldMk cId="1279090653" sldId="284"/>
            <ac:spMk id="4" creationId="{00000000-0000-0000-0000-000000000000}"/>
          </ac:spMkLst>
        </pc:spChg>
        <pc:spChg chg="mod">
          <ac:chgData name="Jayarathna, Sampath" userId="10951a6d-3610-4a87-8b75-8e5b3ed3f097" providerId="ADAL" clId="{7A6E02D7-7539-4C15-9A7A-4462498D957A}" dt="2021-09-14T19:45:15.166" v="3"/>
          <ac:spMkLst>
            <pc:docMk/>
            <pc:sldMk cId="1279090653" sldId="284"/>
            <ac:spMk id="5" creationId="{00000000-0000-0000-0000-000000000000}"/>
          </ac:spMkLst>
        </pc:spChg>
        <pc:spChg chg="mod">
          <ac:chgData name="Jayarathna, Sampath" userId="10951a6d-3610-4a87-8b75-8e5b3ed3f097" providerId="ADAL" clId="{7A6E02D7-7539-4C15-9A7A-4462498D957A}" dt="2021-09-14T19:45:15.166" v="3"/>
          <ac:spMkLst>
            <pc:docMk/>
            <pc:sldMk cId="1279090653" sldId="284"/>
            <ac:spMk id="6" creationId="{00000000-0000-0000-0000-000000000000}"/>
          </ac:spMkLst>
        </pc:spChg>
        <pc:spChg chg="mod">
          <ac:chgData name="Jayarathna, Sampath" userId="10951a6d-3610-4a87-8b75-8e5b3ed3f097" providerId="ADAL" clId="{7A6E02D7-7539-4C15-9A7A-4462498D957A}" dt="2021-09-14T19:45:15.166" v="3"/>
          <ac:spMkLst>
            <pc:docMk/>
            <pc:sldMk cId="1279090653" sldId="284"/>
            <ac:spMk id="7" creationId="{00000000-0000-0000-0000-000000000000}"/>
          </ac:spMkLst>
        </pc:spChg>
        <pc:spChg chg="mod">
          <ac:chgData name="Jayarathna, Sampath" userId="10951a6d-3610-4a87-8b75-8e5b3ed3f097" providerId="ADAL" clId="{7A6E02D7-7539-4C15-9A7A-4462498D957A}" dt="2021-09-14T19:45:15.166" v="3"/>
          <ac:spMkLst>
            <pc:docMk/>
            <pc:sldMk cId="1279090653" sldId="284"/>
            <ac:spMk id="10" creationId="{00000000-0000-0000-0000-000000000000}"/>
          </ac:spMkLst>
        </pc:spChg>
      </pc:sldChg>
      <pc:sldChg chg="modSp">
        <pc:chgData name="Jayarathna, Sampath" userId="10951a6d-3610-4a87-8b75-8e5b3ed3f097" providerId="ADAL" clId="{7A6E02D7-7539-4C15-9A7A-4462498D957A}" dt="2021-09-14T19:45:15.166" v="3"/>
        <pc:sldMkLst>
          <pc:docMk/>
          <pc:sldMk cId="1649826271" sldId="285"/>
        </pc:sldMkLst>
        <pc:spChg chg="mod">
          <ac:chgData name="Jayarathna, Sampath" userId="10951a6d-3610-4a87-8b75-8e5b3ed3f097" providerId="ADAL" clId="{7A6E02D7-7539-4C15-9A7A-4462498D957A}" dt="2021-09-14T19:45:15.166" v="3"/>
          <ac:spMkLst>
            <pc:docMk/>
            <pc:sldMk cId="1649826271" sldId="285"/>
            <ac:spMk id="2" creationId="{00000000-0000-0000-0000-000000000000}"/>
          </ac:spMkLst>
        </pc:spChg>
        <pc:spChg chg="mod">
          <ac:chgData name="Jayarathna, Sampath" userId="10951a6d-3610-4a87-8b75-8e5b3ed3f097" providerId="ADAL" clId="{7A6E02D7-7539-4C15-9A7A-4462498D957A}" dt="2021-09-14T19:45:15.166" v="3"/>
          <ac:spMkLst>
            <pc:docMk/>
            <pc:sldMk cId="1649826271" sldId="285"/>
            <ac:spMk id="3" creationId="{00000000-0000-0000-0000-000000000000}"/>
          </ac:spMkLst>
        </pc:spChg>
        <pc:spChg chg="mod">
          <ac:chgData name="Jayarathna, Sampath" userId="10951a6d-3610-4a87-8b75-8e5b3ed3f097" providerId="ADAL" clId="{7A6E02D7-7539-4C15-9A7A-4462498D957A}" dt="2021-09-14T19:45:15.166" v="3"/>
          <ac:spMkLst>
            <pc:docMk/>
            <pc:sldMk cId="1649826271" sldId="285"/>
            <ac:spMk id="9" creationId="{00000000-0000-0000-0000-000000000000}"/>
          </ac:spMkLst>
        </pc:spChg>
      </pc:sldChg>
      <pc:sldChg chg="modSp">
        <pc:chgData name="Jayarathna, Sampath" userId="10951a6d-3610-4a87-8b75-8e5b3ed3f097" providerId="ADAL" clId="{7A6E02D7-7539-4C15-9A7A-4462498D957A}" dt="2021-09-14T19:45:15.166" v="3"/>
        <pc:sldMkLst>
          <pc:docMk/>
          <pc:sldMk cId="163202122" sldId="286"/>
        </pc:sldMkLst>
        <pc:spChg chg="mod">
          <ac:chgData name="Jayarathna, Sampath" userId="10951a6d-3610-4a87-8b75-8e5b3ed3f097" providerId="ADAL" clId="{7A6E02D7-7539-4C15-9A7A-4462498D957A}" dt="2021-09-14T19:45:15.166" v="3"/>
          <ac:spMkLst>
            <pc:docMk/>
            <pc:sldMk cId="163202122" sldId="286"/>
            <ac:spMk id="2" creationId="{00000000-0000-0000-0000-000000000000}"/>
          </ac:spMkLst>
        </pc:spChg>
        <pc:spChg chg="mod">
          <ac:chgData name="Jayarathna, Sampath" userId="10951a6d-3610-4a87-8b75-8e5b3ed3f097" providerId="ADAL" clId="{7A6E02D7-7539-4C15-9A7A-4462498D957A}" dt="2021-09-14T19:45:15.166" v="3"/>
          <ac:spMkLst>
            <pc:docMk/>
            <pc:sldMk cId="163202122" sldId="286"/>
            <ac:spMk id="3" creationId="{00000000-0000-0000-0000-000000000000}"/>
          </ac:spMkLst>
        </pc:spChg>
        <pc:spChg chg="mod">
          <ac:chgData name="Jayarathna, Sampath" userId="10951a6d-3610-4a87-8b75-8e5b3ed3f097" providerId="ADAL" clId="{7A6E02D7-7539-4C15-9A7A-4462498D957A}" dt="2021-09-14T19:45:15.166" v="3"/>
          <ac:spMkLst>
            <pc:docMk/>
            <pc:sldMk cId="163202122" sldId="286"/>
            <ac:spMk id="4" creationId="{00000000-0000-0000-0000-000000000000}"/>
          </ac:spMkLst>
        </pc:spChg>
        <pc:spChg chg="mod">
          <ac:chgData name="Jayarathna, Sampath" userId="10951a6d-3610-4a87-8b75-8e5b3ed3f097" providerId="ADAL" clId="{7A6E02D7-7539-4C15-9A7A-4462498D957A}" dt="2021-09-14T19:45:15.166" v="3"/>
          <ac:spMkLst>
            <pc:docMk/>
            <pc:sldMk cId="163202122" sldId="286"/>
            <ac:spMk id="6" creationId="{00000000-0000-0000-0000-000000000000}"/>
          </ac:spMkLst>
        </pc:spChg>
      </pc:sldChg>
      <pc:sldChg chg="modSp modNotes">
        <pc:chgData name="Jayarathna, Sampath" userId="10951a6d-3610-4a87-8b75-8e5b3ed3f097" providerId="ADAL" clId="{7A6E02D7-7539-4C15-9A7A-4462498D957A}" dt="2021-09-14T19:45:15.166" v="3"/>
        <pc:sldMkLst>
          <pc:docMk/>
          <pc:sldMk cId="2640756529" sldId="290"/>
        </pc:sldMkLst>
        <pc:spChg chg="mod">
          <ac:chgData name="Jayarathna, Sampath" userId="10951a6d-3610-4a87-8b75-8e5b3ed3f097" providerId="ADAL" clId="{7A6E02D7-7539-4C15-9A7A-4462498D957A}" dt="2021-09-14T19:45:15.166" v="3"/>
          <ac:spMkLst>
            <pc:docMk/>
            <pc:sldMk cId="2640756529" sldId="290"/>
            <ac:spMk id="2" creationId="{00000000-0000-0000-0000-000000000000}"/>
          </ac:spMkLst>
        </pc:spChg>
        <pc:spChg chg="mod">
          <ac:chgData name="Jayarathna, Sampath" userId="10951a6d-3610-4a87-8b75-8e5b3ed3f097" providerId="ADAL" clId="{7A6E02D7-7539-4C15-9A7A-4462498D957A}" dt="2021-09-14T19:45:15.166" v="3"/>
          <ac:spMkLst>
            <pc:docMk/>
            <pc:sldMk cId="2640756529" sldId="290"/>
            <ac:spMk id="3" creationId="{00000000-0000-0000-0000-000000000000}"/>
          </ac:spMkLst>
        </pc:spChg>
        <pc:spChg chg="mod">
          <ac:chgData name="Jayarathna, Sampath" userId="10951a6d-3610-4a87-8b75-8e5b3ed3f097" providerId="ADAL" clId="{7A6E02D7-7539-4C15-9A7A-4462498D957A}" dt="2021-09-14T19:45:15.166" v="3"/>
          <ac:spMkLst>
            <pc:docMk/>
            <pc:sldMk cId="2640756529" sldId="290"/>
            <ac:spMk id="4" creationId="{00000000-0000-0000-0000-000000000000}"/>
          </ac:spMkLst>
        </pc:spChg>
        <pc:spChg chg="mod">
          <ac:chgData name="Jayarathna, Sampath" userId="10951a6d-3610-4a87-8b75-8e5b3ed3f097" providerId="ADAL" clId="{7A6E02D7-7539-4C15-9A7A-4462498D957A}" dt="2021-09-14T19:45:15.166" v="3"/>
          <ac:spMkLst>
            <pc:docMk/>
            <pc:sldMk cId="2640756529" sldId="290"/>
            <ac:spMk id="5" creationId="{00000000-0000-0000-0000-000000000000}"/>
          </ac:spMkLst>
        </pc:spChg>
      </pc:sldChg>
      <pc:sldChg chg="modSp modNotes">
        <pc:chgData name="Jayarathna, Sampath" userId="10951a6d-3610-4a87-8b75-8e5b3ed3f097" providerId="ADAL" clId="{7A6E02D7-7539-4C15-9A7A-4462498D957A}" dt="2021-09-14T19:45:15.166" v="3"/>
        <pc:sldMkLst>
          <pc:docMk/>
          <pc:sldMk cId="2568684505" sldId="291"/>
        </pc:sldMkLst>
        <pc:spChg chg="mod">
          <ac:chgData name="Jayarathna, Sampath" userId="10951a6d-3610-4a87-8b75-8e5b3ed3f097" providerId="ADAL" clId="{7A6E02D7-7539-4C15-9A7A-4462498D957A}" dt="2021-09-14T19:45:15.166" v="3"/>
          <ac:spMkLst>
            <pc:docMk/>
            <pc:sldMk cId="2568684505" sldId="291"/>
            <ac:spMk id="4" creationId="{00000000-0000-0000-0000-000000000000}"/>
          </ac:spMkLst>
        </pc:spChg>
        <pc:spChg chg="mod">
          <ac:chgData name="Jayarathna, Sampath" userId="10951a6d-3610-4a87-8b75-8e5b3ed3f097" providerId="ADAL" clId="{7A6E02D7-7539-4C15-9A7A-4462498D957A}" dt="2021-09-14T19:45:15.166" v="3"/>
          <ac:spMkLst>
            <pc:docMk/>
            <pc:sldMk cId="2568684505" sldId="291"/>
            <ac:spMk id="5" creationId="{00000000-0000-0000-0000-000000000000}"/>
          </ac:spMkLst>
        </pc:spChg>
        <pc:spChg chg="mod">
          <ac:chgData name="Jayarathna, Sampath" userId="10951a6d-3610-4a87-8b75-8e5b3ed3f097" providerId="ADAL" clId="{7A6E02D7-7539-4C15-9A7A-4462498D957A}" dt="2021-09-14T19:45:15.166" v="3"/>
          <ac:spMkLst>
            <pc:docMk/>
            <pc:sldMk cId="2568684505" sldId="291"/>
            <ac:spMk id="6" creationId="{00000000-0000-0000-0000-000000000000}"/>
          </ac:spMkLst>
        </pc:spChg>
      </pc:sldChg>
      <pc:sldChg chg="modSp mod modNotes">
        <pc:chgData name="Jayarathna, Sampath" userId="10951a6d-3610-4a87-8b75-8e5b3ed3f097" providerId="ADAL" clId="{7A6E02D7-7539-4C15-9A7A-4462498D957A}" dt="2021-09-14T19:45:15.438" v="12" actId="27636"/>
        <pc:sldMkLst>
          <pc:docMk/>
          <pc:sldMk cId="2429637662" sldId="293"/>
        </pc:sldMkLst>
        <pc:spChg chg="mod">
          <ac:chgData name="Jayarathna, Sampath" userId="10951a6d-3610-4a87-8b75-8e5b3ed3f097" providerId="ADAL" clId="{7A6E02D7-7539-4C15-9A7A-4462498D957A}" dt="2021-09-14T19:45:15.166" v="3"/>
          <ac:spMkLst>
            <pc:docMk/>
            <pc:sldMk cId="2429637662" sldId="293"/>
            <ac:spMk id="2" creationId="{00000000-0000-0000-0000-000000000000}"/>
          </ac:spMkLst>
        </pc:spChg>
        <pc:spChg chg="mod">
          <ac:chgData name="Jayarathna, Sampath" userId="10951a6d-3610-4a87-8b75-8e5b3ed3f097" providerId="ADAL" clId="{7A6E02D7-7539-4C15-9A7A-4462498D957A}" dt="2021-09-14T19:45:15.438" v="12" actId="27636"/>
          <ac:spMkLst>
            <pc:docMk/>
            <pc:sldMk cId="2429637662" sldId="293"/>
            <ac:spMk id="3" creationId="{00000000-0000-0000-0000-000000000000}"/>
          </ac:spMkLst>
        </pc:spChg>
      </pc:sldChg>
      <pc:sldChg chg="modSp">
        <pc:chgData name="Jayarathna, Sampath" userId="10951a6d-3610-4a87-8b75-8e5b3ed3f097" providerId="ADAL" clId="{7A6E02D7-7539-4C15-9A7A-4462498D957A}" dt="2021-09-14T19:45:15.166" v="3"/>
        <pc:sldMkLst>
          <pc:docMk/>
          <pc:sldMk cId="2928598800" sldId="294"/>
        </pc:sldMkLst>
        <pc:spChg chg="mod">
          <ac:chgData name="Jayarathna, Sampath" userId="10951a6d-3610-4a87-8b75-8e5b3ed3f097" providerId="ADAL" clId="{7A6E02D7-7539-4C15-9A7A-4462498D957A}" dt="2021-09-14T19:45:15.166" v="3"/>
          <ac:spMkLst>
            <pc:docMk/>
            <pc:sldMk cId="2928598800" sldId="294"/>
            <ac:spMk id="2" creationId="{00000000-0000-0000-0000-000000000000}"/>
          </ac:spMkLst>
        </pc:spChg>
        <pc:spChg chg="mod">
          <ac:chgData name="Jayarathna, Sampath" userId="10951a6d-3610-4a87-8b75-8e5b3ed3f097" providerId="ADAL" clId="{7A6E02D7-7539-4C15-9A7A-4462498D957A}" dt="2021-09-14T19:45:15.166" v="3"/>
          <ac:spMkLst>
            <pc:docMk/>
            <pc:sldMk cId="2928598800" sldId="294"/>
            <ac:spMk id="3" creationId="{00000000-0000-0000-0000-000000000000}"/>
          </ac:spMkLst>
        </pc:spChg>
        <pc:spChg chg="mod">
          <ac:chgData name="Jayarathna, Sampath" userId="10951a6d-3610-4a87-8b75-8e5b3ed3f097" providerId="ADAL" clId="{7A6E02D7-7539-4C15-9A7A-4462498D957A}" dt="2021-09-14T19:45:15.166" v="3"/>
          <ac:spMkLst>
            <pc:docMk/>
            <pc:sldMk cId="2928598800" sldId="294"/>
            <ac:spMk id="8" creationId="{00000000-0000-0000-0000-000000000000}"/>
          </ac:spMkLst>
        </pc:spChg>
      </pc:sldChg>
      <pc:sldChg chg="modSp">
        <pc:chgData name="Jayarathna, Sampath" userId="10951a6d-3610-4a87-8b75-8e5b3ed3f097" providerId="ADAL" clId="{7A6E02D7-7539-4C15-9A7A-4462498D957A}" dt="2021-09-14T19:45:15.166" v="3"/>
        <pc:sldMkLst>
          <pc:docMk/>
          <pc:sldMk cId="2278845171" sldId="295"/>
        </pc:sldMkLst>
        <pc:spChg chg="mod">
          <ac:chgData name="Jayarathna, Sampath" userId="10951a6d-3610-4a87-8b75-8e5b3ed3f097" providerId="ADAL" clId="{7A6E02D7-7539-4C15-9A7A-4462498D957A}" dt="2021-09-14T19:45:15.166" v="3"/>
          <ac:spMkLst>
            <pc:docMk/>
            <pc:sldMk cId="2278845171" sldId="295"/>
            <ac:spMk id="2" creationId="{00000000-0000-0000-0000-000000000000}"/>
          </ac:spMkLst>
        </pc:spChg>
        <pc:spChg chg="mod">
          <ac:chgData name="Jayarathna, Sampath" userId="10951a6d-3610-4a87-8b75-8e5b3ed3f097" providerId="ADAL" clId="{7A6E02D7-7539-4C15-9A7A-4462498D957A}" dt="2021-09-14T19:45:15.166" v="3"/>
          <ac:spMkLst>
            <pc:docMk/>
            <pc:sldMk cId="2278845171" sldId="295"/>
            <ac:spMk id="3" creationId="{00000000-0000-0000-0000-000000000000}"/>
          </ac:spMkLst>
        </pc:spChg>
        <pc:spChg chg="mod">
          <ac:chgData name="Jayarathna, Sampath" userId="10951a6d-3610-4a87-8b75-8e5b3ed3f097" providerId="ADAL" clId="{7A6E02D7-7539-4C15-9A7A-4462498D957A}" dt="2021-09-14T19:45:15.166" v="3"/>
          <ac:spMkLst>
            <pc:docMk/>
            <pc:sldMk cId="2278845171" sldId="295"/>
            <ac:spMk id="7" creationId="{00000000-0000-0000-0000-000000000000}"/>
          </ac:spMkLst>
        </pc:spChg>
        <pc:picChg chg="mod">
          <ac:chgData name="Jayarathna, Sampath" userId="10951a6d-3610-4a87-8b75-8e5b3ed3f097" providerId="ADAL" clId="{7A6E02D7-7539-4C15-9A7A-4462498D957A}" dt="2021-09-14T19:45:15.166" v="3"/>
          <ac:picMkLst>
            <pc:docMk/>
            <pc:sldMk cId="2278845171" sldId="295"/>
            <ac:picMk id="1026" creationId="{00000000-0000-0000-0000-000000000000}"/>
          </ac:picMkLst>
        </pc:picChg>
      </pc:sldChg>
      <pc:sldChg chg="modSp">
        <pc:chgData name="Jayarathna, Sampath" userId="10951a6d-3610-4a87-8b75-8e5b3ed3f097" providerId="ADAL" clId="{7A6E02D7-7539-4C15-9A7A-4462498D957A}" dt="2021-09-14T19:45:15.166" v="3"/>
        <pc:sldMkLst>
          <pc:docMk/>
          <pc:sldMk cId="3888661778" sldId="296"/>
        </pc:sldMkLst>
        <pc:spChg chg="mod">
          <ac:chgData name="Jayarathna, Sampath" userId="10951a6d-3610-4a87-8b75-8e5b3ed3f097" providerId="ADAL" clId="{7A6E02D7-7539-4C15-9A7A-4462498D957A}" dt="2021-09-14T19:45:15.166" v="3"/>
          <ac:spMkLst>
            <pc:docMk/>
            <pc:sldMk cId="3888661778" sldId="296"/>
            <ac:spMk id="2" creationId="{00000000-0000-0000-0000-000000000000}"/>
          </ac:spMkLst>
        </pc:spChg>
        <pc:spChg chg="mod">
          <ac:chgData name="Jayarathna, Sampath" userId="10951a6d-3610-4a87-8b75-8e5b3ed3f097" providerId="ADAL" clId="{7A6E02D7-7539-4C15-9A7A-4462498D957A}" dt="2021-09-14T19:45:15.166" v="3"/>
          <ac:spMkLst>
            <pc:docMk/>
            <pc:sldMk cId="3888661778" sldId="296"/>
            <ac:spMk id="3" creationId="{00000000-0000-0000-0000-000000000000}"/>
          </ac:spMkLst>
        </pc:spChg>
        <pc:spChg chg="mod">
          <ac:chgData name="Jayarathna, Sampath" userId="10951a6d-3610-4a87-8b75-8e5b3ed3f097" providerId="ADAL" clId="{7A6E02D7-7539-4C15-9A7A-4462498D957A}" dt="2021-09-14T19:45:15.166" v="3"/>
          <ac:spMkLst>
            <pc:docMk/>
            <pc:sldMk cId="3888661778" sldId="296"/>
            <ac:spMk id="4" creationId="{00000000-0000-0000-0000-000000000000}"/>
          </ac:spMkLst>
        </pc:spChg>
        <pc:spChg chg="mod">
          <ac:chgData name="Jayarathna, Sampath" userId="10951a6d-3610-4a87-8b75-8e5b3ed3f097" providerId="ADAL" clId="{7A6E02D7-7539-4C15-9A7A-4462498D957A}" dt="2021-09-14T19:45:15.166" v="3"/>
          <ac:spMkLst>
            <pc:docMk/>
            <pc:sldMk cId="3888661778" sldId="296"/>
            <ac:spMk id="5" creationId="{00000000-0000-0000-0000-000000000000}"/>
          </ac:spMkLst>
        </pc:spChg>
      </pc:sldChg>
      <pc:sldChg chg="modSp">
        <pc:chgData name="Jayarathna, Sampath" userId="10951a6d-3610-4a87-8b75-8e5b3ed3f097" providerId="ADAL" clId="{7A6E02D7-7539-4C15-9A7A-4462498D957A}" dt="2021-09-14T19:45:15.166" v="3"/>
        <pc:sldMkLst>
          <pc:docMk/>
          <pc:sldMk cId="4055055180" sldId="297"/>
        </pc:sldMkLst>
        <pc:spChg chg="mod">
          <ac:chgData name="Jayarathna, Sampath" userId="10951a6d-3610-4a87-8b75-8e5b3ed3f097" providerId="ADAL" clId="{7A6E02D7-7539-4C15-9A7A-4462498D957A}" dt="2021-09-14T19:45:15.166" v="3"/>
          <ac:spMkLst>
            <pc:docMk/>
            <pc:sldMk cId="4055055180" sldId="297"/>
            <ac:spMk id="2" creationId="{00000000-0000-0000-0000-000000000000}"/>
          </ac:spMkLst>
        </pc:spChg>
        <pc:spChg chg="mod">
          <ac:chgData name="Jayarathna, Sampath" userId="10951a6d-3610-4a87-8b75-8e5b3ed3f097" providerId="ADAL" clId="{7A6E02D7-7539-4C15-9A7A-4462498D957A}" dt="2021-09-14T19:45:15.166" v="3"/>
          <ac:spMkLst>
            <pc:docMk/>
            <pc:sldMk cId="4055055180" sldId="297"/>
            <ac:spMk id="5" creationId="{00000000-0000-0000-0000-000000000000}"/>
          </ac:spMkLst>
        </pc:spChg>
      </pc:sldChg>
      <pc:sldChg chg="modSp modNotes">
        <pc:chgData name="Jayarathna, Sampath" userId="10951a6d-3610-4a87-8b75-8e5b3ed3f097" providerId="ADAL" clId="{7A6E02D7-7539-4C15-9A7A-4462498D957A}" dt="2021-09-14T19:45:15.166" v="3"/>
        <pc:sldMkLst>
          <pc:docMk/>
          <pc:sldMk cId="2708398260" sldId="302"/>
        </pc:sldMkLst>
        <pc:spChg chg="mod">
          <ac:chgData name="Jayarathna, Sampath" userId="10951a6d-3610-4a87-8b75-8e5b3ed3f097" providerId="ADAL" clId="{7A6E02D7-7539-4C15-9A7A-4462498D957A}" dt="2021-09-14T19:45:15.166" v="3"/>
          <ac:spMkLst>
            <pc:docMk/>
            <pc:sldMk cId="2708398260" sldId="302"/>
            <ac:spMk id="7" creationId="{00000000-0000-0000-0000-000000000000}"/>
          </ac:spMkLst>
        </pc:spChg>
        <pc:spChg chg="mod">
          <ac:chgData name="Jayarathna, Sampath" userId="10951a6d-3610-4a87-8b75-8e5b3ed3f097" providerId="ADAL" clId="{7A6E02D7-7539-4C15-9A7A-4462498D957A}" dt="2021-09-14T19:45:15.166" v="3"/>
          <ac:spMkLst>
            <pc:docMk/>
            <pc:sldMk cId="2708398260" sldId="302"/>
            <ac:spMk id="12" creationId="{00000000-0000-0000-0000-000000000000}"/>
          </ac:spMkLst>
        </pc:spChg>
        <pc:spChg chg="mod">
          <ac:chgData name="Jayarathna, Sampath" userId="10951a6d-3610-4a87-8b75-8e5b3ed3f097" providerId="ADAL" clId="{7A6E02D7-7539-4C15-9A7A-4462498D957A}" dt="2021-09-14T19:45:15.166" v="3"/>
          <ac:spMkLst>
            <pc:docMk/>
            <pc:sldMk cId="2708398260" sldId="302"/>
            <ac:spMk id="13" creationId="{00000000-0000-0000-0000-000000000000}"/>
          </ac:spMkLst>
        </pc:spChg>
        <pc:spChg chg="mod">
          <ac:chgData name="Jayarathna, Sampath" userId="10951a6d-3610-4a87-8b75-8e5b3ed3f097" providerId="ADAL" clId="{7A6E02D7-7539-4C15-9A7A-4462498D957A}" dt="2021-09-14T19:45:15.166" v="3"/>
          <ac:spMkLst>
            <pc:docMk/>
            <pc:sldMk cId="2708398260" sldId="302"/>
            <ac:spMk id="1538050" creationId="{00000000-0000-0000-0000-000000000000}"/>
          </ac:spMkLst>
        </pc:spChg>
        <pc:graphicFrameChg chg="mod">
          <ac:chgData name="Jayarathna, Sampath" userId="10951a6d-3610-4a87-8b75-8e5b3ed3f097" providerId="ADAL" clId="{7A6E02D7-7539-4C15-9A7A-4462498D957A}" dt="2021-09-14T19:45:15.166" v="3"/>
          <ac:graphicFrameMkLst>
            <pc:docMk/>
            <pc:sldMk cId="2708398260" sldId="302"/>
            <ac:graphicFrameMk id="1538115" creationId="{00000000-0000-0000-0000-000000000000}"/>
          </ac:graphicFrameMkLst>
        </pc:graphicFrameChg>
        <pc:graphicFrameChg chg="mod">
          <ac:chgData name="Jayarathna, Sampath" userId="10951a6d-3610-4a87-8b75-8e5b3ed3f097" providerId="ADAL" clId="{7A6E02D7-7539-4C15-9A7A-4462498D957A}" dt="2021-09-14T19:45:15.166" v="3"/>
          <ac:graphicFrameMkLst>
            <pc:docMk/>
            <pc:sldMk cId="2708398260" sldId="302"/>
            <ac:graphicFrameMk id="1538116" creationId="{00000000-0000-0000-0000-000000000000}"/>
          </ac:graphicFrameMkLst>
        </pc:graphicFrameChg>
      </pc:sldChg>
      <pc:sldChg chg="modSp mod modNotes">
        <pc:chgData name="Jayarathna, Sampath" userId="10951a6d-3610-4a87-8b75-8e5b3ed3f097" providerId="ADAL" clId="{7A6E02D7-7539-4C15-9A7A-4462498D957A}" dt="2021-09-14T21:32:25.254" v="93" actId="1076"/>
        <pc:sldMkLst>
          <pc:docMk/>
          <pc:sldMk cId="1707285947" sldId="303"/>
        </pc:sldMkLst>
        <pc:spChg chg="mod">
          <ac:chgData name="Jayarathna, Sampath" userId="10951a6d-3610-4a87-8b75-8e5b3ed3f097" providerId="ADAL" clId="{7A6E02D7-7539-4C15-9A7A-4462498D957A}" dt="2021-09-14T19:45:15.166" v="3"/>
          <ac:spMkLst>
            <pc:docMk/>
            <pc:sldMk cId="1707285947" sldId="303"/>
            <ac:spMk id="2" creationId="{00000000-0000-0000-0000-000000000000}"/>
          </ac:spMkLst>
        </pc:spChg>
        <pc:spChg chg="mod">
          <ac:chgData name="Jayarathna, Sampath" userId="10951a6d-3610-4a87-8b75-8e5b3ed3f097" providerId="ADAL" clId="{7A6E02D7-7539-4C15-9A7A-4462498D957A}" dt="2021-09-14T19:45:15.166" v="3"/>
          <ac:spMkLst>
            <pc:docMk/>
            <pc:sldMk cId="1707285947" sldId="303"/>
            <ac:spMk id="3" creationId="{00000000-0000-0000-0000-000000000000}"/>
          </ac:spMkLst>
        </pc:spChg>
        <pc:spChg chg="mod">
          <ac:chgData name="Jayarathna, Sampath" userId="10951a6d-3610-4a87-8b75-8e5b3ed3f097" providerId="ADAL" clId="{7A6E02D7-7539-4C15-9A7A-4462498D957A}" dt="2021-09-14T21:32:25.254" v="93" actId="1076"/>
          <ac:spMkLst>
            <pc:docMk/>
            <pc:sldMk cId="1707285947" sldId="303"/>
            <ac:spMk id="4" creationId="{00000000-0000-0000-0000-000000000000}"/>
          </ac:spMkLst>
        </pc:spChg>
      </pc:sldChg>
      <pc:sldChg chg="modSp mod">
        <pc:chgData name="Jayarathna, Sampath" userId="10951a6d-3610-4a87-8b75-8e5b3ed3f097" providerId="ADAL" clId="{7A6E02D7-7539-4C15-9A7A-4462498D957A}" dt="2021-09-14T19:45:15.460" v="13" actId="27636"/>
        <pc:sldMkLst>
          <pc:docMk/>
          <pc:sldMk cId="1805054033" sldId="304"/>
        </pc:sldMkLst>
        <pc:spChg chg="mod">
          <ac:chgData name="Jayarathna, Sampath" userId="10951a6d-3610-4a87-8b75-8e5b3ed3f097" providerId="ADAL" clId="{7A6E02D7-7539-4C15-9A7A-4462498D957A}" dt="2021-09-14T19:45:15.166" v="3"/>
          <ac:spMkLst>
            <pc:docMk/>
            <pc:sldMk cId="1805054033" sldId="304"/>
            <ac:spMk id="2" creationId="{00000000-0000-0000-0000-000000000000}"/>
          </ac:spMkLst>
        </pc:spChg>
        <pc:spChg chg="mod">
          <ac:chgData name="Jayarathna, Sampath" userId="10951a6d-3610-4a87-8b75-8e5b3ed3f097" providerId="ADAL" clId="{7A6E02D7-7539-4C15-9A7A-4462498D957A}" dt="2021-09-14T19:45:15.460" v="13" actId="27636"/>
          <ac:spMkLst>
            <pc:docMk/>
            <pc:sldMk cId="1805054033" sldId="304"/>
            <ac:spMk id="3" creationId="{00000000-0000-0000-0000-000000000000}"/>
          </ac:spMkLst>
        </pc:spChg>
      </pc:sldChg>
      <pc:sldChg chg="modSp mod ord">
        <pc:chgData name="Jayarathna, Sampath" userId="10951a6d-3610-4a87-8b75-8e5b3ed3f097" providerId="ADAL" clId="{7A6E02D7-7539-4C15-9A7A-4462498D957A}" dt="2021-09-14T21:27:20.266" v="92" actId="20577"/>
        <pc:sldMkLst>
          <pc:docMk/>
          <pc:sldMk cId="1929049215" sldId="329"/>
        </pc:sldMkLst>
        <pc:spChg chg="mod">
          <ac:chgData name="Jayarathna, Sampath" userId="10951a6d-3610-4a87-8b75-8e5b3ed3f097" providerId="ADAL" clId="{7A6E02D7-7539-4C15-9A7A-4462498D957A}" dt="2021-09-14T19:45:15.166" v="3"/>
          <ac:spMkLst>
            <pc:docMk/>
            <pc:sldMk cId="1929049215" sldId="329"/>
            <ac:spMk id="2" creationId="{00000000-0000-0000-0000-000000000000}"/>
          </ac:spMkLst>
        </pc:spChg>
        <pc:spChg chg="mod">
          <ac:chgData name="Jayarathna, Sampath" userId="10951a6d-3610-4a87-8b75-8e5b3ed3f097" providerId="ADAL" clId="{7A6E02D7-7539-4C15-9A7A-4462498D957A}" dt="2021-09-14T21:27:20.266" v="92" actId="20577"/>
          <ac:spMkLst>
            <pc:docMk/>
            <pc:sldMk cId="1929049215" sldId="329"/>
            <ac:spMk id="3" creationId="{00000000-0000-0000-0000-000000000000}"/>
          </ac:spMkLst>
        </pc:spChg>
      </pc:sldChg>
      <pc:sldChg chg="modSp">
        <pc:chgData name="Jayarathna, Sampath" userId="10951a6d-3610-4a87-8b75-8e5b3ed3f097" providerId="ADAL" clId="{7A6E02D7-7539-4C15-9A7A-4462498D957A}" dt="2021-09-14T19:45:15.166" v="3"/>
        <pc:sldMkLst>
          <pc:docMk/>
          <pc:sldMk cId="962035373" sldId="332"/>
        </pc:sldMkLst>
        <pc:spChg chg="mod">
          <ac:chgData name="Jayarathna, Sampath" userId="10951a6d-3610-4a87-8b75-8e5b3ed3f097" providerId="ADAL" clId="{7A6E02D7-7539-4C15-9A7A-4462498D957A}" dt="2021-09-14T19:45:15.166" v="3"/>
          <ac:spMkLst>
            <pc:docMk/>
            <pc:sldMk cId="962035373" sldId="332"/>
            <ac:spMk id="2" creationId="{00000000-0000-0000-0000-000000000000}"/>
          </ac:spMkLst>
        </pc:spChg>
        <pc:spChg chg="mod">
          <ac:chgData name="Jayarathna, Sampath" userId="10951a6d-3610-4a87-8b75-8e5b3ed3f097" providerId="ADAL" clId="{7A6E02D7-7539-4C15-9A7A-4462498D957A}" dt="2021-09-14T19:45:15.166" v="3"/>
          <ac:spMkLst>
            <pc:docMk/>
            <pc:sldMk cId="962035373" sldId="332"/>
            <ac:spMk id="3" creationId="{00000000-0000-0000-0000-000000000000}"/>
          </ac:spMkLst>
        </pc:spChg>
        <pc:spChg chg="mod">
          <ac:chgData name="Jayarathna, Sampath" userId="10951a6d-3610-4a87-8b75-8e5b3ed3f097" providerId="ADAL" clId="{7A6E02D7-7539-4C15-9A7A-4462498D957A}" dt="2021-09-14T19:45:15.166" v="3"/>
          <ac:spMkLst>
            <pc:docMk/>
            <pc:sldMk cId="962035373" sldId="332"/>
            <ac:spMk id="9" creationId="{00000000-0000-0000-0000-000000000000}"/>
          </ac:spMkLst>
        </pc:spChg>
      </pc:sldChg>
      <pc:sldChg chg="modSp">
        <pc:chgData name="Jayarathna, Sampath" userId="10951a6d-3610-4a87-8b75-8e5b3ed3f097" providerId="ADAL" clId="{7A6E02D7-7539-4C15-9A7A-4462498D957A}" dt="2021-09-14T19:45:15.166" v="3"/>
        <pc:sldMkLst>
          <pc:docMk/>
          <pc:sldMk cId="2339948666" sldId="333"/>
        </pc:sldMkLst>
        <pc:spChg chg="mod">
          <ac:chgData name="Jayarathna, Sampath" userId="10951a6d-3610-4a87-8b75-8e5b3ed3f097" providerId="ADAL" clId="{7A6E02D7-7539-4C15-9A7A-4462498D957A}" dt="2021-09-14T19:45:15.166" v="3"/>
          <ac:spMkLst>
            <pc:docMk/>
            <pc:sldMk cId="2339948666" sldId="333"/>
            <ac:spMk id="2" creationId="{00000000-0000-0000-0000-000000000000}"/>
          </ac:spMkLst>
        </pc:spChg>
        <pc:spChg chg="mod">
          <ac:chgData name="Jayarathna, Sampath" userId="10951a6d-3610-4a87-8b75-8e5b3ed3f097" providerId="ADAL" clId="{7A6E02D7-7539-4C15-9A7A-4462498D957A}" dt="2021-09-14T19:45:15.166" v="3"/>
          <ac:spMkLst>
            <pc:docMk/>
            <pc:sldMk cId="2339948666" sldId="333"/>
            <ac:spMk id="3" creationId="{00000000-0000-0000-0000-000000000000}"/>
          </ac:spMkLst>
        </pc:spChg>
        <pc:spChg chg="mod">
          <ac:chgData name="Jayarathna, Sampath" userId="10951a6d-3610-4a87-8b75-8e5b3ed3f097" providerId="ADAL" clId="{7A6E02D7-7539-4C15-9A7A-4462498D957A}" dt="2021-09-14T19:45:15.166" v="3"/>
          <ac:spMkLst>
            <pc:docMk/>
            <pc:sldMk cId="2339948666" sldId="333"/>
            <ac:spMk id="4" creationId="{00000000-0000-0000-0000-000000000000}"/>
          </ac:spMkLst>
        </pc:spChg>
        <pc:spChg chg="mod">
          <ac:chgData name="Jayarathna, Sampath" userId="10951a6d-3610-4a87-8b75-8e5b3ed3f097" providerId="ADAL" clId="{7A6E02D7-7539-4C15-9A7A-4462498D957A}" dt="2021-09-14T19:45:15.166" v="3"/>
          <ac:spMkLst>
            <pc:docMk/>
            <pc:sldMk cId="2339948666" sldId="333"/>
            <ac:spMk id="5" creationId="{00000000-0000-0000-0000-000000000000}"/>
          </ac:spMkLst>
        </pc:spChg>
      </pc:sldChg>
      <pc:sldChg chg="modSp">
        <pc:chgData name="Jayarathna, Sampath" userId="10951a6d-3610-4a87-8b75-8e5b3ed3f097" providerId="ADAL" clId="{7A6E02D7-7539-4C15-9A7A-4462498D957A}" dt="2021-09-14T19:45:15.166" v="3"/>
        <pc:sldMkLst>
          <pc:docMk/>
          <pc:sldMk cId="1161986527" sldId="335"/>
        </pc:sldMkLst>
        <pc:spChg chg="mod">
          <ac:chgData name="Jayarathna, Sampath" userId="10951a6d-3610-4a87-8b75-8e5b3ed3f097" providerId="ADAL" clId="{7A6E02D7-7539-4C15-9A7A-4462498D957A}" dt="2021-09-14T19:45:15.166" v="3"/>
          <ac:spMkLst>
            <pc:docMk/>
            <pc:sldMk cId="1161986527" sldId="335"/>
            <ac:spMk id="2" creationId="{00000000-0000-0000-0000-000000000000}"/>
          </ac:spMkLst>
        </pc:spChg>
        <pc:spChg chg="mod">
          <ac:chgData name="Jayarathna, Sampath" userId="10951a6d-3610-4a87-8b75-8e5b3ed3f097" providerId="ADAL" clId="{7A6E02D7-7539-4C15-9A7A-4462498D957A}" dt="2021-09-14T19:45:15.166" v="3"/>
          <ac:spMkLst>
            <pc:docMk/>
            <pc:sldMk cId="1161986527" sldId="335"/>
            <ac:spMk id="3" creationId="{00000000-0000-0000-0000-000000000000}"/>
          </ac:spMkLst>
        </pc:spChg>
        <pc:spChg chg="mod">
          <ac:chgData name="Jayarathna, Sampath" userId="10951a6d-3610-4a87-8b75-8e5b3ed3f097" providerId="ADAL" clId="{7A6E02D7-7539-4C15-9A7A-4462498D957A}" dt="2021-09-14T19:45:15.166" v="3"/>
          <ac:spMkLst>
            <pc:docMk/>
            <pc:sldMk cId="1161986527" sldId="335"/>
            <ac:spMk id="4" creationId="{00000000-0000-0000-0000-000000000000}"/>
          </ac:spMkLst>
        </pc:spChg>
      </pc:sldChg>
      <pc:sldChg chg="modSp">
        <pc:chgData name="Jayarathna, Sampath" userId="10951a6d-3610-4a87-8b75-8e5b3ed3f097" providerId="ADAL" clId="{7A6E02D7-7539-4C15-9A7A-4462498D957A}" dt="2021-09-14T19:45:15.166" v="3"/>
        <pc:sldMkLst>
          <pc:docMk/>
          <pc:sldMk cId="1784025499" sldId="337"/>
        </pc:sldMkLst>
        <pc:spChg chg="mod">
          <ac:chgData name="Jayarathna, Sampath" userId="10951a6d-3610-4a87-8b75-8e5b3ed3f097" providerId="ADAL" clId="{7A6E02D7-7539-4C15-9A7A-4462498D957A}" dt="2021-09-14T19:45:15.166" v="3"/>
          <ac:spMkLst>
            <pc:docMk/>
            <pc:sldMk cId="1784025499" sldId="337"/>
            <ac:spMk id="2" creationId="{00000000-0000-0000-0000-000000000000}"/>
          </ac:spMkLst>
        </pc:spChg>
        <pc:spChg chg="mod">
          <ac:chgData name="Jayarathna, Sampath" userId="10951a6d-3610-4a87-8b75-8e5b3ed3f097" providerId="ADAL" clId="{7A6E02D7-7539-4C15-9A7A-4462498D957A}" dt="2021-09-14T19:45:15.166" v="3"/>
          <ac:spMkLst>
            <pc:docMk/>
            <pc:sldMk cId="1784025499" sldId="337"/>
            <ac:spMk id="3" creationId="{00000000-0000-0000-0000-000000000000}"/>
          </ac:spMkLst>
        </pc:spChg>
        <pc:spChg chg="mod">
          <ac:chgData name="Jayarathna, Sampath" userId="10951a6d-3610-4a87-8b75-8e5b3ed3f097" providerId="ADAL" clId="{7A6E02D7-7539-4C15-9A7A-4462498D957A}" dt="2021-09-14T19:45:15.166" v="3"/>
          <ac:spMkLst>
            <pc:docMk/>
            <pc:sldMk cId="1784025499" sldId="337"/>
            <ac:spMk id="4" creationId="{00000000-0000-0000-0000-000000000000}"/>
          </ac:spMkLst>
        </pc:spChg>
      </pc:sldChg>
      <pc:sldChg chg="modSp">
        <pc:chgData name="Jayarathna, Sampath" userId="10951a6d-3610-4a87-8b75-8e5b3ed3f097" providerId="ADAL" clId="{7A6E02D7-7539-4C15-9A7A-4462498D957A}" dt="2021-09-14T19:45:15.166" v="3"/>
        <pc:sldMkLst>
          <pc:docMk/>
          <pc:sldMk cId="1767418996" sldId="340"/>
        </pc:sldMkLst>
        <pc:spChg chg="mod">
          <ac:chgData name="Jayarathna, Sampath" userId="10951a6d-3610-4a87-8b75-8e5b3ed3f097" providerId="ADAL" clId="{7A6E02D7-7539-4C15-9A7A-4462498D957A}" dt="2021-09-14T19:45:15.166" v="3"/>
          <ac:spMkLst>
            <pc:docMk/>
            <pc:sldMk cId="1767418996" sldId="340"/>
            <ac:spMk id="2" creationId="{00000000-0000-0000-0000-000000000000}"/>
          </ac:spMkLst>
        </pc:spChg>
        <pc:spChg chg="mod">
          <ac:chgData name="Jayarathna, Sampath" userId="10951a6d-3610-4a87-8b75-8e5b3ed3f097" providerId="ADAL" clId="{7A6E02D7-7539-4C15-9A7A-4462498D957A}" dt="2021-09-14T19:45:15.166" v="3"/>
          <ac:spMkLst>
            <pc:docMk/>
            <pc:sldMk cId="1767418996" sldId="340"/>
            <ac:spMk id="3" creationId="{00000000-0000-0000-0000-000000000000}"/>
          </ac:spMkLst>
        </pc:spChg>
        <pc:spChg chg="mod">
          <ac:chgData name="Jayarathna, Sampath" userId="10951a6d-3610-4a87-8b75-8e5b3ed3f097" providerId="ADAL" clId="{7A6E02D7-7539-4C15-9A7A-4462498D957A}" dt="2021-09-14T19:45:15.166" v="3"/>
          <ac:spMkLst>
            <pc:docMk/>
            <pc:sldMk cId="1767418996" sldId="340"/>
            <ac:spMk id="4" creationId="{00000000-0000-0000-0000-000000000000}"/>
          </ac:spMkLst>
        </pc:spChg>
      </pc:sldChg>
      <pc:sldChg chg="modSp">
        <pc:chgData name="Jayarathna, Sampath" userId="10951a6d-3610-4a87-8b75-8e5b3ed3f097" providerId="ADAL" clId="{7A6E02D7-7539-4C15-9A7A-4462498D957A}" dt="2021-09-14T19:45:15.166" v="3"/>
        <pc:sldMkLst>
          <pc:docMk/>
          <pc:sldMk cId="3493642191" sldId="341"/>
        </pc:sldMkLst>
        <pc:spChg chg="mod">
          <ac:chgData name="Jayarathna, Sampath" userId="10951a6d-3610-4a87-8b75-8e5b3ed3f097" providerId="ADAL" clId="{7A6E02D7-7539-4C15-9A7A-4462498D957A}" dt="2021-09-14T19:45:15.166" v="3"/>
          <ac:spMkLst>
            <pc:docMk/>
            <pc:sldMk cId="3493642191" sldId="341"/>
            <ac:spMk id="2" creationId="{00000000-0000-0000-0000-000000000000}"/>
          </ac:spMkLst>
        </pc:spChg>
        <pc:spChg chg="mod">
          <ac:chgData name="Jayarathna, Sampath" userId="10951a6d-3610-4a87-8b75-8e5b3ed3f097" providerId="ADAL" clId="{7A6E02D7-7539-4C15-9A7A-4462498D957A}" dt="2021-09-14T19:45:15.166" v="3"/>
          <ac:spMkLst>
            <pc:docMk/>
            <pc:sldMk cId="3493642191" sldId="341"/>
            <ac:spMk id="3" creationId="{00000000-0000-0000-0000-000000000000}"/>
          </ac:spMkLst>
        </pc:spChg>
        <pc:spChg chg="mod">
          <ac:chgData name="Jayarathna, Sampath" userId="10951a6d-3610-4a87-8b75-8e5b3ed3f097" providerId="ADAL" clId="{7A6E02D7-7539-4C15-9A7A-4462498D957A}" dt="2021-09-14T19:45:15.166" v="3"/>
          <ac:spMkLst>
            <pc:docMk/>
            <pc:sldMk cId="3493642191" sldId="341"/>
            <ac:spMk id="4" creationId="{00000000-0000-0000-0000-000000000000}"/>
          </ac:spMkLst>
        </pc:spChg>
      </pc:sldChg>
      <pc:sldChg chg="modSp">
        <pc:chgData name="Jayarathna, Sampath" userId="10951a6d-3610-4a87-8b75-8e5b3ed3f097" providerId="ADAL" clId="{7A6E02D7-7539-4C15-9A7A-4462498D957A}" dt="2021-09-14T19:45:15.166" v="3"/>
        <pc:sldMkLst>
          <pc:docMk/>
          <pc:sldMk cId="3374178570" sldId="345"/>
        </pc:sldMkLst>
        <pc:spChg chg="mod">
          <ac:chgData name="Jayarathna, Sampath" userId="10951a6d-3610-4a87-8b75-8e5b3ed3f097" providerId="ADAL" clId="{7A6E02D7-7539-4C15-9A7A-4462498D957A}" dt="2021-09-14T19:45:15.166" v="3"/>
          <ac:spMkLst>
            <pc:docMk/>
            <pc:sldMk cId="3374178570" sldId="345"/>
            <ac:spMk id="2" creationId="{00000000-0000-0000-0000-000000000000}"/>
          </ac:spMkLst>
        </pc:spChg>
        <pc:spChg chg="mod">
          <ac:chgData name="Jayarathna, Sampath" userId="10951a6d-3610-4a87-8b75-8e5b3ed3f097" providerId="ADAL" clId="{7A6E02D7-7539-4C15-9A7A-4462498D957A}" dt="2021-09-14T19:45:15.166" v="3"/>
          <ac:spMkLst>
            <pc:docMk/>
            <pc:sldMk cId="3374178570" sldId="345"/>
            <ac:spMk id="3" creationId="{00000000-0000-0000-0000-000000000000}"/>
          </ac:spMkLst>
        </pc:spChg>
        <pc:spChg chg="mod">
          <ac:chgData name="Jayarathna, Sampath" userId="10951a6d-3610-4a87-8b75-8e5b3ed3f097" providerId="ADAL" clId="{7A6E02D7-7539-4C15-9A7A-4462498D957A}" dt="2021-09-14T19:45:15.166" v="3"/>
          <ac:spMkLst>
            <pc:docMk/>
            <pc:sldMk cId="3374178570" sldId="345"/>
            <ac:spMk id="4" creationId="{00000000-0000-0000-0000-000000000000}"/>
          </ac:spMkLst>
        </pc:spChg>
      </pc:sldChg>
      <pc:sldChg chg="modSp mod">
        <pc:chgData name="Jayarathna, Sampath" userId="10951a6d-3610-4a87-8b75-8e5b3ed3f097" providerId="ADAL" clId="{7A6E02D7-7539-4C15-9A7A-4462498D957A}" dt="2021-09-14T19:45:15.291" v="4" actId="27636"/>
        <pc:sldMkLst>
          <pc:docMk/>
          <pc:sldMk cId="3136497693" sldId="346"/>
        </pc:sldMkLst>
        <pc:spChg chg="mod">
          <ac:chgData name="Jayarathna, Sampath" userId="10951a6d-3610-4a87-8b75-8e5b3ed3f097" providerId="ADAL" clId="{7A6E02D7-7539-4C15-9A7A-4462498D957A}" dt="2021-09-14T19:45:15.166" v="3"/>
          <ac:spMkLst>
            <pc:docMk/>
            <pc:sldMk cId="3136497693" sldId="346"/>
            <ac:spMk id="2" creationId="{00000000-0000-0000-0000-000000000000}"/>
          </ac:spMkLst>
        </pc:spChg>
        <pc:spChg chg="mod">
          <ac:chgData name="Jayarathna, Sampath" userId="10951a6d-3610-4a87-8b75-8e5b3ed3f097" providerId="ADAL" clId="{7A6E02D7-7539-4C15-9A7A-4462498D957A}" dt="2021-09-14T19:45:15.291" v="4" actId="27636"/>
          <ac:spMkLst>
            <pc:docMk/>
            <pc:sldMk cId="3136497693" sldId="346"/>
            <ac:spMk id="3" creationId="{00000000-0000-0000-0000-000000000000}"/>
          </ac:spMkLst>
        </pc:spChg>
        <pc:spChg chg="mod">
          <ac:chgData name="Jayarathna, Sampath" userId="10951a6d-3610-4a87-8b75-8e5b3ed3f097" providerId="ADAL" clId="{7A6E02D7-7539-4C15-9A7A-4462498D957A}" dt="2021-09-14T19:45:15.166" v="3"/>
          <ac:spMkLst>
            <pc:docMk/>
            <pc:sldMk cId="3136497693" sldId="346"/>
            <ac:spMk id="4" creationId="{00000000-0000-0000-0000-000000000000}"/>
          </ac:spMkLst>
        </pc:spChg>
      </pc:sldChg>
      <pc:sldChg chg="modSp">
        <pc:chgData name="Jayarathna, Sampath" userId="10951a6d-3610-4a87-8b75-8e5b3ed3f097" providerId="ADAL" clId="{7A6E02D7-7539-4C15-9A7A-4462498D957A}" dt="2021-09-14T19:45:15.166" v="3"/>
        <pc:sldMkLst>
          <pc:docMk/>
          <pc:sldMk cId="1978912532" sldId="347"/>
        </pc:sldMkLst>
        <pc:spChg chg="mod">
          <ac:chgData name="Jayarathna, Sampath" userId="10951a6d-3610-4a87-8b75-8e5b3ed3f097" providerId="ADAL" clId="{7A6E02D7-7539-4C15-9A7A-4462498D957A}" dt="2021-09-14T19:45:15.166" v="3"/>
          <ac:spMkLst>
            <pc:docMk/>
            <pc:sldMk cId="1978912532" sldId="347"/>
            <ac:spMk id="2" creationId="{00000000-0000-0000-0000-000000000000}"/>
          </ac:spMkLst>
        </pc:spChg>
        <pc:spChg chg="mod">
          <ac:chgData name="Jayarathna, Sampath" userId="10951a6d-3610-4a87-8b75-8e5b3ed3f097" providerId="ADAL" clId="{7A6E02D7-7539-4C15-9A7A-4462498D957A}" dt="2021-09-14T19:45:15.166" v="3"/>
          <ac:spMkLst>
            <pc:docMk/>
            <pc:sldMk cId="1978912532" sldId="347"/>
            <ac:spMk id="3" creationId="{00000000-0000-0000-0000-000000000000}"/>
          </ac:spMkLst>
        </pc:spChg>
        <pc:spChg chg="mod">
          <ac:chgData name="Jayarathna, Sampath" userId="10951a6d-3610-4a87-8b75-8e5b3ed3f097" providerId="ADAL" clId="{7A6E02D7-7539-4C15-9A7A-4462498D957A}" dt="2021-09-14T19:45:15.166" v="3"/>
          <ac:spMkLst>
            <pc:docMk/>
            <pc:sldMk cId="1978912532" sldId="347"/>
            <ac:spMk id="4" creationId="{00000000-0000-0000-0000-000000000000}"/>
          </ac:spMkLst>
        </pc:spChg>
      </pc:sldChg>
      <pc:sldChg chg="modSp">
        <pc:chgData name="Jayarathna, Sampath" userId="10951a6d-3610-4a87-8b75-8e5b3ed3f097" providerId="ADAL" clId="{7A6E02D7-7539-4C15-9A7A-4462498D957A}" dt="2021-09-14T19:45:15.166" v="3"/>
        <pc:sldMkLst>
          <pc:docMk/>
          <pc:sldMk cId="3409825813" sldId="348"/>
        </pc:sldMkLst>
        <pc:spChg chg="mod">
          <ac:chgData name="Jayarathna, Sampath" userId="10951a6d-3610-4a87-8b75-8e5b3ed3f097" providerId="ADAL" clId="{7A6E02D7-7539-4C15-9A7A-4462498D957A}" dt="2021-09-14T19:45:15.166" v="3"/>
          <ac:spMkLst>
            <pc:docMk/>
            <pc:sldMk cId="3409825813" sldId="348"/>
            <ac:spMk id="2" creationId="{00000000-0000-0000-0000-000000000000}"/>
          </ac:spMkLst>
        </pc:spChg>
        <pc:spChg chg="mod">
          <ac:chgData name="Jayarathna, Sampath" userId="10951a6d-3610-4a87-8b75-8e5b3ed3f097" providerId="ADAL" clId="{7A6E02D7-7539-4C15-9A7A-4462498D957A}" dt="2021-09-14T19:45:15.166" v="3"/>
          <ac:spMkLst>
            <pc:docMk/>
            <pc:sldMk cId="3409825813" sldId="348"/>
            <ac:spMk id="3" creationId="{00000000-0000-0000-0000-000000000000}"/>
          </ac:spMkLst>
        </pc:spChg>
        <pc:spChg chg="mod">
          <ac:chgData name="Jayarathna, Sampath" userId="10951a6d-3610-4a87-8b75-8e5b3ed3f097" providerId="ADAL" clId="{7A6E02D7-7539-4C15-9A7A-4462498D957A}" dt="2021-09-14T19:45:15.166" v="3"/>
          <ac:spMkLst>
            <pc:docMk/>
            <pc:sldMk cId="3409825813" sldId="348"/>
            <ac:spMk id="4" creationId="{00000000-0000-0000-0000-000000000000}"/>
          </ac:spMkLst>
        </pc:spChg>
      </pc:sldChg>
      <pc:sldChg chg="modSp mod">
        <pc:chgData name="Jayarathna, Sampath" userId="10951a6d-3610-4a87-8b75-8e5b3ed3f097" providerId="ADAL" clId="{7A6E02D7-7539-4C15-9A7A-4462498D957A}" dt="2021-09-14T19:46:58.355" v="63" actId="20577"/>
        <pc:sldMkLst>
          <pc:docMk/>
          <pc:sldMk cId="2667661204" sldId="349"/>
        </pc:sldMkLst>
        <pc:spChg chg="mod">
          <ac:chgData name="Jayarathna, Sampath" userId="10951a6d-3610-4a87-8b75-8e5b3ed3f097" providerId="ADAL" clId="{7A6E02D7-7539-4C15-9A7A-4462498D957A}" dt="2021-09-14T19:45:15.166" v="3"/>
          <ac:spMkLst>
            <pc:docMk/>
            <pc:sldMk cId="2667661204" sldId="349"/>
            <ac:spMk id="2" creationId="{00000000-0000-0000-0000-000000000000}"/>
          </ac:spMkLst>
        </pc:spChg>
        <pc:spChg chg="mod">
          <ac:chgData name="Jayarathna, Sampath" userId="10951a6d-3610-4a87-8b75-8e5b3ed3f097" providerId="ADAL" clId="{7A6E02D7-7539-4C15-9A7A-4462498D957A}" dt="2021-09-14T19:46:58.355" v="63" actId="20577"/>
          <ac:spMkLst>
            <pc:docMk/>
            <pc:sldMk cId="2667661204" sldId="349"/>
            <ac:spMk id="3" creationId="{00000000-0000-0000-0000-000000000000}"/>
          </ac:spMkLst>
        </pc:spChg>
      </pc:sldChg>
      <pc:sldChg chg="modSp">
        <pc:chgData name="Jayarathna, Sampath" userId="10951a6d-3610-4a87-8b75-8e5b3ed3f097" providerId="ADAL" clId="{7A6E02D7-7539-4C15-9A7A-4462498D957A}" dt="2021-09-14T19:45:15.166" v="3"/>
        <pc:sldMkLst>
          <pc:docMk/>
          <pc:sldMk cId="3706566419" sldId="350"/>
        </pc:sldMkLst>
        <pc:spChg chg="mod">
          <ac:chgData name="Jayarathna, Sampath" userId="10951a6d-3610-4a87-8b75-8e5b3ed3f097" providerId="ADAL" clId="{7A6E02D7-7539-4C15-9A7A-4462498D957A}" dt="2021-09-14T19:45:15.166" v="3"/>
          <ac:spMkLst>
            <pc:docMk/>
            <pc:sldMk cId="3706566419" sldId="350"/>
            <ac:spMk id="2" creationId="{00000000-0000-0000-0000-000000000000}"/>
          </ac:spMkLst>
        </pc:spChg>
        <pc:spChg chg="mod">
          <ac:chgData name="Jayarathna, Sampath" userId="10951a6d-3610-4a87-8b75-8e5b3ed3f097" providerId="ADAL" clId="{7A6E02D7-7539-4C15-9A7A-4462498D957A}" dt="2021-09-14T19:45:15.166" v="3"/>
          <ac:spMkLst>
            <pc:docMk/>
            <pc:sldMk cId="3706566419" sldId="350"/>
            <ac:spMk id="8" creationId="{00000000-0000-0000-0000-000000000000}"/>
          </ac:spMkLst>
        </pc:spChg>
      </pc:sldChg>
      <pc:sldChg chg="modSp">
        <pc:chgData name="Jayarathna, Sampath" userId="10951a6d-3610-4a87-8b75-8e5b3ed3f097" providerId="ADAL" clId="{7A6E02D7-7539-4C15-9A7A-4462498D957A}" dt="2021-09-14T19:45:15.166" v="3"/>
        <pc:sldMkLst>
          <pc:docMk/>
          <pc:sldMk cId="923534920" sldId="351"/>
        </pc:sldMkLst>
        <pc:spChg chg="mod">
          <ac:chgData name="Jayarathna, Sampath" userId="10951a6d-3610-4a87-8b75-8e5b3ed3f097" providerId="ADAL" clId="{7A6E02D7-7539-4C15-9A7A-4462498D957A}" dt="2021-09-14T19:45:15.166" v="3"/>
          <ac:spMkLst>
            <pc:docMk/>
            <pc:sldMk cId="923534920" sldId="351"/>
            <ac:spMk id="2" creationId="{00000000-0000-0000-0000-000000000000}"/>
          </ac:spMkLst>
        </pc:spChg>
        <pc:spChg chg="mod">
          <ac:chgData name="Jayarathna, Sampath" userId="10951a6d-3610-4a87-8b75-8e5b3ed3f097" providerId="ADAL" clId="{7A6E02D7-7539-4C15-9A7A-4462498D957A}" dt="2021-09-14T19:45:15.166" v="3"/>
          <ac:spMkLst>
            <pc:docMk/>
            <pc:sldMk cId="923534920" sldId="351"/>
            <ac:spMk id="8" creationId="{00000000-0000-0000-0000-000000000000}"/>
          </ac:spMkLst>
        </pc:spChg>
      </pc:sldChg>
      <pc:sldChg chg="modSp mod">
        <pc:chgData name="Jayarathna, Sampath" userId="10951a6d-3610-4a87-8b75-8e5b3ed3f097" providerId="ADAL" clId="{7A6E02D7-7539-4C15-9A7A-4462498D957A}" dt="2021-09-14T19:45:15.407" v="11" actId="27636"/>
        <pc:sldMkLst>
          <pc:docMk/>
          <pc:sldMk cId="468257747" sldId="352"/>
        </pc:sldMkLst>
        <pc:spChg chg="mod">
          <ac:chgData name="Jayarathna, Sampath" userId="10951a6d-3610-4a87-8b75-8e5b3ed3f097" providerId="ADAL" clId="{7A6E02D7-7539-4C15-9A7A-4462498D957A}" dt="2021-09-14T19:45:15.166" v="3"/>
          <ac:spMkLst>
            <pc:docMk/>
            <pc:sldMk cId="468257747" sldId="352"/>
            <ac:spMk id="2" creationId="{00000000-0000-0000-0000-000000000000}"/>
          </ac:spMkLst>
        </pc:spChg>
        <pc:spChg chg="mod">
          <ac:chgData name="Jayarathna, Sampath" userId="10951a6d-3610-4a87-8b75-8e5b3ed3f097" providerId="ADAL" clId="{7A6E02D7-7539-4C15-9A7A-4462498D957A}" dt="2021-09-14T19:45:15.407" v="11" actId="27636"/>
          <ac:spMkLst>
            <pc:docMk/>
            <pc:sldMk cId="468257747" sldId="352"/>
            <ac:spMk id="3" creationId="{00000000-0000-0000-0000-000000000000}"/>
          </ac:spMkLst>
        </pc:spChg>
        <pc:spChg chg="mod">
          <ac:chgData name="Jayarathna, Sampath" userId="10951a6d-3610-4a87-8b75-8e5b3ed3f097" providerId="ADAL" clId="{7A6E02D7-7539-4C15-9A7A-4462498D957A}" dt="2021-09-14T19:45:15.166" v="3"/>
          <ac:spMkLst>
            <pc:docMk/>
            <pc:sldMk cId="468257747" sldId="352"/>
            <ac:spMk id="4" creationId="{00000000-0000-0000-0000-000000000000}"/>
          </ac:spMkLst>
        </pc:spChg>
        <pc:spChg chg="mod">
          <ac:chgData name="Jayarathna, Sampath" userId="10951a6d-3610-4a87-8b75-8e5b3ed3f097" providerId="ADAL" clId="{7A6E02D7-7539-4C15-9A7A-4462498D957A}" dt="2021-09-14T19:45:15.166" v="3"/>
          <ac:spMkLst>
            <pc:docMk/>
            <pc:sldMk cId="468257747" sldId="352"/>
            <ac:spMk id="5" creationId="{00000000-0000-0000-0000-000000000000}"/>
          </ac:spMkLst>
        </pc:spChg>
      </pc:sldChg>
      <pc:sldChg chg="modSp mod">
        <pc:chgData name="Jayarathna, Sampath" userId="10951a6d-3610-4a87-8b75-8e5b3ed3f097" providerId="ADAL" clId="{7A6E02D7-7539-4C15-9A7A-4462498D957A}" dt="2021-09-14T20:43:23.169" v="64" actId="1076"/>
        <pc:sldMkLst>
          <pc:docMk/>
          <pc:sldMk cId="1616298870" sldId="353"/>
        </pc:sldMkLst>
        <pc:spChg chg="mod">
          <ac:chgData name="Jayarathna, Sampath" userId="10951a6d-3610-4a87-8b75-8e5b3ed3f097" providerId="ADAL" clId="{7A6E02D7-7539-4C15-9A7A-4462498D957A}" dt="2021-09-14T19:45:15.166" v="3"/>
          <ac:spMkLst>
            <pc:docMk/>
            <pc:sldMk cId="1616298870" sldId="353"/>
            <ac:spMk id="3" creationId="{00000000-0000-0000-0000-000000000000}"/>
          </ac:spMkLst>
        </pc:spChg>
        <pc:spChg chg="mod">
          <ac:chgData name="Jayarathna, Sampath" userId="10951a6d-3610-4a87-8b75-8e5b3ed3f097" providerId="ADAL" clId="{7A6E02D7-7539-4C15-9A7A-4462498D957A}" dt="2021-09-14T19:45:15.166" v="3"/>
          <ac:spMkLst>
            <pc:docMk/>
            <pc:sldMk cId="1616298870" sldId="353"/>
            <ac:spMk id="5" creationId="{00000000-0000-0000-0000-000000000000}"/>
          </ac:spMkLst>
        </pc:spChg>
        <pc:spChg chg="mod">
          <ac:chgData name="Jayarathna, Sampath" userId="10951a6d-3610-4a87-8b75-8e5b3ed3f097" providerId="ADAL" clId="{7A6E02D7-7539-4C15-9A7A-4462498D957A}" dt="2021-09-14T20:43:23.169" v="64" actId="1076"/>
          <ac:spMkLst>
            <pc:docMk/>
            <pc:sldMk cId="1616298870" sldId="353"/>
            <ac:spMk id="6" creationId="{00000000-0000-0000-0000-000000000000}"/>
          </ac:spMkLst>
        </pc:spChg>
      </pc:sldChg>
      <pc:sldChg chg="modSp modNotes">
        <pc:chgData name="Jayarathna, Sampath" userId="10951a6d-3610-4a87-8b75-8e5b3ed3f097" providerId="ADAL" clId="{7A6E02D7-7539-4C15-9A7A-4462498D957A}" dt="2021-09-14T19:45:15.166" v="3"/>
        <pc:sldMkLst>
          <pc:docMk/>
          <pc:sldMk cId="2974580793" sldId="354"/>
        </pc:sldMkLst>
        <pc:spChg chg="mod">
          <ac:chgData name="Jayarathna, Sampath" userId="10951a6d-3610-4a87-8b75-8e5b3ed3f097" providerId="ADAL" clId="{7A6E02D7-7539-4C15-9A7A-4462498D957A}" dt="2021-09-14T19:45:15.166" v="3"/>
          <ac:spMkLst>
            <pc:docMk/>
            <pc:sldMk cId="2974580793" sldId="354"/>
            <ac:spMk id="2" creationId="{00000000-0000-0000-0000-000000000000}"/>
          </ac:spMkLst>
        </pc:spChg>
        <pc:spChg chg="mod">
          <ac:chgData name="Jayarathna, Sampath" userId="10951a6d-3610-4a87-8b75-8e5b3ed3f097" providerId="ADAL" clId="{7A6E02D7-7539-4C15-9A7A-4462498D957A}" dt="2021-09-14T19:45:15.166" v="3"/>
          <ac:spMkLst>
            <pc:docMk/>
            <pc:sldMk cId="2974580793" sldId="354"/>
            <ac:spMk id="3" creationId="{00000000-0000-0000-0000-000000000000}"/>
          </ac:spMkLst>
        </pc:spChg>
        <pc:spChg chg="mod">
          <ac:chgData name="Jayarathna, Sampath" userId="10951a6d-3610-4a87-8b75-8e5b3ed3f097" providerId="ADAL" clId="{7A6E02D7-7539-4C15-9A7A-4462498D957A}" dt="2021-09-14T19:45:15.166" v="3"/>
          <ac:spMkLst>
            <pc:docMk/>
            <pc:sldMk cId="2974580793" sldId="354"/>
            <ac:spMk id="4" creationId="{00000000-0000-0000-0000-000000000000}"/>
          </ac:spMkLst>
        </pc:spChg>
        <pc:spChg chg="mod">
          <ac:chgData name="Jayarathna, Sampath" userId="10951a6d-3610-4a87-8b75-8e5b3ed3f097" providerId="ADAL" clId="{7A6E02D7-7539-4C15-9A7A-4462498D957A}" dt="2021-09-14T19:45:15.166" v="3"/>
          <ac:spMkLst>
            <pc:docMk/>
            <pc:sldMk cId="2974580793" sldId="354"/>
            <ac:spMk id="5" creationId="{00000000-0000-0000-0000-000000000000}"/>
          </ac:spMkLst>
        </pc:spChg>
        <pc:spChg chg="mod">
          <ac:chgData name="Jayarathna, Sampath" userId="10951a6d-3610-4a87-8b75-8e5b3ed3f097" providerId="ADAL" clId="{7A6E02D7-7539-4C15-9A7A-4462498D957A}" dt="2021-09-14T19:45:15.166" v="3"/>
          <ac:spMkLst>
            <pc:docMk/>
            <pc:sldMk cId="2974580793" sldId="354"/>
            <ac:spMk id="6" creationId="{00000000-0000-0000-0000-000000000000}"/>
          </ac:spMkLst>
        </pc:spChg>
      </pc:sldChg>
      <pc:sldChg chg="modSp">
        <pc:chgData name="Jayarathna, Sampath" userId="10951a6d-3610-4a87-8b75-8e5b3ed3f097" providerId="ADAL" clId="{7A6E02D7-7539-4C15-9A7A-4462498D957A}" dt="2021-09-14T19:45:15.166" v="3"/>
        <pc:sldMkLst>
          <pc:docMk/>
          <pc:sldMk cId="1282165385" sldId="355"/>
        </pc:sldMkLst>
        <pc:spChg chg="mod">
          <ac:chgData name="Jayarathna, Sampath" userId="10951a6d-3610-4a87-8b75-8e5b3ed3f097" providerId="ADAL" clId="{7A6E02D7-7539-4C15-9A7A-4462498D957A}" dt="2021-09-14T19:45:15.166" v="3"/>
          <ac:spMkLst>
            <pc:docMk/>
            <pc:sldMk cId="1282165385" sldId="355"/>
            <ac:spMk id="3" creationId="{00000000-0000-0000-0000-000000000000}"/>
          </ac:spMkLst>
        </pc:spChg>
        <pc:spChg chg="mod">
          <ac:chgData name="Jayarathna, Sampath" userId="10951a6d-3610-4a87-8b75-8e5b3ed3f097" providerId="ADAL" clId="{7A6E02D7-7539-4C15-9A7A-4462498D957A}" dt="2021-09-14T19:45:15.166" v="3"/>
          <ac:spMkLst>
            <pc:docMk/>
            <pc:sldMk cId="1282165385" sldId="355"/>
            <ac:spMk id="5" creationId="{00000000-0000-0000-0000-000000000000}"/>
          </ac:spMkLst>
        </pc:spChg>
        <pc:spChg chg="mod">
          <ac:chgData name="Jayarathna, Sampath" userId="10951a6d-3610-4a87-8b75-8e5b3ed3f097" providerId="ADAL" clId="{7A6E02D7-7539-4C15-9A7A-4462498D957A}" dt="2021-09-14T19:45:15.166" v="3"/>
          <ac:spMkLst>
            <pc:docMk/>
            <pc:sldMk cId="1282165385" sldId="355"/>
            <ac:spMk id="6" creationId="{00000000-0000-0000-0000-000000000000}"/>
          </ac:spMkLst>
        </pc:spChg>
        <pc:spChg chg="mod">
          <ac:chgData name="Jayarathna, Sampath" userId="10951a6d-3610-4a87-8b75-8e5b3ed3f097" providerId="ADAL" clId="{7A6E02D7-7539-4C15-9A7A-4462498D957A}" dt="2021-09-14T19:45:15.166" v="3"/>
          <ac:spMkLst>
            <pc:docMk/>
            <pc:sldMk cId="1282165385" sldId="355"/>
            <ac:spMk id="7" creationId="{00000000-0000-0000-0000-000000000000}"/>
          </ac:spMkLst>
        </pc:spChg>
        <pc:spChg chg="mod">
          <ac:chgData name="Jayarathna, Sampath" userId="10951a6d-3610-4a87-8b75-8e5b3ed3f097" providerId="ADAL" clId="{7A6E02D7-7539-4C15-9A7A-4462498D957A}" dt="2021-09-14T19:45:15.166" v="3"/>
          <ac:spMkLst>
            <pc:docMk/>
            <pc:sldMk cId="1282165385" sldId="355"/>
            <ac:spMk id="8" creationId="{00000000-0000-0000-0000-000000000000}"/>
          </ac:spMkLst>
        </pc:spChg>
        <pc:spChg chg="mod">
          <ac:chgData name="Jayarathna, Sampath" userId="10951a6d-3610-4a87-8b75-8e5b3ed3f097" providerId="ADAL" clId="{7A6E02D7-7539-4C15-9A7A-4462498D957A}" dt="2021-09-14T19:45:15.166" v="3"/>
          <ac:spMkLst>
            <pc:docMk/>
            <pc:sldMk cId="1282165385" sldId="355"/>
            <ac:spMk id="9" creationId="{00000000-0000-0000-0000-000000000000}"/>
          </ac:spMkLst>
        </pc:spChg>
      </pc:sldChg>
      <pc:sldChg chg="modSp">
        <pc:chgData name="Jayarathna, Sampath" userId="10951a6d-3610-4a87-8b75-8e5b3ed3f097" providerId="ADAL" clId="{7A6E02D7-7539-4C15-9A7A-4462498D957A}" dt="2021-09-14T19:45:15.166" v="3"/>
        <pc:sldMkLst>
          <pc:docMk/>
          <pc:sldMk cId="8666868" sldId="356"/>
        </pc:sldMkLst>
        <pc:spChg chg="mod">
          <ac:chgData name="Jayarathna, Sampath" userId="10951a6d-3610-4a87-8b75-8e5b3ed3f097" providerId="ADAL" clId="{7A6E02D7-7539-4C15-9A7A-4462498D957A}" dt="2021-09-14T19:45:15.166" v="3"/>
          <ac:spMkLst>
            <pc:docMk/>
            <pc:sldMk cId="8666868" sldId="356"/>
            <ac:spMk id="2" creationId="{00000000-0000-0000-0000-000000000000}"/>
          </ac:spMkLst>
        </pc:spChg>
        <pc:spChg chg="mod">
          <ac:chgData name="Jayarathna, Sampath" userId="10951a6d-3610-4a87-8b75-8e5b3ed3f097" providerId="ADAL" clId="{7A6E02D7-7539-4C15-9A7A-4462498D957A}" dt="2021-09-14T19:45:15.166" v="3"/>
          <ac:spMkLst>
            <pc:docMk/>
            <pc:sldMk cId="8666868" sldId="356"/>
            <ac:spMk id="3" creationId="{00000000-0000-0000-0000-000000000000}"/>
          </ac:spMkLst>
        </pc:spChg>
        <pc:spChg chg="mod">
          <ac:chgData name="Jayarathna, Sampath" userId="10951a6d-3610-4a87-8b75-8e5b3ed3f097" providerId="ADAL" clId="{7A6E02D7-7539-4C15-9A7A-4462498D957A}" dt="2021-09-14T19:45:15.166" v="3"/>
          <ac:spMkLst>
            <pc:docMk/>
            <pc:sldMk cId="8666868" sldId="356"/>
            <ac:spMk id="4" creationId="{00000000-0000-0000-0000-000000000000}"/>
          </ac:spMkLst>
        </pc:spChg>
      </pc:sldChg>
      <pc:sldChg chg="modSp">
        <pc:chgData name="Jayarathna, Sampath" userId="10951a6d-3610-4a87-8b75-8e5b3ed3f097" providerId="ADAL" clId="{7A6E02D7-7539-4C15-9A7A-4462498D957A}" dt="2021-09-14T19:45:15.166" v="3"/>
        <pc:sldMkLst>
          <pc:docMk/>
          <pc:sldMk cId="3222510126" sldId="357"/>
        </pc:sldMkLst>
        <pc:spChg chg="mod">
          <ac:chgData name="Jayarathna, Sampath" userId="10951a6d-3610-4a87-8b75-8e5b3ed3f097" providerId="ADAL" clId="{7A6E02D7-7539-4C15-9A7A-4462498D957A}" dt="2021-09-14T19:45:15.166" v="3"/>
          <ac:spMkLst>
            <pc:docMk/>
            <pc:sldMk cId="3222510126" sldId="357"/>
            <ac:spMk id="2" creationId="{00000000-0000-0000-0000-000000000000}"/>
          </ac:spMkLst>
        </pc:spChg>
        <pc:spChg chg="mod">
          <ac:chgData name="Jayarathna, Sampath" userId="10951a6d-3610-4a87-8b75-8e5b3ed3f097" providerId="ADAL" clId="{7A6E02D7-7539-4C15-9A7A-4462498D957A}" dt="2021-09-14T19:45:15.166" v="3"/>
          <ac:spMkLst>
            <pc:docMk/>
            <pc:sldMk cId="3222510126" sldId="357"/>
            <ac:spMk id="4" creationId="{00000000-0000-0000-0000-000000000000}"/>
          </ac:spMkLst>
        </pc:spChg>
        <pc:spChg chg="mod">
          <ac:chgData name="Jayarathna, Sampath" userId="10951a6d-3610-4a87-8b75-8e5b3ed3f097" providerId="ADAL" clId="{7A6E02D7-7539-4C15-9A7A-4462498D957A}" dt="2021-09-14T19:45:15.166" v="3"/>
          <ac:spMkLst>
            <pc:docMk/>
            <pc:sldMk cId="3222510126" sldId="357"/>
            <ac:spMk id="5" creationId="{00000000-0000-0000-0000-000000000000}"/>
          </ac:spMkLst>
        </pc:spChg>
        <pc:spChg chg="mod">
          <ac:chgData name="Jayarathna, Sampath" userId="10951a6d-3610-4a87-8b75-8e5b3ed3f097" providerId="ADAL" clId="{7A6E02D7-7539-4C15-9A7A-4462498D957A}" dt="2021-09-14T19:45:15.166" v="3"/>
          <ac:spMkLst>
            <pc:docMk/>
            <pc:sldMk cId="3222510126" sldId="357"/>
            <ac:spMk id="7" creationId="{00000000-0000-0000-0000-000000000000}"/>
          </ac:spMkLst>
        </pc:spChg>
      </pc:sldChg>
      <pc:sldChg chg="modSp">
        <pc:chgData name="Jayarathna, Sampath" userId="10951a6d-3610-4a87-8b75-8e5b3ed3f097" providerId="ADAL" clId="{7A6E02D7-7539-4C15-9A7A-4462498D957A}" dt="2021-09-14T19:45:15.166" v="3"/>
        <pc:sldMkLst>
          <pc:docMk/>
          <pc:sldMk cId="2141637221" sldId="358"/>
        </pc:sldMkLst>
        <pc:spChg chg="mod">
          <ac:chgData name="Jayarathna, Sampath" userId="10951a6d-3610-4a87-8b75-8e5b3ed3f097" providerId="ADAL" clId="{7A6E02D7-7539-4C15-9A7A-4462498D957A}" dt="2021-09-14T19:45:15.166" v="3"/>
          <ac:spMkLst>
            <pc:docMk/>
            <pc:sldMk cId="2141637221" sldId="358"/>
            <ac:spMk id="2" creationId="{00000000-0000-0000-0000-000000000000}"/>
          </ac:spMkLst>
        </pc:spChg>
        <pc:spChg chg="mod">
          <ac:chgData name="Jayarathna, Sampath" userId="10951a6d-3610-4a87-8b75-8e5b3ed3f097" providerId="ADAL" clId="{7A6E02D7-7539-4C15-9A7A-4462498D957A}" dt="2021-09-14T19:45:15.166" v="3"/>
          <ac:spMkLst>
            <pc:docMk/>
            <pc:sldMk cId="2141637221" sldId="358"/>
            <ac:spMk id="8" creationId="{00000000-0000-0000-0000-000000000000}"/>
          </ac:spMkLst>
        </pc:spChg>
        <pc:graphicFrameChg chg="mod">
          <ac:chgData name="Jayarathna, Sampath" userId="10951a6d-3610-4a87-8b75-8e5b3ed3f097" providerId="ADAL" clId="{7A6E02D7-7539-4C15-9A7A-4462498D957A}" dt="2021-09-14T19:45:15.166" v="3"/>
          <ac:graphicFrameMkLst>
            <pc:docMk/>
            <pc:sldMk cId="2141637221" sldId="358"/>
            <ac:graphicFrameMk id="6" creationId="{00000000-0000-0000-0000-000000000000}"/>
          </ac:graphicFrameMkLst>
        </pc:graphicFrameChg>
      </pc:sldChg>
      <pc:sldChg chg="modSp mod">
        <pc:chgData name="Jayarathna, Sampath" userId="10951a6d-3610-4a87-8b75-8e5b3ed3f097" providerId="ADAL" clId="{7A6E02D7-7539-4C15-9A7A-4462498D957A}" dt="2021-09-14T22:36:37.699" v="120" actId="20577"/>
        <pc:sldMkLst>
          <pc:docMk/>
          <pc:sldMk cId="366728448" sldId="359"/>
        </pc:sldMkLst>
        <pc:spChg chg="mod">
          <ac:chgData name="Jayarathna, Sampath" userId="10951a6d-3610-4a87-8b75-8e5b3ed3f097" providerId="ADAL" clId="{7A6E02D7-7539-4C15-9A7A-4462498D957A}" dt="2021-09-14T19:45:15.166" v="3"/>
          <ac:spMkLst>
            <pc:docMk/>
            <pc:sldMk cId="366728448" sldId="359"/>
            <ac:spMk id="2" creationId="{00000000-0000-0000-0000-000000000000}"/>
          </ac:spMkLst>
        </pc:spChg>
        <pc:spChg chg="mod">
          <ac:chgData name="Jayarathna, Sampath" userId="10951a6d-3610-4a87-8b75-8e5b3ed3f097" providerId="ADAL" clId="{7A6E02D7-7539-4C15-9A7A-4462498D957A}" dt="2021-09-14T19:45:15.166" v="3"/>
          <ac:spMkLst>
            <pc:docMk/>
            <pc:sldMk cId="366728448" sldId="359"/>
            <ac:spMk id="3" creationId="{00000000-0000-0000-0000-000000000000}"/>
          </ac:spMkLst>
        </pc:spChg>
        <pc:spChg chg="mod">
          <ac:chgData name="Jayarathna, Sampath" userId="10951a6d-3610-4a87-8b75-8e5b3ed3f097" providerId="ADAL" clId="{7A6E02D7-7539-4C15-9A7A-4462498D957A}" dt="2021-09-14T22:36:37.699" v="120" actId="20577"/>
          <ac:spMkLst>
            <pc:docMk/>
            <pc:sldMk cId="366728448" sldId="359"/>
            <ac:spMk id="6" creationId="{00000000-0000-0000-0000-000000000000}"/>
          </ac:spMkLst>
        </pc:spChg>
      </pc:sldChg>
      <pc:sldChg chg="modSp modNotes">
        <pc:chgData name="Jayarathna, Sampath" userId="10951a6d-3610-4a87-8b75-8e5b3ed3f097" providerId="ADAL" clId="{7A6E02D7-7539-4C15-9A7A-4462498D957A}" dt="2021-09-14T19:45:15.166" v="3"/>
        <pc:sldMkLst>
          <pc:docMk/>
          <pc:sldMk cId="1200480714" sldId="360"/>
        </pc:sldMkLst>
        <pc:spChg chg="mod">
          <ac:chgData name="Jayarathna, Sampath" userId="10951a6d-3610-4a87-8b75-8e5b3ed3f097" providerId="ADAL" clId="{7A6E02D7-7539-4C15-9A7A-4462498D957A}" dt="2021-09-14T19:45:15.166" v="3"/>
          <ac:spMkLst>
            <pc:docMk/>
            <pc:sldMk cId="1200480714" sldId="360"/>
            <ac:spMk id="3" creationId="{00000000-0000-0000-0000-000000000000}"/>
          </ac:spMkLst>
        </pc:spChg>
        <pc:spChg chg="mod">
          <ac:chgData name="Jayarathna, Sampath" userId="10951a6d-3610-4a87-8b75-8e5b3ed3f097" providerId="ADAL" clId="{7A6E02D7-7539-4C15-9A7A-4462498D957A}" dt="2021-09-14T19:45:15.166" v="3"/>
          <ac:spMkLst>
            <pc:docMk/>
            <pc:sldMk cId="1200480714" sldId="360"/>
            <ac:spMk id="7" creationId="{00000000-0000-0000-0000-000000000000}"/>
          </ac:spMkLst>
        </pc:spChg>
        <pc:spChg chg="mod">
          <ac:chgData name="Jayarathna, Sampath" userId="10951a6d-3610-4a87-8b75-8e5b3ed3f097" providerId="ADAL" clId="{7A6E02D7-7539-4C15-9A7A-4462498D957A}" dt="2021-09-14T19:45:15.166" v="3"/>
          <ac:spMkLst>
            <pc:docMk/>
            <pc:sldMk cId="1200480714" sldId="360"/>
            <ac:spMk id="9" creationId="{00000000-0000-0000-0000-000000000000}"/>
          </ac:spMkLst>
        </pc:spChg>
        <pc:spChg chg="mod">
          <ac:chgData name="Jayarathna, Sampath" userId="10951a6d-3610-4a87-8b75-8e5b3ed3f097" providerId="ADAL" clId="{7A6E02D7-7539-4C15-9A7A-4462498D957A}" dt="2021-09-14T19:45:15.166" v="3"/>
          <ac:spMkLst>
            <pc:docMk/>
            <pc:sldMk cId="1200480714" sldId="360"/>
            <ac:spMk id="10" creationId="{00000000-0000-0000-0000-000000000000}"/>
          </ac:spMkLst>
        </pc:spChg>
        <pc:spChg chg="mod">
          <ac:chgData name="Jayarathna, Sampath" userId="10951a6d-3610-4a87-8b75-8e5b3ed3f097" providerId="ADAL" clId="{7A6E02D7-7539-4C15-9A7A-4462498D957A}" dt="2021-09-14T19:45:15.166" v="3"/>
          <ac:spMkLst>
            <pc:docMk/>
            <pc:sldMk cId="1200480714" sldId="360"/>
            <ac:spMk id="12" creationId="{00000000-0000-0000-0000-000000000000}"/>
          </ac:spMkLst>
        </pc:spChg>
        <pc:spChg chg="mod">
          <ac:chgData name="Jayarathna, Sampath" userId="10951a6d-3610-4a87-8b75-8e5b3ed3f097" providerId="ADAL" clId="{7A6E02D7-7539-4C15-9A7A-4462498D957A}" dt="2021-09-14T19:45:15.166" v="3"/>
          <ac:spMkLst>
            <pc:docMk/>
            <pc:sldMk cId="1200480714" sldId="360"/>
            <ac:spMk id="13" creationId="{00000000-0000-0000-0000-000000000000}"/>
          </ac:spMkLst>
        </pc:spChg>
        <pc:spChg chg="mod">
          <ac:chgData name="Jayarathna, Sampath" userId="10951a6d-3610-4a87-8b75-8e5b3ed3f097" providerId="ADAL" clId="{7A6E02D7-7539-4C15-9A7A-4462498D957A}" dt="2021-09-14T19:45:15.166" v="3"/>
          <ac:spMkLst>
            <pc:docMk/>
            <pc:sldMk cId="1200480714" sldId="360"/>
            <ac:spMk id="14" creationId="{00000000-0000-0000-0000-000000000000}"/>
          </ac:spMkLst>
        </pc:spChg>
        <pc:spChg chg="mod">
          <ac:chgData name="Jayarathna, Sampath" userId="10951a6d-3610-4a87-8b75-8e5b3ed3f097" providerId="ADAL" clId="{7A6E02D7-7539-4C15-9A7A-4462498D957A}" dt="2021-09-14T19:45:15.166" v="3"/>
          <ac:spMkLst>
            <pc:docMk/>
            <pc:sldMk cId="1200480714" sldId="360"/>
            <ac:spMk id="15" creationId="{00000000-0000-0000-0000-000000000000}"/>
          </ac:spMkLst>
        </pc:spChg>
        <pc:cxnChg chg="mod">
          <ac:chgData name="Jayarathna, Sampath" userId="10951a6d-3610-4a87-8b75-8e5b3ed3f097" providerId="ADAL" clId="{7A6E02D7-7539-4C15-9A7A-4462498D957A}" dt="2021-09-14T19:45:15.166" v="3"/>
          <ac:cxnSpMkLst>
            <pc:docMk/>
            <pc:sldMk cId="1200480714" sldId="360"/>
            <ac:cxnSpMk id="11" creationId="{00000000-0000-0000-0000-000000000000}"/>
          </ac:cxnSpMkLst>
        </pc:cxnChg>
      </pc:sldChg>
      <pc:sldChg chg="modSp">
        <pc:chgData name="Jayarathna, Sampath" userId="10951a6d-3610-4a87-8b75-8e5b3ed3f097" providerId="ADAL" clId="{7A6E02D7-7539-4C15-9A7A-4462498D957A}" dt="2021-09-14T19:45:15.166" v="3"/>
        <pc:sldMkLst>
          <pc:docMk/>
          <pc:sldMk cId="4016007245" sldId="361"/>
        </pc:sldMkLst>
        <pc:spChg chg="mod">
          <ac:chgData name="Jayarathna, Sampath" userId="10951a6d-3610-4a87-8b75-8e5b3ed3f097" providerId="ADAL" clId="{7A6E02D7-7539-4C15-9A7A-4462498D957A}" dt="2021-09-14T19:45:15.166" v="3"/>
          <ac:spMkLst>
            <pc:docMk/>
            <pc:sldMk cId="4016007245" sldId="361"/>
            <ac:spMk id="2" creationId="{00000000-0000-0000-0000-000000000000}"/>
          </ac:spMkLst>
        </pc:spChg>
        <pc:spChg chg="mod">
          <ac:chgData name="Jayarathna, Sampath" userId="10951a6d-3610-4a87-8b75-8e5b3ed3f097" providerId="ADAL" clId="{7A6E02D7-7539-4C15-9A7A-4462498D957A}" dt="2021-09-14T19:45:15.166" v="3"/>
          <ac:spMkLst>
            <pc:docMk/>
            <pc:sldMk cId="4016007245" sldId="361"/>
            <ac:spMk id="4" creationId="{00000000-0000-0000-0000-000000000000}"/>
          </ac:spMkLst>
        </pc:spChg>
      </pc:sldChg>
      <pc:sldChg chg="addSp delSp modSp mod">
        <pc:chgData name="Jayarathna, Sampath" userId="10951a6d-3610-4a87-8b75-8e5b3ed3f097" providerId="ADAL" clId="{7A6E02D7-7539-4C15-9A7A-4462498D957A}" dt="2021-09-14T21:12:32.336" v="72" actId="1076"/>
        <pc:sldMkLst>
          <pc:docMk/>
          <pc:sldMk cId="406578079" sldId="362"/>
        </pc:sldMkLst>
        <pc:spChg chg="mod">
          <ac:chgData name="Jayarathna, Sampath" userId="10951a6d-3610-4a87-8b75-8e5b3ed3f097" providerId="ADAL" clId="{7A6E02D7-7539-4C15-9A7A-4462498D957A}" dt="2021-09-14T19:45:15.166" v="3"/>
          <ac:spMkLst>
            <pc:docMk/>
            <pc:sldMk cId="406578079" sldId="362"/>
            <ac:spMk id="2" creationId="{00000000-0000-0000-0000-000000000000}"/>
          </ac:spMkLst>
        </pc:spChg>
        <pc:spChg chg="add del mod">
          <ac:chgData name="Jayarathna, Sampath" userId="10951a6d-3610-4a87-8b75-8e5b3ed3f097" providerId="ADAL" clId="{7A6E02D7-7539-4C15-9A7A-4462498D957A}" dt="2021-09-14T21:12:13.891" v="68"/>
          <ac:spMkLst>
            <pc:docMk/>
            <pc:sldMk cId="406578079" sldId="362"/>
            <ac:spMk id="3" creationId="{2B00D64B-32B1-4C67-BF13-7B6ED0C4DB70}"/>
          </ac:spMkLst>
        </pc:spChg>
        <pc:spChg chg="mod">
          <ac:chgData name="Jayarathna, Sampath" userId="10951a6d-3610-4a87-8b75-8e5b3ed3f097" providerId="ADAL" clId="{7A6E02D7-7539-4C15-9A7A-4462498D957A}" dt="2021-09-14T21:12:32.336" v="72" actId="1076"/>
          <ac:spMkLst>
            <pc:docMk/>
            <pc:sldMk cId="406578079" sldId="362"/>
            <ac:spMk id="9" creationId="{00000000-0000-0000-0000-000000000000}"/>
          </ac:spMkLst>
        </pc:spChg>
      </pc:sldChg>
      <pc:sldChg chg="modSp mod">
        <pc:chgData name="Jayarathna, Sampath" userId="10951a6d-3610-4a87-8b75-8e5b3ed3f097" providerId="ADAL" clId="{7A6E02D7-7539-4C15-9A7A-4462498D957A}" dt="2021-09-14T21:12:54.837" v="73" actId="20577"/>
        <pc:sldMkLst>
          <pc:docMk/>
          <pc:sldMk cId="1543365218" sldId="363"/>
        </pc:sldMkLst>
        <pc:spChg chg="mod">
          <ac:chgData name="Jayarathna, Sampath" userId="10951a6d-3610-4a87-8b75-8e5b3ed3f097" providerId="ADAL" clId="{7A6E02D7-7539-4C15-9A7A-4462498D957A}" dt="2021-09-14T21:12:54.837" v="73" actId="20577"/>
          <ac:spMkLst>
            <pc:docMk/>
            <pc:sldMk cId="1543365218" sldId="363"/>
            <ac:spMk id="2" creationId="{00000000-0000-0000-0000-000000000000}"/>
          </ac:spMkLst>
        </pc:spChg>
        <pc:spChg chg="mod">
          <ac:chgData name="Jayarathna, Sampath" userId="10951a6d-3610-4a87-8b75-8e5b3ed3f097" providerId="ADAL" clId="{7A6E02D7-7539-4C15-9A7A-4462498D957A}" dt="2021-09-14T19:45:15.166" v="3"/>
          <ac:spMkLst>
            <pc:docMk/>
            <pc:sldMk cId="1543365218" sldId="363"/>
            <ac:spMk id="3" creationId="{00000000-0000-0000-0000-000000000000}"/>
          </ac:spMkLst>
        </pc:spChg>
        <pc:spChg chg="mod">
          <ac:chgData name="Jayarathna, Sampath" userId="10951a6d-3610-4a87-8b75-8e5b3ed3f097" providerId="ADAL" clId="{7A6E02D7-7539-4C15-9A7A-4462498D957A}" dt="2021-09-14T19:45:15.166" v="3"/>
          <ac:spMkLst>
            <pc:docMk/>
            <pc:sldMk cId="1543365218" sldId="363"/>
            <ac:spMk id="5" creationId="{00000000-0000-0000-0000-000000000000}"/>
          </ac:spMkLst>
        </pc:spChg>
      </pc:sldChg>
      <pc:sldChg chg="modSp">
        <pc:chgData name="Jayarathna, Sampath" userId="10951a6d-3610-4a87-8b75-8e5b3ed3f097" providerId="ADAL" clId="{7A6E02D7-7539-4C15-9A7A-4462498D957A}" dt="2021-09-14T19:45:15.166" v="3"/>
        <pc:sldMkLst>
          <pc:docMk/>
          <pc:sldMk cId="1844800387" sldId="364"/>
        </pc:sldMkLst>
        <pc:spChg chg="mod">
          <ac:chgData name="Jayarathna, Sampath" userId="10951a6d-3610-4a87-8b75-8e5b3ed3f097" providerId="ADAL" clId="{7A6E02D7-7539-4C15-9A7A-4462498D957A}" dt="2021-09-14T19:45:15.166" v="3"/>
          <ac:spMkLst>
            <pc:docMk/>
            <pc:sldMk cId="1844800387" sldId="364"/>
            <ac:spMk id="2" creationId="{00000000-0000-0000-0000-000000000000}"/>
          </ac:spMkLst>
        </pc:spChg>
        <pc:spChg chg="mod">
          <ac:chgData name="Jayarathna, Sampath" userId="10951a6d-3610-4a87-8b75-8e5b3ed3f097" providerId="ADAL" clId="{7A6E02D7-7539-4C15-9A7A-4462498D957A}" dt="2021-09-14T19:45:15.166" v="3"/>
          <ac:spMkLst>
            <pc:docMk/>
            <pc:sldMk cId="1844800387" sldId="364"/>
            <ac:spMk id="3" creationId="{00000000-0000-0000-0000-000000000000}"/>
          </ac:spMkLst>
        </pc:spChg>
        <pc:spChg chg="mod">
          <ac:chgData name="Jayarathna, Sampath" userId="10951a6d-3610-4a87-8b75-8e5b3ed3f097" providerId="ADAL" clId="{7A6E02D7-7539-4C15-9A7A-4462498D957A}" dt="2021-09-14T19:45:15.166" v="3"/>
          <ac:spMkLst>
            <pc:docMk/>
            <pc:sldMk cId="1844800387" sldId="364"/>
            <ac:spMk id="5" creationId="{00000000-0000-0000-0000-000000000000}"/>
          </ac:spMkLst>
        </pc:spChg>
        <pc:spChg chg="mod">
          <ac:chgData name="Jayarathna, Sampath" userId="10951a6d-3610-4a87-8b75-8e5b3ed3f097" providerId="ADAL" clId="{7A6E02D7-7539-4C15-9A7A-4462498D957A}" dt="2021-09-14T19:45:15.166" v="3"/>
          <ac:spMkLst>
            <pc:docMk/>
            <pc:sldMk cId="1844800387" sldId="364"/>
            <ac:spMk id="7" creationId="{00000000-0000-0000-0000-000000000000}"/>
          </ac:spMkLst>
        </pc:spChg>
        <pc:spChg chg="mod">
          <ac:chgData name="Jayarathna, Sampath" userId="10951a6d-3610-4a87-8b75-8e5b3ed3f097" providerId="ADAL" clId="{7A6E02D7-7539-4C15-9A7A-4462498D957A}" dt="2021-09-14T19:45:15.166" v="3"/>
          <ac:spMkLst>
            <pc:docMk/>
            <pc:sldMk cId="1844800387" sldId="364"/>
            <ac:spMk id="8" creationId="{00000000-0000-0000-0000-000000000000}"/>
          </ac:spMkLst>
        </pc:spChg>
      </pc:sldChg>
      <pc:sldChg chg="modSp">
        <pc:chgData name="Jayarathna, Sampath" userId="10951a6d-3610-4a87-8b75-8e5b3ed3f097" providerId="ADAL" clId="{7A6E02D7-7539-4C15-9A7A-4462498D957A}" dt="2021-09-14T19:45:15.166" v="3"/>
        <pc:sldMkLst>
          <pc:docMk/>
          <pc:sldMk cId="1787247512" sldId="365"/>
        </pc:sldMkLst>
        <pc:spChg chg="mod">
          <ac:chgData name="Jayarathna, Sampath" userId="10951a6d-3610-4a87-8b75-8e5b3ed3f097" providerId="ADAL" clId="{7A6E02D7-7539-4C15-9A7A-4462498D957A}" dt="2021-09-14T19:45:15.166" v="3"/>
          <ac:spMkLst>
            <pc:docMk/>
            <pc:sldMk cId="1787247512" sldId="365"/>
            <ac:spMk id="2" creationId="{00000000-0000-0000-0000-000000000000}"/>
          </ac:spMkLst>
        </pc:spChg>
        <pc:spChg chg="mod">
          <ac:chgData name="Jayarathna, Sampath" userId="10951a6d-3610-4a87-8b75-8e5b3ed3f097" providerId="ADAL" clId="{7A6E02D7-7539-4C15-9A7A-4462498D957A}" dt="2021-09-14T19:45:15.166" v="3"/>
          <ac:spMkLst>
            <pc:docMk/>
            <pc:sldMk cId="1787247512" sldId="365"/>
            <ac:spMk id="6" creationId="{00000000-0000-0000-0000-000000000000}"/>
          </ac:spMkLst>
        </pc:spChg>
        <pc:spChg chg="mod">
          <ac:chgData name="Jayarathna, Sampath" userId="10951a6d-3610-4a87-8b75-8e5b3ed3f097" providerId="ADAL" clId="{7A6E02D7-7539-4C15-9A7A-4462498D957A}" dt="2021-09-14T19:45:15.166" v="3"/>
          <ac:spMkLst>
            <pc:docMk/>
            <pc:sldMk cId="1787247512" sldId="365"/>
            <ac:spMk id="8" creationId="{00000000-0000-0000-0000-000000000000}"/>
          </ac:spMkLst>
        </pc:spChg>
      </pc:sldChg>
      <pc:sldChg chg="modSp">
        <pc:chgData name="Jayarathna, Sampath" userId="10951a6d-3610-4a87-8b75-8e5b3ed3f097" providerId="ADAL" clId="{7A6E02D7-7539-4C15-9A7A-4462498D957A}" dt="2021-09-14T19:45:15.166" v="3"/>
        <pc:sldMkLst>
          <pc:docMk/>
          <pc:sldMk cId="215941711" sldId="366"/>
        </pc:sldMkLst>
        <pc:spChg chg="mod">
          <ac:chgData name="Jayarathna, Sampath" userId="10951a6d-3610-4a87-8b75-8e5b3ed3f097" providerId="ADAL" clId="{7A6E02D7-7539-4C15-9A7A-4462498D957A}" dt="2021-09-14T19:45:15.166" v="3"/>
          <ac:spMkLst>
            <pc:docMk/>
            <pc:sldMk cId="215941711" sldId="366"/>
            <ac:spMk id="6" creationId="{00000000-0000-0000-0000-000000000000}"/>
          </ac:spMkLst>
        </pc:spChg>
        <pc:spChg chg="mod">
          <ac:chgData name="Jayarathna, Sampath" userId="10951a6d-3610-4a87-8b75-8e5b3ed3f097" providerId="ADAL" clId="{7A6E02D7-7539-4C15-9A7A-4462498D957A}" dt="2021-09-14T19:45:15.166" v="3"/>
          <ac:spMkLst>
            <pc:docMk/>
            <pc:sldMk cId="215941711" sldId="366"/>
            <ac:spMk id="10" creationId="{00000000-0000-0000-0000-000000000000}"/>
          </ac:spMkLst>
        </pc:spChg>
      </pc:sldChg>
      <pc:sldChg chg="modSp">
        <pc:chgData name="Jayarathna, Sampath" userId="10951a6d-3610-4a87-8b75-8e5b3ed3f097" providerId="ADAL" clId="{7A6E02D7-7539-4C15-9A7A-4462498D957A}" dt="2021-09-14T19:45:15.166" v="3"/>
        <pc:sldMkLst>
          <pc:docMk/>
          <pc:sldMk cId="3970209833" sldId="367"/>
        </pc:sldMkLst>
        <pc:spChg chg="mod">
          <ac:chgData name="Jayarathna, Sampath" userId="10951a6d-3610-4a87-8b75-8e5b3ed3f097" providerId="ADAL" clId="{7A6E02D7-7539-4C15-9A7A-4462498D957A}" dt="2021-09-14T19:45:15.166" v="3"/>
          <ac:spMkLst>
            <pc:docMk/>
            <pc:sldMk cId="3970209833" sldId="367"/>
            <ac:spMk id="2" creationId="{00000000-0000-0000-0000-000000000000}"/>
          </ac:spMkLst>
        </pc:spChg>
        <pc:spChg chg="mod">
          <ac:chgData name="Jayarathna, Sampath" userId="10951a6d-3610-4a87-8b75-8e5b3ed3f097" providerId="ADAL" clId="{7A6E02D7-7539-4C15-9A7A-4462498D957A}" dt="2021-09-14T19:45:15.166" v="3"/>
          <ac:spMkLst>
            <pc:docMk/>
            <pc:sldMk cId="3970209833" sldId="367"/>
            <ac:spMk id="3" creationId="{00000000-0000-0000-0000-000000000000}"/>
          </ac:spMkLst>
        </pc:spChg>
        <pc:spChg chg="mod">
          <ac:chgData name="Jayarathna, Sampath" userId="10951a6d-3610-4a87-8b75-8e5b3ed3f097" providerId="ADAL" clId="{7A6E02D7-7539-4C15-9A7A-4462498D957A}" dt="2021-09-14T19:45:15.166" v="3"/>
          <ac:spMkLst>
            <pc:docMk/>
            <pc:sldMk cId="3970209833" sldId="367"/>
            <ac:spMk id="4" creationId="{00000000-0000-0000-0000-000000000000}"/>
          </ac:spMkLst>
        </pc:spChg>
      </pc:sldChg>
      <pc:sldMasterChg chg="modSp modSldLayout">
        <pc:chgData name="Jayarathna, Sampath" userId="10951a6d-3610-4a87-8b75-8e5b3ed3f097" providerId="ADAL" clId="{7A6E02D7-7539-4C15-9A7A-4462498D957A}" dt="2021-09-14T19:45:15.166" v="3"/>
        <pc:sldMasterMkLst>
          <pc:docMk/>
          <pc:sldMasterMk cId="2069273455" sldId="2147483828"/>
        </pc:sldMasterMkLst>
        <pc:spChg chg="mod">
          <ac:chgData name="Jayarathna, Sampath" userId="10951a6d-3610-4a87-8b75-8e5b3ed3f097" providerId="ADAL" clId="{7A6E02D7-7539-4C15-9A7A-4462498D957A}" dt="2021-09-14T19:45:15.166" v="3"/>
          <ac:spMkLst>
            <pc:docMk/>
            <pc:sldMasterMk cId="2069273455" sldId="2147483828"/>
            <ac:spMk id="2"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ac:spMk id="3"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ac:spMk id="6" creationId="{00000000-0000-0000-0000-000000000000}"/>
          </ac:spMkLst>
        </pc:spChg>
        <pc:cxnChg chg="mod">
          <ac:chgData name="Jayarathna, Sampath" userId="10951a6d-3610-4a87-8b75-8e5b3ed3f097" providerId="ADAL" clId="{7A6E02D7-7539-4C15-9A7A-4462498D957A}" dt="2021-09-14T19:45:15.166" v="3"/>
          <ac:cxnSpMkLst>
            <pc:docMk/>
            <pc:sldMasterMk cId="2069273455" sldId="2147483828"/>
            <ac:cxnSpMk id="7" creationId="{00000000-0000-0000-0000-000000000000}"/>
          </ac:cxnSpMkLst>
        </pc:cxnChg>
        <pc:sldLayoutChg chg="modSp">
          <pc:chgData name="Jayarathna, Sampath" userId="10951a6d-3610-4a87-8b75-8e5b3ed3f097" providerId="ADAL" clId="{7A6E02D7-7539-4C15-9A7A-4462498D957A}" dt="2021-09-14T19:45:15.166" v="3"/>
          <pc:sldLayoutMkLst>
            <pc:docMk/>
            <pc:sldMasterMk cId="2069273455" sldId="2147483828"/>
            <pc:sldLayoutMk cId="2424340929" sldId="2147483829"/>
          </pc:sldLayoutMkLst>
          <pc:spChg chg="mod">
            <ac:chgData name="Jayarathna, Sampath" userId="10951a6d-3610-4a87-8b75-8e5b3ed3f097" providerId="ADAL" clId="{7A6E02D7-7539-4C15-9A7A-4462498D957A}" dt="2021-09-14T19:45:15.166" v="3"/>
            <ac:spMkLst>
              <pc:docMk/>
              <pc:sldMasterMk cId="2069273455" sldId="2147483828"/>
              <pc:sldLayoutMk cId="2424340929" sldId="2147483829"/>
              <ac:spMk id="2"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2424340929" sldId="2147483829"/>
              <ac:spMk id="3" creationId="{00000000-0000-0000-0000-000000000000}"/>
            </ac:spMkLst>
          </pc:spChg>
        </pc:sldLayoutChg>
        <pc:sldLayoutChg chg="modSp">
          <pc:chgData name="Jayarathna, Sampath" userId="10951a6d-3610-4a87-8b75-8e5b3ed3f097" providerId="ADAL" clId="{7A6E02D7-7539-4C15-9A7A-4462498D957A}" dt="2021-09-14T19:45:15.166" v="3"/>
          <pc:sldLayoutMkLst>
            <pc:docMk/>
            <pc:sldMasterMk cId="2069273455" sldId="2147483828"/>
            <pc:sldLayoutMk cId="2664131826" sldId="2147483831"/>
          </pc:sldLayoutMkLst>
          <pc:spChg chg="mod">
            <ac:chgData name="Jayarathna, Sampath" userId="10951a6d-3610-4a87-8b75-8e5b3ed3f097" providerId="ADAL" clId="{7A6E02D7-7539-4C15-9A7A-4462498D957A}" dt="2021-09-14T19:45:15.166" v="3"/>
            <ac:spMkLst>
              <pc:docMk/>
              <pc:sldMasterMk cId="2069273455" sldId="2147483828"/>
              <pc:sldLayoutMk cId="2664131826" sldId="2147483831"/>
              <ac:spMk id="2"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2664131826" sldId="2147483831"/>
              <ac:spMk id="3" creationId="{00000000-0000-0000-0000-000000000000}"/>
            </ac:spMkLst>
          </pc:spChg>
        </pc:sldLayoutChg>
        <pc:sldLayoutChg chg="modSp">
          <pc:chgData name="Jayarathna, Sampath" userId="10951a6d-3610-4a87-8b75-8e5b3ed3f097" providerId="ADAL" clId="{7A6E02D7-7539-4C15-9A7A-4462498D957A}" dt="2021-09-14T19:45:15.166" v="3"/>
          <pc:sldLayoutMkLst>
            <pc:docMk/>
            <pc:sldMasterMk cId="2069273455" sldId="2147483828"/>
            <pc:sldLayoutMk cId="2650597333" sldId="2147483832"/>
          </pc:sldLayoutMkLst>
          <pc:spChg chg="mod">
            <ac:chgData name="Jayarathna, Sampath" userId="10951a6d-3610-4a87-8b75-8e5b3ed3f097" providerId="ADAL" clId="{7A6E02D7-7539-4C15-9A7A-4462498D957A}" dt="2021-09-14T19:45:15.166" v="3"/>
            <ac:spMkLst>
              <pc:docMk/>
              <pc:sldMasterMk cId="2069273455" sldId="2147483828"/>
              <pc:sldLayoutMk cId="2650597333" sldId="2147483832"/>
              <ac:spMk id="3"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2650597333" sldId="2147483832"/>
              <ac:spMk id="4" creationId="{00000000-0000-0000-0000-000000000000}"/>
            </ac:spMkLst>
          </pc:spChg>
        </pc:sldLayoutChg>
        <pc:sldLayoutChg chg="modSp">
          <pc:chgData name="Jayarathna, Sampath" userId="10951a6d-3610-4a87-8b75-8e5b3ed3f097" providerId="ADAL" clId="{7A6E02D7-7539-4C15-9A7A-4462498D957A}" dt="2021-09-14T19:45:15.166" v="3"/>
          <pc:sldLayoutMkLst>
            <pc:docMk/>
            <pc:sldMasterMk cId="2069273455" sldId="2147483828"/>
            <pc:sldLayoutMk cId="769485569" sldId="2147483833"/>
          </pc:sldLayoutMkLst>
          <pc:spChg chg="mod">
            <ac:chgData name="Jayarathna, Sampath" userId="10951a6d-3610-4a87-8b75-8e5b3ed3f097" providerId="ADAL" clId="{7A6E02D7-7539-4C15-9A7A-4462498D957A}" dt="2021-09-14T19:45:15.166" v="3"/>
            <ac:spMkLst>
              <pc:docMk/>
              <pc:sldMasterMk cId="2069273455" sldId="2147483828"/>
              <pc:sldLayoutMk cId="769485569" sldId="2147483833"/>
              <ac:spMk id="2"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769485569" sldId="2147483833"/>
              <ac:spMk id="3"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769485569" sldId="2147483833"/>
              <ac:spMk id="4"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769485569" sldId="2147483833"/>
              <ac:spMk id="5"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769485569" sldId="2147483833"/>
              <ac:spMk id="6" creationId="{00000000-0000-0000-0000-000000000000}"/>
            </ac:spMkLst>
          </pc:spChg>
        </pc:sldLayoutChg>
        <pc:sldLayoutChg chg="modSp">
          <pc:chgData name="Jayarathna, Sampath" userId="10951a6d-3610-4a87-8b75-8e5b3ed3f097" providerId="ADAL" clId="{7A6E02D7-7539-4C15-9A7A-4462498D957A}" dt="2021-09-14T19:45:15.166" v="3"/>
          <pc:sldLayoutMkLst>
            <pc:docMk/>
            <pc:sldMasterMk cId="2069273455" sldId="2147483828"/>
            <pc:sldLayoutMk cId="950812625" sldId="2147483836"/>
          </pc:sldLayoutMkLst>
          <pc:spChg chg="mod">
            <ac:chgData name="Jayarathna, Sampath" userId="10951a6d-3610-4a87-8b75-8e5b3ed3f097" providerId="ADAL" clId="{7A6E02D7-7539-4C15-9A7A-4462498D957A}" dt="2021-09-14T19:45:15.166" v="3"/>
            <ac:spMkLst>
              <pc:docMk/>
              <pc:sldMasterMk cId="2069273455" sldId="2147483828"/>
              <pc:sldLayoutMk cId="950812625" sldId="2147483836"/>
              <ac:spMk id="2"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950812625" sldId="2147483836"/>
              <ac:spMk id="3"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950812625" sldId="2147483836"/>
              <ac:spMk id="4" creationId="{00000000-0000-0000-0000-000000000000}"/>
            </ac:spMkLst>
          </pc:spChg>
        </pc:sldLayoutChg>
        <pc:sldLayoutChg chg="modSp">
          <pc:chgData name="Jayarathna, Sampath" userId="10951a6d-3610-4a87-8b75-8e5b3ed3f097" providerId="ADAL" clId="{7A6E02D7-7539-4C15-9A7A-4462498D957A}" dt="2021-09-14T19:45:15.166" v="3"/>
          <pc:sldLayoutMkLst>
            <pc:docMk/>
            <pc:sldMasterMk cId="2069273455" sldId="2147483828"/>
            <pc:sldLayoutMk cId="2014582595" sldId="2147483837"/>
          </pc:sldLayoutMkLst>
          <pc:spChg chg="mod">
            <ac:chgData name="Jayarathna, Sampath" userId="10951a6d-3610-4a87-8b75-8e5b3ed3f097" providerId="ADAL" clId="{7A6E02D7-7539-4C15-9A7A-4462498D957A}" dt="2021-09-14T19:45:15.166" v="3"/>
            <ac:spMkLst>
              <pc:docMk/>
              <pc:sldMasterMk cId="2069273455" sldId="2147483828"/>
              <pc:sldLayoutMk cId="2014582595" sldId="2147483837"/>
              <ac:spMk id="2"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2014582595" sldId="2147483837"/>
              <ac:spMk id="3"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2014582595" sldId="2147483837"/>
              <ac:spMk id="4" creationId="{00000000-0000-0000-0000-000000000000}"/>
            </ac:spMkLst>
          </pc:spChg>
        </pc:sldLayoutChg>
        <pc:sldLayoutChg chg="modSp">
          <pc:chgData name="Jayarathna, Sampath" userId="10951a6d-3610-4a87-8b75-8e5b3ed3f097" providerId="ADAL" clId="{7A6E02D7-7539-4C15-9A7A-4462498D957A}" dt="2021-09-14T19:45:15.166" v="3"/>
          <pc:sldLayoutMkLst>
            <pc:docMk/>
            <pc:sldMasterMk cId="2069273455" sldId="2147483828"/>
            <pc:sldLayoutMk cId="820685412" sldId="2147483839"/>
          </pc:sldLayoutMkLst>
          <pc:spChg chg="mod">
            <ac:chgData name="Jayarathna, Sampath" userId="10951a6d-3610-4a87-8b75-8e5b3ed3f097" providerId="ADAL" clId="{7A6E02D7-7539-4C15-9A7A-4462498D957A}" dt="2021-09-14T19:45:15.166" v="3"/>
            <ac:spMkLst>
              <pc:docMk/>
              <pc:sldMasterMk cId="2069273455" sldId="2147483828"/>
              <pc:sldLayoutMk cId="820685412" sldId="2147483839"/>
              <ac:spMk id="2" creationId="{00000000-0000-0000-0000-000000000000}"/>
            </ac:spMkLst>
          </pc:spChg>
          <pc:spChg chg="mod">
            <ac:chgData name="Jayarathna, Sampath" userId="10951a6d-3610-4a87-8b75-8e5b3ed3f097" providerId="ADAL" clId="{7A6E02D7-7539-4C15-9A7A-4462498D957A}" dt="2021-09-14T19:45:15.166" v="3"/>
            <ac:spMkLst>
              <pc:docMk/>
              <pc:sldMasterMk cId="2069273455" sldId="2147483828"/>
              <pc:sldLayoutMk cId="820685412" sldId="2147483839"/>
              <ac:spMk id="3" creationId="{00000000-0000-0000-0000-000000000000}"/>
            </ac:spMkLst>
          </pc:spChg>
        </pc:sldLayoutChg>
      </pc:sldMasterChg>
      <pc:sldMasterChg chg="addSp">
        <pc:chgData name="Jayarathna, Sampath" userId="10951a6d-3610-4a87-8b75-8e5b3ed3f097" providerId="ADAL" clId="{7A6E02D7-7539-4C15-9A7A-4462498D957A}" dt="2021-09-14T19:45:15.166" v="3"/>
        <pc:sldMasterMkLst>
          <pc:docMk/>
          <pc:sldMasterMk cId="1719132118" sldId="2147483840"/>
        </pc:sldMasterMkLst>
        <pc:cxnChg chg="add">
          <ac:chgData name="Jayarathna, Sampath" userId="10951a6d-3610-4a87-8b75-8e5b3ed3f097" providerId="ADAL" clId="{7A6E02D7-7539-4C15-9A7A-4462498D957A}" dt="2021-09-14T19:45:15.166" v="3"/>
          <ac:cxnSpMkLst>
            <pc:docMk/>
            <pc:sldMasterMk cId="1719132118" sldId="2147483840"/>
            <ac:cxnSpMk id="7" creationId="{FCCC7848-5DD0-436C-9F7B-1A37096237D7}"/>
          </ac:cxnSpMkLst>
        </pc:cxnChg>
      </pc:sldMaster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Ukwatta" userId="10951a6d-3610-4a87-8b75-8e5b3ed3f097" providerId="ADAL" clId="{C7FEBE92-55FD-4761-9732-B779C4EB146F}"/>
    <pc:docChg chg="modSld">
      <pc:chgData name="Ukwatta" userId="10951a6d-3610-4a87-8b75-8e5b3ed3f097" providerId="ADAL" clId="{C7FEBE92-55FD-4761-9732-B779C4EB146F}" dt="2022-02-04T21:58:16.055" v="3" actId="20577"/>
      <pc:docMkLst>
        <pc:docMk/>
      </pc:docMkLst>
      <pc:sldChg chg="modSp modAnim">
        <pc:chgData name="Ukwatta" userId="10951a6d-3610-4a87-8b75-8e5b3ed3f097" providerId="ADAL" clId="{C7FEBE92-55FD-4761-9732-B779C4EB146F}" dt="2022-02-04T21:58:16.055" v="3" actId="20577"/>
        <pc:sldMkLst>
          <pc:docMk/>
          <pc:sldMk cId="3016172218" sldId="267"/>
        </pc:sldMkLst>
        <pc:spChg chg="mod">
          <ac:chgData name="Ukwatta" userId="10951a6d-3610-4a87-8b75-8e5b3ed3f097" providerId="ADAL" clId="{C7FEBE92-55FD-4761-9732-B779C4EB146F}" dt="2022-02-04T21:57:50.511" v="2" actId="20577"/>
          <ac:spMkLst>
            <pc:docMk/>
            <pc:sldMk cId="3016172218" sldId="267"/>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33695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48</a:t>
            </a:fld>
            <a:endParaRPr lang="en-US"/>
          </a:p>
        </p:txBody>
      </p:sp>
    </p:spTree>
    <p:extLst>
      <p:ext uri="{BB962C8B-B14F-4D97-AF65-F5344CB8AC3E}">
        <p14:creationId xmlns:p14="http://schemas.microsoft.com/office/powerpoint/2010/main" val="219376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F28C3DC-9186-40E0-B0FD-191152A367A2}" type="slidenum">
              <a:rPr lang="en-US"/>
              <a:pPr/>
              <a:t>54</a:t>
            </a:fld>
            <a:endParaRPr lang="en-US"/>
          </a:p>
        </p:txBody>
      </p:sp>
      <p:sp>
        <p:nvSpPr>
          <p:cNvPr id="1539074" name="Rectangle 2"/>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9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05249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6C11CD-2CA4-471E-B377-9E2B0BC2BE1D}" type="slidenum">
              <a:rPr lang="en-US" smtClean="0"/>
              <a:pPr/>
              <a:t>55</a:t>
            </a:fld>
            <a:endParaRPr lang="en-US"/>
          </a:p>
        </p:txBody>
      </p:sp>
    </p:spTree>
    <p:extLst>
      <p:ext uri="{BB962C8B-B14F-4D97-AF65-F5344CB8AC3E}">
        <p14:creationId xmlns:p14="http://schemas.microsoft.com/office/powerpoint/2010/main" val="41961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Import copy</a:t>
            </a:r>
          </a:p>
          <a:p>
            <a:r>
              <a:rPr lang="en-US" dirty="0"/>
              <a:t>X = 3</a:t>
            </a:r>
          </a:p>
          <a:p>
            <a:r>
              <a:rPr lang="en-US" dirty="0"/>
              <a:t>Y</a:t>
            </a:r>
            <a:r>
              <a:rPr lang="en-US" baseline="0" dirty="0"/>
              <a:t> = </a:t>
            </a:r>
            <a:r>
              <a:rPr lang="en-US" baseline="0" dirty="0" err="1"/>
              <a:t>copy.copy</a:t>
            </a:r>
            <a:r>
              <a:rPr lang="en-US" baseline="0" dirty="0"/>
              <a:t>(x)</a:t>
            </a:r>
            <a:endParaRPr lang="en-US" dirty="0"/>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12</a:t>
            </a:fld>
            <a:endParaRPr lang="en-US"/>
          </a:p>
        </p:txBody>
      </p:sp>
    </p:spTree>
    <p:extLst>
      <p:ext uri="{BB962C8B-B14F-4D97-AF65-F5344CB8AC3E}">
        <p14:creationId xmlns:p14="http://schemas.microsoft.com/office/powerpoint/2010/main" val="95151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6C11CD-2CA4-471E-B377-9E2B0BC2BE1D}" type="slidenum">
              <a:rPr lang="en-US" smtClean="0"/>
              <a:pPr/>
              <a:t>17</a:t>
            </a:fld>
            <a:endParaRPr lang="en-US"/>
          </a:p>
        </p:txBody>
      </p:sp>
    </p:spTree>
    <p:extLst>
      <p:ext uri="{BB962C8B-B14F-4D97-AF65-F5344CB8AC3E}">
        <p14:creationId xmlns:p14="http://schemas.microsoft.com/office/powerpoint/2010/main" val="35099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dirty="0"/>
              <a:t>To </a:t>
            </a:r>
            <a:r>
              <a:rPr lang="es-ES" dirty="0" err="1"/>
              <a:t>add</a:t>
            </a:r>
            <a:r>
              <a:rPr lang="es-ES" dirty="0"/>
              <a:t> ítem </a:t>
            </a:r>
            <a:r>
              <a:rPr lang="es-ES" dirty="0" err="1"/>
              <a:t>wise</a:t>
            </a:r>
            <a:r>
              <a:rPr lang="es-ES" dirty="0"/>
              <a:t> </a:t>
            </a:r>
          </a:p>
          <a:p>
            <a:r>
              <a:rPr lang="es-ES" dirty="0" err="1"/>
              <a:t>import</a:t>
            </a:r>
            <a:r>
              <a:rPr lang="es-ES" dirty="0"/>
              <a:t> </a:t>
            </a:r>
            <a:r>
              <a:rPr lang="es-ES" dirty="0" err="1"/>
              <a:t>numpy</a:t>
            </a:r>
            <a:r>
              <a:rPr lang="es-ES" dirty="0"/>
              <a:t> as </a:t>
            </a:r>
            <a:r>
              <a:rPr lang="es-ES" dirty="0" err="1"/>
              <a:t>np</a:t>
            </a:r>
            <a:endParaRPr lang="es-ES" dirty="0"/>
          </a:p>
          <a:p>
            <a:r>
              <a:rPr lang="es-ES" dirty="0"/>
              <a:t>x = </a:t>
            </a:r>
            <a:r>
              <a:rPr lang="es-ES" dirty="0" err="1"/>
              <a:t>np.array</a:t>
            </a:r>
            <a:r>
              <a:rPr lang="es-ES" dirty="0"/>
              <a:t>(x)</a:t>
            </a:r>
          </a:p>
          <a:p>
            <a:r>
              <a:rPr lang="es-ES" dirty="0"/>
              <a:t>y = </a:t>
            </a:r>
            <a:r>
              <a:rPr lang="es-ES" dirty="0" err="1"/>
              <a:t>np.array</a:t>
            </a:r>
            <a:r>
              <a:rPr lang="es-ES" dirty="0"/>
              <a:t>(y)</a:t>
            </a:r>
          </a:p>
          <a:p>
            <a:r>
              <a:rPr lang="es-ES" dirty="0" err="1"/>
              <a:t>print</a:t>
            </a:r>
            <a:r>
              <a:rPr lang="es-ES" dirty="0"/>
              <a:t>(</a:t>
            </a:r>
            <a:r>
              <a:rPr lang="es-ES" dirty="0" err="1"/>
              <a:t>x+y</a:t>
            </a:r>
            <a:r>
              <a:rPr lang="es-ES" dirty="0"/>
              <a: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23</a:t>
            </a:fld>
            <a:endParaRPr lang="en-US"/>
          </a:p>
        </p:txBody>
      </p:sp>
    </p:spTree>
    <p:extLst>
      <p:ext uri="{BB962C8B-B14F-4D97-AF65-F5344CB8AC3E}">
        <p14:creationId xmlns:p14="http://schemas.microsoft.com/office/powerpoint/2010/main" val="178117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1133683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t>
            </a:r>
            <a:r>
              <a:rPr lang="en-US" sz="1200" kern="1200" dirty="0" err="1">
                <a:solidFill>
                  <a:schemeClr val="tx1"/>
                </a:solidFill>
                <a:effectLst/>
                <a:latin typeface="+mn-lt"/>
                <a:ea typeface="+mn-ea"/>
                <a:cs typeface="+mn-cs"/>
              </a:rPr>
              <a:t>idx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val</a:t>
            </a:r>
            <a:r>
              <a:rPr lang="en-US" sz="1200" kern="1200" dirty="0">
                <a:solidFill>
                  <a:schemeClr val="tx1"/>
                </a:solidFill>
                <a:effectLst/>
                <a:latin typeface="+mn-lt"/>
                <a:ea typeface="+mn-ea"/>
                <a:cs typeface="+mn-cs"/>
              </a:rPr>
              <a:t> in enumerate(range(10)): </a:t>
            </a:r>
          </a:p>
          <a:p>
            <a:r>
              <a:rPr lang="en-US" sz="1200" kern="1200" dirty="0">
                <a:solidFill>
                  <a:schemeClr val="tx1"/>
                </a:solidFill>
                <a:effectLst/>
                <a:latin typeface="+mn-lt"/>
                <a:ea typeface="+mn-ea"/>
                <a:cs typeface="+mn-cs"/>
              </a:rPr>
              <a:t>           print(</a:t>
            </a:r>
            <a:r>
              <a:rPr lang="en-US" sz="1200" kern="1200" dirty="0" err="1">
                <a:solidFill>
                  <a:schemeClr val="tx1"/>
                </a:solidFill>
                <a:effectLst/>
                <a:latin typeface="+mn-lt"/>
                <a:ea typeface="+mn-ea"/>
                <a:cs typeface="+mn-cs"/>
              </a:rPr>
              <a:t>idx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val</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34</a:t>
            </a:fld>
            <a:endParaRPr lang="en-US"/>
          </a:p>
        </p:txBody>
      </p:sp>
    </p:spTree>
    <p:extLst>
      <p:ext uri="{BB962C8B-B14F-4D97-AF65-F5344CB8AC3E}">
        <p14:creationId xmlns:p14="http://schemas.microsoft.com/office/powerpoint/2010/main" val="99715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print(</a:t>
            </a:r>
            <a:r>
              <a:rPr lang="en-US" dirty="0" err="1"/>
              <a:t>double.__doc</a:t>
            </a:r>
            <a:r>
              <a:rPr lang="en-US" dirty="0"/>
              <a:t>__)</a:t>
            </a:r>
          </a:p>
        </p:txBody>
      </p:sp>
      <p:sp>
        <p:nvSpPr>
          <p:cNvPr id="4" name="Slide Number Placeholder 3"/>
          <p:cNvSpPr>
            <a:spLocks noGrp="1"/>
          </p:cNvSpPr>
          <p:nvPr>
            <p:ph type="sldNum" sz="quarter" idx="10"/>
          </p:nvPr>
        </p:nvSpPr>
        <p:spPr/>
        <p:txBody>
          <a:bodyPr/>
          <a:lstStyle/>
          <a:p>
            <a:fld id="{CB4F38C2-4548-F541-8261-4C1D96E7A166}" type="slidenum">
              <a:rPr lang="en-US" smtClean="0"/>
              <a:pPr/>
              <a:t>36</a:t>
            </a:fld>
            <a:endParaRPr lang="en-US"/>
          </a:p>
        </p:txBody>
      </p:sp>
    </p:spTree>
    <p:extLst>
      <p:ext uri="{BB962C8B-B14F-4D97-AF65-F5344CB8AC3E}">
        <p14:creationId xmlns:p14="http://schemas.microsoft.com/office/powerpoint/2010/main" val="90207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used</a:t>
            </a:r>
            <a:r>
              <a:rPr lang="en-US" baseline="0" dirty="0"/>
              <a:t> to check if a value present in a sequence (list, range, sting </a:t>
            </a:r>
            <a:r>
              <a:rPr lang="en-US" baseline="0" dirty="0" err="1"/>
              <a:t>etc</a:t>
            </a:r>
            <a:r>
              <a:rPr lang="en-US" baseline="0" dirty="0"/>
              <a:t>) or iterate through a sequence in a for loop.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46</a:t>
            </a:fld>
            <a:endParaRPr lang="en-US"/>
          </a:p>
        </p:txBody>
      </p:sp>
    </p:spTree>
    <p:extLst>
      <p:ext uri="{BB962C8B-B14F-4D97-AF65-F5344CB8AC3E}">
        <p14:creationId xmlns:p14="http://schemas.microsoft.com/office/powerpoint/2010/main" val="75913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use else</a:t>
            </a:r>
          </a:p>
          <a:p>
            <a:r>
              <a:rPr lang="en-US" baseline="0" dirty="0" err="1"/>
              <a:t>even_numbers</a:t>
            </a:r>
            <a:r>
              <a:rPr lang="en-US" baseline="0"/>
              <a:t> = [x if x % 2 == 0 else 0 for x in range(5)]</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47</a:t>
            </a:fld>
            <a:endParaRPr lang="en-US"/>
          </a:p>
        </p:txBody>
      </p:sp>
    </p:spTree>
    <p:extLst>
      <p:ext uri="{BB962C8B-B14F-4D97-AF65-F5344CB8AC3E}">
        <p14:creationId xmlns:p14="http://schemas.microsoft.com/office/powerpoint/2010/main" val="391941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14798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20077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374247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19777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72810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117881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122753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30224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40577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082282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110842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FCCC7848-5DD0-436C-9F7B-1A37096237D7}"/>
              </a:ext>
            </a:extLst>
          </p:cNvPr>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13211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python.org/3/libr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5" Type="http://schemas.openxmlformats.org/officeDocument/2006/relationships/hyperlink" Target="https://colab.research.google.com/" TargetMode="External"/><Relationship Id="rId4" Type="http://schemas.openxmlformats.org/officeDocument/2006/relationships/hyperlink" Target="https://www.python.org/download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2038350" y="2877271"/>
            <a:ext cx="8241846" cy="2387600"/>
          </a:xfrm>
        </p:spPr>
        <p:txBody>
          <a:bodyPr/>
          <a:lstStyle/>
          <a:p>
            <a:pPr eaLnBrk="1" hangingPunct="1"/>
            <a:r>
              <a:rPr lang="en-US" dirty="0"/>
              <a:t>Module 2 </a:t>
            </a:r>
            <a:r>
              <a:rPr lang="en-US" dirty="0">
                <a:latin typeface="Times New Roman" panose="02020603050405020304" pitchFamily="18" charset="0"/>
                <a:cs typeface="Times New Roman" panose="02020603050405020304" pitchFamily="18" charset="0"/>
              </a:rPr>
              <a:t>- Python</a:t>
            </a:r>
          </a:p>
        </p:txBody>
      </p:sp>
      <p:sp>
        <p:nvSpPr>
          <p:cNvPr id="8" name="Rectangle 3"/>
          <p:cNvSpPr>
            <a:spLocks noGrp="1" noChangeArrowheads="1"/>
          </p:cNvSpPr>
          <p:nvPr>
            <p:ph type="subTitle" idx="1"/>
          </p:nvPr>
        </p:nvSpPr>
        <p:spPr>
          <a:xfrm>
            <a:off x="2494384" y="5380726"/>
            <a:ext cx="6867330" cy="721223"/>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sp>
        <p:nvSpPr>
          <p:cNvPr id="2" name="TextBox 1"/>
          <p:cNvSpPr txBox="1"/>
          <p:nvPr/>
        </p:nvSpPr>
        <p:spPr>
          <a:xfrm>
            <a:off x="2916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pic>
        <p:nvPicPr>
          <p:cNvPr id="3" name="Picture 2"/>
          <p:cNvPicPr>
            <a:picLocks noChangeAspect="1"/>
          </p:cNvPicPr>
          <p:nvPr/>
        </p:nvPicPr>
        <p:blipFill>
          <a:blip r:embed="rId3"/>
          <a:stretch>
            <a:fillRect/>
          </a:stretch>
        </p:blipFill>
        <p:spPr>
          <a:xfrm>
            <a:off x="1863278" y="202873"/>
            <a:ext cx="3435183" cy="1159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2.1.5 Python Modules</a:t>
            </a:r>
          </a:p>
        </p:txBody>
      </p:sp>
      <p:sp>
        <p:nvSpPr>
          <p:cNvPr id="3" name="Content Placeholder 2"/>
          <p:cNvSpPr>
            <a:spLocks noGrp="1"/>
          </p:cNvSpPr>
          <p:nvPr>
            <p:ph idx="1"/>
          </p:nvPr>
        </p:nvSpPr>
        <p:spPr/>
        <p:txBody>
          <a:bodyPr>
            <a:normAutofit/>
          </a:bodyPr>
          <a:lstStyle/>
          <a:p>
            <a:r>
              <a:rPr lang="en-US" dirty="0"/>
              <a:t>Certain features of Python are not loaded by default</a:t>
            </a:r>
          </a:p>
          <a:p>
            <a:r>
              <a:rPr lang="en-US" dirty="0"/>
              <a:t>In order to use these features, you’ll need to import the modules that contain them.</a:t>
            </a:r>
          </a:p>
          <a:p>
            <a:r>
              <a:rPr lang="en-US" dirty="0"/>
              <a:t>E.g. </a:t>
            </a:r>
          </a:p>
          <a:p>
            <a:pPr lvl="1">
              <a:buNone/>
            </a:pPr>
            <a:r>
              <a:rPr lang="en-US" b="1" dirty="0"/>
              <a:t>import </a:t>
            </a:r>
            <a:r>
              <a:rPr lang="en-US" b="1" dirty="0" err="1"/>
              <a:t>matplotlib.pyplot</a:t>
            </a:r>
            <a:r>
              <a:rPr lang="en-US" b="1" dirty="0"/>
              <a:t> as </a:t>
            </a:r>
            <a:r>
              <a:rPr lang="en-US" b="1" dirty="0" err="1"/>
              <a:t>plt</a:t>
            </a:r>
            <a:endParaRPr lang="en-US" b="1" dirty="0"/>
          </a:p>
          <a:p>
            <a:pPr lvl="1">
              <a:buNone/>
            </a:pPr>
            <a:r>
              <a:rPr lang="en-US" b="1" dirty="0"/>
              <a:t>import </a:t>
            </a:r>
            <a:r>
              <a:rPr lang="en-US" b="1" dirty="0" err="1"/>
              <a:t>numpy</a:t>
            </a:r>
            <a:r>
              <a:rPr lang="en-US" b="1" dirty="0"/>
              <a:t> as np</a:t>
            </a:r>
          </a:p>
          <a:p>
            <a:pPr lvl="1">
              <a:buNone/>
            </a:pPr>
            <a:r>
              <a:rPr lang="en-US" b="1" dirty="0"/>
              <a:t>import pandas as </a:t>
            </a:r>
            <a:r>
              <a:rPr lang="en-US" b="1" dirty="0" err="1"/>
              <a:t>pd</a:t>
            </a:r>
            <a:endParaRPr lang="en-US" b="1" dirty="0"/>
          </a:p>
        </p:txBody>
      </p:sp>
    </p:spTree>
    <p:extLst>
      <p:ext uri="{BB962C8B-B14F-4D97-AF65-F5344CB8AC3E}">
        <p14:creationId xmlns:p14="http://schemas.microsoft.com/office/powerpoint/2010/main" val="330530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2.2 Variables &amp; </a:t>
            </a:r>
            <a:r>
              <a:rPr lang="en-US" dirty="0" err="1"/>
              <a:t>Arithmatics</a:t>
            </a:r>
            <a:endParaRPr lang="en-US" dirty="0"/>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11</a:t>
            </a:fld>
            <a:endParaRPr lang="en-GB" dirty="0"/>
          </a:p>
        </p:txBody>
      </p:sp>
    </p:spTree>
    <p:extLst>
      <p:ext uri="{BB962C8B-B14F-4D97-AF65-F5344CB8AC3E}">
        <p14:creationId xmlns:p14="http://schemas.microsoft.com/office/powerpoint/2010/main" val="116198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2.2.1 Variables and objects</a:t>
            </a:r>
          </a:p>
        </p:txBody>
      </p:sp>
      <p:sp>
        <p:nvSpPr>
          <p:cNvPr id="3" name="Content Placeholder 2"/>
          <p:cNvSpPr>
            <a:spLocks noGrp="1"/>
          </p:cNvSpPr>
          <p:nvPr>
            <p:ph idx="1"/>
          </p:nvPr>
        </p:nvSpPr>
        <p:spPr/>
        <p:txBody>
          <a:bodyPr>
            <a:normAutofit lnSpcReduction="10000"/>
          </a:bodyPr>
          <a:lstStyle/>
          <a:p>
            <a:r>
              <a:rPr lang="en-US" dirty="0"/>
              <a:t>Variables are created the first time it is assigned a value</a:t>
            </a:r>
          </a:p>
          <a:p>
            <a:pPr lvl="1"/>
            <a:r>
              <a:rPr lang="en-US" dirty="0"/>
              <a:t>No need to declare type</a:t>
            </a:r>
          </a:p>
          <a:p>
            <a:pPr lvl="1"/>
            <a:r>
              <a:rPr lang="en-US" dirty="0"/>
              <a:t>Types are associated with objects not variables</a:t>
            </a:r>
          </a:p>
          <a:p>
            <a:pPr lvl="2"/>
            <a:r>
              <a:rPr lang="en-US" dirty="0"/>
              <a:t>X = 5</a:t>
            </a:r>
          </a:p>
          <a:p>
            <a:pPr lvl="2"/>
            <a:r>
              <a:rPr lang="en-US" dirty="0"/>
              <a:t>X = [1, 3, 5]</a:t>
            </a:r>
          </a:p>
          <a:p>
            <a:pPr lvl="2"/>
            <a:r>
              <a:rPr lang="en-US" dirty="0"/>
              <a:t>X = ‘python’</a:t>
            </a:r>
          </a:p>
          <a:p>
            <a:pPr marL="685800" lvl="2" indent="0">
              <a:buNone/>
            </a:pPr>
            <a:endParaRPr lang="en-US" dirty="0"/>
          </a:p>
          <a:p>
            <a:pPr lvl="1"/>
            <a:r>
              <a:rPr lang="en-US" dirty="0"/>
              <a:t>Assignment creates </a:t>
            </a:r>
            <a:r>
              <a:rPr lang="en-US" i="1" dirty="0"/>
              <a:t>references</a:t>
            </a:r>
            <a:r>
              <a:rPr lang="en-US" dirty="0"/>
              <a:t>, not </a:t>
            </a:r>
            <a:r>
              <a:rPr lang="en-US" i="1" dirty="0"/>
              <a:t>copies</a:t>
            </a:r>
          </a:p>
          <a:p>
            <a:pPr lvl="2">
              <a:buNone/>
            </a:pPr>
            <a:r>
              <a:rPr lang="en-US" i="1" dirty="0"/>
              <a:t>X = [1, 3, 5]</a:t>
            </a:r>
          </a:p>
          <a:p>
            <a:pPr lvl="2">
              <a:buNone/>
            </a:pPr>
            <a:r>
              <a:rPr lang="en-US" i="1" dirty="0"/>
              <a:t>Y= X</a:t>
            </a:r>
          </a:p>
          <a:p>
            <a:pPr lvl="2">
              <a:buNone/>
            </a:pPr>
            <a:r>
              <a:rPr lang="en-US" i="1" dirty="0"/>
              <a:t>X[0] = 2</a:t>
            </a:r>
          </a:p>
          <a:p>
            <a:pPr lvl="2">
              <a:buNone/>
            </a:pPr>
            <a:r>
              <a:rPr lang="en-US" i="1" dirty="0"/>
              <a:t>Print (Y) # Y is [2, 3, 5]</a:t>
            </a:r>
          </a:p>
        </p:txBody>
      </p:sp>
    </p:spTree>
    <p:extLst>
      <p:ext uri="{BB962C8B-B14F-4D97-AF65-F5344CB8AC3E}">
        <p14:creationId xmlns:p14="http://schemas.microsoft.com/office/powerpoint/2010/main" val="384053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2.2.2 Assignment</a:t>
            </a:r>
          </a:p>
        </p:txBody>
      </p:sp>
      <p:sp>
        <p:nvSpPr>
          <p:cNvPr id="3" name="Content Placeholder 2"/>
          <p:cNvSpPr>
            <a:spLocks noGrp="1"/>
          </p:cNvSpPr>
          <p:nvPr>
            <p:ph idx="1"/>
          </p:nvPr>
        </p:nvSpPr>
        <p:spPr/>
        <p:txBody>
          <a:bodyPr>
            <a:normAutofit/>
          </a:bodyPr>
          <a:lstStyle/>
          <a:p>
            <a:r>
              <a:rPr lang="en-US" dirty="0"/>
              <a:t>You can assign to multiple names at the same time  </a:t>
            </a:r>
          </a:p>
          <a:p>
            <a:pPr>
              <a:buNone/>
            </a:pPr>
            <a:r>
              <a:rPr lang="en-US" dirty="0"/>
              <a:t>		x, y = 2, 3</a:t>
            </a:r>
          </a:p>
          <a:p>
            <a:r>
              <a:rPr lang="en-US" dirty="0">
                <a:solidFill>
                  <a:srgbClr val="000000"/>
                </a:solidFill>
              </a:rPr>
              <a:t>To swap values</a:t>
            </a:r>
          </a:p>
          <a:p>
            <a:pPr lvl="1">
              <a:buNone/>
            </a:pPr>
            <a:r>
              <a:rPr lang="en-US" dirty="0">
                <a:solidFill>
                  <a:srgbClr val="000000"/>
                </a:solidFill>
              </a:rPr>
              <a:t>		x, y = y, x</a:t>
            </a:r>
          </a:p>
          <a:p>
            <a:r>
              <a:rPr lang="en-US" dirty="0"/>
              <a:t>Assignments can be chained</a:t>
            </a:r>
          </a:p>
          <a:p>
            <a:pPr lvl="1">
              <a:buNone/>
            </a:pPr>
            <a:r>
              <a:rPr lang="en-US" dirty="0">
                <a:solidFill>
                  <a:srgbClr val="000000"/>
                </a:solidFill>
              </a:rPr>
              <a:t>		x = y = z = 3</a:t>
            </a:r>
          </a:p>
          <a:p>
            <a:r>
              <a:rPr lang="en-US" dirty="0"/>
              <a:t>Accessing a name before it’s been created (by assignment), raises an error</a:t>
            </a:r>
          </a:p>
        </p:txBody>
      </p:sp>
    </p:spTree>
    <p:extLst>
      <p:ext uri="{BB962C8B-B14F-4D97-AF65-F5344CB8AC3E}">
        <p14:creationId xmlns:p14="http://schemas.microsoft.com/office/powerpoint/2010/main" val="111458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2.2.3 Input and Output</a:t>
            </a:r>
          </a:p>
        </p:txBody>
      </p:sp>
      <p:sp>
        <p:nvSpPr>
          <p:cNvPr id="8" name="Rectangle 7"/>
          <p:cNvSpPr/>
          <p:nvPr/>
        </p:nvSpPr>
        <p:spPr>
          <a:xfrm>
            <a:off x="2152650" y="1965686"/>
            <a:ext cx="7886700" cy="4770537"/>
          </a:xfrm>
          <a:prstGeom prst="rect">
            <a:avLst/>
          </a:prstGeom>
        </p:spPr>
        <p:txBody>
          <a:bodyPr wrap="square">
            <a:spAutoFit/>
          </a:bodyPr>
          <a:lstStyle/>
          <a:p>
            <a:pPr marL="342900" indent="-342900">
              <a:buFont typeface="Arial" panose="020B0604020202020204" pitchFamily="34" charset="0"/>
              <a:buChar char="•"/>
            </a:pPr>
            <a:r>
              <a:rPr lang="en-US" sz="2400" dirty="0"/>
              <a:t>We use the print() function to output data to the standard output device (screen).</a:t>
            </a:r>
          </a:p>
          <a:p>
            <a:endParaRPr lang="en-US" sz="1600" dirty="0"/>
          </a:p>
          <a:p>
            <a:r>
              <a:rPr lang="en-US" sz="1600" dirty="0"/>
              <a:t>		print('This sentence is output to the screen')</a:t>
            </a:r>
          </a:p>
          <a:p>
            <a:endParaRPr lang="en-US" sz="1600" dirty="0"/>
          </a:p>
          <a:p>
            <a:pPr marL="342900" indent="-342900">
              <a:buFont typeface="Arial" panose="020B0604020202020204" pitchFamily="34" charset="0"/>
              <a:buChar char="•"/>
            </a:pPr>
            <a:r>
              <a:rPr lang="en-US" sz="2400" dirty="0"/>
              <a:t>To allow flexibility, we might want to take the input from the user. In Python, we have the input() function to allow this. </a:t>
            </a:r>
          </a:p>
          <a:p>
            <a:endParaRPr lang="en-US" sz="2400" dirty="0"/>
          </a:p>
          <a:p>
            <a:r>
              <a:rPr lang="en-US" sz="1600" dirty="0"/>
              <a:t>		person = input('Enter your name: ') </a:t>
            </a:r>
          </a:p>
          <a:p>
            <a:r>
              <a:rPr lang="en-US" sz="1600" dirty="0"/>
              <a:t>		print('Hello', person)</a:t>
            </a:r>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70656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2.2.4 Basic Arithmetic</a:t>
            </a:r>
          </a:p>
        </p:txBody>
      </p:sp>
      <p:sp>
        <p:nvSpPr>
          <p:cNvPr id="3" name="Content Placeholder 2"/>
          <p:cNvSpPr>
            <a:spLocks noGrp="1"/>
          </p:cNvSpPr>
          <p:nvPr>
            <p:ph idx="1"/>
          </p:nvPr>
        </p:nvSpPr>
        <p:spPr/>
        <p:txBody>
          <a:bodyPr>
            <a:normAutofit/>
          </a:bodyPr>
          <a:lstStyle/>
          <a:p>
            <a:r>
              <a:rPr lang="en-US" dirty="0"/>
              <a:t>a = 5 + 2 				# a is 7</a:t>
            </a:r>
          </a:p>
          <a:p>
            <a:r>
              <a:rPr lang="en-US" dirty="0"/>
              <a:t>b = 9 – 3.				#  b is 6.0</a:t>
            </a:r>
          </a:p>
          <a:p>
            <a:r>
              <a:rPr lang="en-US" dirty="0"/>
              <a:t>c = 5 * 2				# c is 10</a:t>
            </a:r>
          </a:p>
          <a:p>
            <a:r>
              <a:rPr lang="en-US" dirty="0"/>
              <a:t>d = 5**2				# d is 25</a:t>
            </a:r>
          </a:p>
          <a:p>
            <a:r>
              <a:rPr lang="en-US" dirty="0"/>
              <a:t>e = 5 % 2				# e is 1</a:t>
            </a:r>
          </a:p>
          <a:p>
            <a:endParaRPr lang="en-US" dirty="0"/>
          </a:p>
          <a:p>
            <a:pPr>
              <a:buNone/>
            </a:pPr>
            <a:r>
              <a:rPr lang="en-US" dirty="0">
                <a:solidFill>
                  <a:srgbClr val="002060"/>
                </a:solidFill>
              </a:rPr>
              <a:t>Built in numerical types: </a:t>
            </a:r>
            <a:r>
              <a:rPr lang="en-US" dirty="0" err="1">
                <a:solidFill>
                  <a:srgbClr val="002060"/>
                </a:solidFill>
              </a:rPr>
              <a:t>int</a:t>
            </a:r>
            <a:r>
              <a:rPr lang="en-US" dirty="0">
                <a:solidFill>
                  <a:srgbClr val="002060"/>
                </a:solidFill>
              </a:rPr>
              <a:t>, float, long, complex</a:t>
            </a:r>
          </a:p>
          <a:p>
            <a:endParaRPr lang="en-US" dirty="0"/>
          </a:p>
        </p:txBody>
      </p:sp>
    </p:spTree>
    <p:extLst>
      <p:ext uri="{BB962C8B-B14F-4D97-AF65-F5344CB8AC3E}">
        <p14:creationId xmlns:p14="http://schemas.microsoft.com/office/powerpoint/2010/main" val="181311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2.2.5 Division and Complex Numbers</a:t>
            </a:r>
          </a:p>
        </p:txBody>
      </p:sp>
      <p:sp>
        <p:nvSpPr>
          <p:cNvPr id="3" name="Content Placeholder 2"/>
          <p:cNvSpPr>
            <a:spLocks noGrp="1"/>
          </p:cNvSpPr>
          <p:nvPr>
            <p:ph idx="1"/>
          </p:nvPr>
        </p:nvSpPr>
        <p:spPr/>
        <p:txBody>
          <a:bodyPr>
            <a:normAutofit fontScale="85000" lnSpcReduction="20000"/>
          </a:bodyPr>
          <a:lstStyle/>
          <a:p>
            <a:r>
              <a:rPr lang="en-US" dirty="0"/>
              <a:t>f = 7 / 2 </a:t>
            </a:r>
          </a:p>
          <a:p>
            <a:r>
              <a:rPr lang="en-US" dirty="0"/>
              <a:t>f = 7 / 2                   # f = 3.5</a:t>
            </a:r>
          </a:p>
          <a:p>
            <a:r>
              <a:rPr lang="en-US" dirty="0"/>
              <a:t>f = 7 // 2                 # f = 3 </a:t>
            </a:r>
          </a:p>
          <a:p>
            <a:r>
              <a:rPr lang="en-US" dirty="0"/>
              <a:t>f = 7 / 2.                 # f = 3.5</a:t>
            </a:r>
          </a:p>
          <a:p>
            <a:endParaRPr lang="en-US" dirty="0"/>
          </a:p>
          <a:p>
            <a:r>
              <a:rPr lang="en-US" dirty="0"/>
              <a:t>f = 7 / float(2)        # f is 3.5 </a:t>
            </a:r>
          </a:p>
          <a:p>
            <a:r>
              <a:rPr lang="en-US" dirty="0"/>
              <a:t>f = </a:t>
            </a:r>
            <a:r>
              <a:rPr lang="en-US" dirty="0" err="1"/>
              <a:t>int</a:t>
            </a:r>
            <a:r>
              <a:rPr lang="en-US" dirty="0"/>
              <a:t>(7 / 2)            # f is 3  </a:t>
            </a:r>
          </a:p>
          <a:p>
            <a:endParaRPr lang="en-US" dirty="0"/>
          </a:p>
          <a:p>
            <a:pPr marL="0" indent="0">
              <a:buNone/>
            </a:pPr>
            <a:r>
              <a:rPr lang="en-US" dirty="0"/>
              <a:t>Complex numbers</a:t>
            </a:r>
          </a:p>
          <a:p>
            <a:r>
              <a:rPr lang="en-US" dirty="0"/>
              <a:t>f = 1+2.56j</a:t>
            </a:r>
          </a:p>
          <a:p>
            <a:r>
              <a:rPr lang="en-US" dirty="0"/>
              <a:t>print(</a:t>
            </a:r>
            <a:r>
              <a:rPr lang="en-US" dirty="0" err="1"/>
              <a:t>f.real,f.imag</a:t>
            </a:r>
            <a:r>
              <a:rPr lang="en-US" dirty="0"/>
              <a:t>)</a:t>
            </a:r>
          </a:p>
        </p:txBody>
      </p:sp>
    </p:spTree>
    <p:extLst>
      <p:ext uri="{BB962C8B-B14F-4D97-AF65-F5344CB8AC3E}">
        <p14:creationId xmlns:p14="http://schemas.microsoft.com/office/powerpoint/2010/main" val="4096206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2.2.6 Strings</a:t>
            </a:r>
          </a:p>
        </p:txBody>
      </p:sp>
      <p:sp>
        <p:nvSpPr>
          <p:cNvPr id="3" name="Content Placeholder 2"/>
          <p:cNvSpPr>
            <a:spLocks noGrp="1"/>
          </p:cNvSpPr>
          <p:nvPr>
            <p:ph idx="1"/>
          </p:nvPr>
        </p:nvSpPr>
        <p:spPr>
          <a:xfrm>
            <a:off x="1828800" y="1447800"/>
            <a:ext cx="8229600" cy="762000"/>
          </a:xfrm>
        </p:spPr>
        <p:txBody>
          <a:bodyPr>
            <a:normAutofit fontScale="92500" lnSpcReduction="10000"/>
          </a:bodyPr>
          <a:lstStyle/>
          <a:p>
            <a:r>
              <a:rPr lang="en-US" dirty="0"/>
              <a:t>Strings can be delimited by matching single or double quotation marks</a:t>
            </a:r>
          </a:p>
        </p:txBody>
      </p:sp>
      <p:sp>
        <p:nvSpPr>
          <p:cNvPr id="8" name="Content Placeholder 2"/>
          <p:cNvSpPr txBox="1">
            <a:spLocks/>
          </p:cNvSpPr>
          <p:nvPr/>
        </p:nvSpPr>
        <p:spPr>
          <a:xfrm>
            <a:off x="1905000" y="4572000"/>
            <a:ext cx="8229600" cy="533400"/>
          </a:xfrm>
          <a:prstGeom prst="rect">
            <a:avLst/>
          </a:prstGeom>
        </p:spPr>
        <p:txBody>
          <a:bodyPr vert="horz" lIns="91440" tIns="45720" rIns="91440" bIns="45720" rtlCol="0">
            <a:normAutofit/>
          </a:bodyPr>
          <a:lstStyle/>
          <a:p>
            <a:pPr marL="342900" indent="-342900" defTabSz="914400" fontAlgn="auto">
              <a:spcBef>
                <a:spcPct val="20000"/>
              </a:spcBef>
              <a:spcAft>
                <a:spcPts val="0"/>
              </a:spcAft>
              <a:buFont typeface="Arial" pitchFamily="34" charset="0"/>
              <a:buChar char="•"/>
              <a:defRPr/>
            </a:pPr>
            <a:r>
              <a:rPr lang="en-US" sz="2400" dirty="0">
                <a:latin typeface="+mn-lt"/>
                <a:ea typeface="+mn-ea"/>
                <a:cs typeface="+mn-cs"/>
              </a:rPr>
              <a:t>Use triple quotes for multi line strings</a:t>
            </a:r>
          </a:p>
        </p:txBody>
      </p:sp>
      <p:sp>
        <p:nvSpPr>
          <p:cNvPr id="9" name="Rectangle 8"/>
          <p:cNvSpPr/>
          <p:nvPr/>
        </p:nvSpPr>
        <p:spPr>
          <a:xfrm>
            <a:off x="2391508" y="2307389"/>
            <a:ext cx="7620000" cy="3970318"/>
          </a:xfrm>
          <a:prstGeom prst="rect">
            <a:avLst/>
          </a:prstGeom>
        </p:spPr>
        <p:txBody>
          <a:bodyPr wrap="square">
            <a:spAutoFit/>
          </a:bodyPr>
          <a:lstStyle/>
          <a:p>
            <a:r>
              <a:rPr lang="en-US" dirty="0" err="1">
                <a:solidFill>
                  <a:srgbClr val="000000"/>
                </a:solidFill>
                <a:highlight>
                  <a:srgbClr val="FFFFFF"/>
                </a:highlight>
                <a:latin typeface="Courier New"/>
              </a:rPr>
              <a:t>single_quoted_string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'data science'</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double_quoted_string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"data science"</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escaped_string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Isn</a:t>
            </a:r>
            <a:r>
              <a:rPr lang="en-US" b="1" dirty="0">
                <a:solidFill>
                  <a:srgbClr val="808080"/>
                </a:solidFill>
                <a:highlight>
                  <a:srgbClr val="FFFFFF"/>
                </a:highlight>
                <a:latin typeface="Courier New"/>
              </a:rPr>
              <a:t>\'t this fun'</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another_string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"Isn't this fun"</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real_long_string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'this is a really long string. \</a:t>
            </a:r>
          </a:p>
          <a:p>
            <a:r>
              <a:rPr lang="en-US" dirty="0">
                <a:solidFill>
                  <a:srgbClr val="808080"/>
                </a:solidFill>
                <a:highlight>
                  <a:srgbClr val="FFFFFF"/>
                </a:highlight>
                <a:latin typeface="Courier New"/>
              </a:rPr>
              <a:t>It has multiple parts, \</a:t>
            </a:r>
          </a:p>
          <a:p>
            <a:r>
              <a:rPr lang="en-US" dirty="0">
                <a:solidFill>
                  <a:srgbClr val="808080"/>
                </a:solidFill>
                <a:highlight>
                  <a:srgbClr val="FFFFFF"/>
                </a:highlight>
                <a:latin typeface="Courier New"/>
              </a:rPr>
              <a:t>but all in one line.'</a:t>
            </a:r>
            <a:endParaRPr lang="en-US"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multi_line_string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8000"/>
                </a:solidFill>
                <a:highlight>
                  <a:srgbClr val="FFFFFF"/>
                </a:highlight>
                <a:latin typeface="Courier New"/>
              </a:rPr>
              <a:t>"""This is the first line.</a:t>
            </a:r>
          </a:p>
          <a:p>
            <a:r>
              <a:rPr lang="en-US" dirty="0">
                <a:solidFill>
                  <a:srgbClr val="FF8000"/>
                </a:solidFill>
                <a:highlight>
                  <a:srgbClr val="FFFFFF"/>
                </a:highlight>
                <a:latin typeface="Courier New"/>
              </a:rPr>
              <a:t>and this is the second line</a:t>
            </a:r>
          </a:p>
          <a:p>
            <a:r>
              <a:rPr lang="en-US" dirty="0">
                <a:solidFill>
                  <a:srgbClr val="FF8000"/>
                </a:solidFill>
                <a:highlight>
                  <a:srgbClr val="FFFFFF"/>
                </a:highlight>
                <a:latin typeface="Courier New"/>
              </a:rPr>
              <a:t>and this is the third line"""</a:t>
            </a:r>
            <a:endParaRPr lang="en-US" dirty="0">
              <a:solidFill>
                <a:srgbClr val="000000"/>
              </a:solidFill>
              <a:highlight>
                <a:srgbClr val="FFFFFF"/>
              </a:highlight>
              <a:latin typeface="Courier New"/>
            </a:endParaRPr>
          </a:p>
        </p:txBody>
      </p:sp>
    </p:spTree>
    <p:extLst>
      <p:ext uri="{BB962C8B-B14F-4D97-AF65-F5344CB8AC3E}">
        <p14:creationId xmlns:p14="http://schemas.microsoft.com/office/powerpoint/2010/main" val="207549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2.2.7 Strings Concatenation</a:t>
            </a:r>
          </a:p>
        </p:txBody>
      </p:sp>
      <p:sp>
        <p:nvSpPr>
          <p:cNvPr id="3" name="Content Placeholder 2"/>
          <p:cNvSpPr>
            <a:spLocks noGrp="1"/>
          </p:cNvSpPr>
          <p:nvPr>
            <p:ph idx="1"/>
          </p:nvPr>
        </p:nvSpPr>
        <p:spPr>
          <a:xfrm>
            <a:off x="1873006" y="1942804"/>
            <a:ext cx="8382000" cy="685800"/>
          </a:xfrm>
        </p:spPr>
        <p:txBody>
          <a:bodyPr>
            <a:normAutofit fontScale="92500" lnSpcReduction="20000"/>
          </a:bodyPr>
          <a:lstStyle/>
          <a:p>
            <a:r>
              <a:rPr lang="en-US" dirty="0"/>
              <a:t>Strings can be concatenated (glued together) with the + operator, and repeated with *</a:t>
            </a:r>
          </a:p>
        </p:txBody>
      </p:sp>
      <p:sp>
        <p:nvSpPr>
          <p:cNvPr id="13" name="Rectangle 12"/>
          <p:cNvSpPr/>
          <p:nvPr/>
        </p:nvSpPr>
        <p:spPr>
          <a:xfrm>
            <a:off x="2025406" y="2552404"/>
            <a:ext cx="5561138" cy="369332"/>
          </a:xfrm>
          <a:prstGeom prst="rect">
            <a:avLst/>
          </a:prstGeom>
        </p:spPr>
        <p:txBody>
          <a:bodyPr wrap="none">
            <a:spAutoFit/>
          </a:bodyPr>
          <a:lstStyle/>
          <a:p>
            <a:r>
              <a:rPr lang="en-US" dirty="0">
                <a:solidFill>
                  <a:srgbClr val="000000"/>
                </a:solidFill>
                <a:highlight>
                  <a:srgbClr val="FFFFFF"/>
                </a:highlight>
                <a:latin typeface="Courier New"/>
              </a:rPr>
              <a:t>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'un'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ium</a:t>
            </a:r>
            <a:r>
              <a:rPr lang="en-US" b="1" dirty="0">
                <a:solidFill>
                  <a:srgbClr val="808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 is '</a:t>
            </a:r>
            <a:r>
              <a:rPr lang="en-US" b="1" dirty="0" err="1">
                <a:solidFill>
                  <a:srgbClr val="008000"/>
                </a:solidFill>
                <a:highlight>
                  <a:srgbClr val="FFFFFF"/>
                </a:highlight>
                <a:latin typeface="Courier New"/>
              </a:rPr>
              <a:t>unununium</a:t>
            </a:r>
            <a:r>
              <a:rPr lang="en-US" b="1" dirty="0">
                <a:solidFill>
                  <a:srgbClr val="008000"/>
                </a:solidFill>
                <a:highlight>
                  <a:srgbClr val="FFFFFF"/>
                </a:highlight>
                <a:latin typeface="Courier New"/>
              </a:rPr>
              <a:t>'</a:t>
            </a:r>
            <a:endParaRPr lang="en-US" dirty="0"/>
          </a:p>
        </p:txBody>
      </p:sp>
      <p:sp>
        <p:nvSpPr>
          <p:cNvPr id="14" name="Content Placeholder 2"/>
          <p:cNvSpPr txBox="1">
            <a:spLocks/>
          </p:cNvSpPr>
          <p:nvPr/>
        </p:nvSpPr>
        <p:spPr>
          <a:xfrm>
            <a:off x="1873006" y="3009604"/>
            <a:ext cx="8382000" cy="685800"/>
          </a:xfrm>
          <a:prstGeom prst="rect">
            <a:avLst/>
          </a:prstGeom>
        </p:spPr>
        <p:txBody>
          <a:bodyPr vert="horz" lIns="91440" tIns="45720" rIns="91440" bIns="45720" rtlCol="0">
            <a:normAutofit fontScale="70000" lnSpcReduction="20000"/>
          </a:bodyPr>
          <a:lstStyle/>
          <a:p>
            <a:pPr marL="342900" indent="-342900">
              <a:spcBef>
                <a:spcPct val="20000"/>
              </a:spcBef>
              <a:buFont typeface="Arial" pitchFamily="34" charset="0"/>
              <a:buChar char="•"/>
            </a:pPr>
            <a:r>
              <a:rPr lang="en-US" sz="3200" dirty="0"/>
              <a:t>Two or more </a:t>
            </a:r>
            <a:r>
              <a:rPr lang="en-US" sz="3200" i="1" dirty="0"/>
              <a:t>string literals</a:t>
            </a:r>
            <a:r>
              <a:rPr lang="en-US" sz="3200" dirty="0"/>
              <a:t> (i.e. the ones enclosed between quotes) next to each other are automatically concatenated</a:t>
            </a:r>
            <a:endParaRPr lang="en-US" sz="3200" dirty="0">
              <a:latin typeface="+mn-lt"/>
              <a:ea typeface="+mn-ea"/>
              <a:cs typeface="+mn-cs"/>
            </a:endParaRPr>
          </a:p>
        </p:txBody>
      </p:sp>
      <p:sp>
        <p:nvSpPr>
          <p:cNvPr id="15" name="Rectangle 14"/>
          <p:cNvSpPr/>
          <p:nvPr/>
        </p:nvSpPr>
        <p:spPr>
          <a:xfrm>
            <a:off x="2254006" y="3695405"/>
            <a:ext cx="4572000" cy="646331"/>
          </a:xfrm>
          <a:prstGeom prst="rect">
            <a:avLst/>
          </a:prstGeom>
        </p:spPr>
        <p:txBody>
          <a:bodyPr>
            <a:spAutoFit/>
          </a:bodyPr>
          <a:lstStyle/>
          <a:p>
            <a:r>
              <a:rPr lang="en-US" dirty="0">
                <a:solidFill>
                  <a:srgbClr val="000000"/>
                </a:solidFill>
                <a:highlight>
                  <a:srgbClr val="FFFFFF"/>
                </a:highlight>
                <a:latin typeface="Courier New"/>
              </a:rPr>
              <a:t>s1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Py</a:t>
            </a:r>
            <a:r>
              <a:rPr lang="en-US" b="1" dirty="0">
                <a:solidFill>
                  <a:srgbClr val="808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'thon'</a:t>
            </a:r>
            <a:r>
              <a:rPr lang="en-US" b="1" dirty="0">
                <a:solidFill>
                  <a:srgbClr val="000000"/>
                </a:solidFill>
                <a:highlight>
                  <a:srgbClr val="FFFFFF"/>
                </a:highlight>
                <a:latin typeface="Courier New"/>
              </a:rPr>
              <a:t>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s2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s1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'2.7'</a:t>
            </a:r>
            <a:endParaRPr lang="en-US" dirty="0"/>
          </a:p>
        </p:txBody>
      </p:sp>
      <p:sp>
        <p:nvSpPr>
          <p:cNvPr id="17" name="Rectangle 16"/>
          <p:cNvSpPr/>
          <p:nvPr/>
        </p:nvSpPr>
        <p:spPr>
          <a:xfrm>
            <a:off x="2254006" y="4381204"/>
            <a:ext cx="7620000" cy="923330"/>
          </a:xfrm>
          <a:prstGeom prst="rect">
            <a:avLst/>
          </a:prstGeom>
        </p:spPr>
        <p:txBody>
          <a:bodyPr wrap="square">
            <a:spAutoFit/>
          </a:bodyPr>
          <a:lstStyle/>
          <a:p>
            <a:r>
              <a:rPr lang="en-US" dirty="0" err="1">
                <a:solidFill>
                  <a:srgbClr val="000000"/>
                </a:solidFill>
                <a:highlight>
                  <a:srgbClr val="FFFFFF"/>
                </a:highlight>
                <a:latin typeface="Courier New"/>
              </a:rPr>
              <a:t>real_long_string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'this is a really long string. </a:t>
            </a:r>
            <a:r>
              <a:rPr lang="en-US" dirty="0">
                <a:solidFill>
                  <a:srgbClr val="808080"/>
                </a:solidFill>
                <a:highlight>
                  <a:srgbClr val="FFFFFF"/>
                </a:highlight>
                <a:latin typeface="Courier New"/>
              </a:rPr>
              <a:t>'</a:t>
            </a:r>
            <a:endParaRPr lang="en-US" b="1" dirty="0">
              <a:solidFill>
                <a:srgbClr val="808080"/>
              </a:solidFill>
              <a:highlight>
                <a:srgbClr val="FFFFFF"/>
              </a:highlight>
              <a:latin typeface="Courier New"/>
            </a:endParaRPr>
          </a:p>
          <a:p>
            <a:r>
              <a:rPr lang="en-US" dirty="0">
                <a:solidFill>
                  <a:srgbClr val="808080"/>
                </a:solidFill>
                <a:highlight>
                  <a:srgbClr val="FFFFFF"/>
                </a:highlight>
                <a:latin typeface="Courier New"/>
              </a:rPr>
              <a:t>‘It has multiple parts, '</a:t>
            </a:r>
          </a:p>
          <a:p>
            <a:r>
              <a:rPr lang="en-US" dirty="0">
                <a:solidFill>
                  <a:srgbClr val="808080"/>
                </a:solidFill>
                <a:highlight>
                  <a:srgbClr val="FFFFFF"/>
                </a:highlight>
                <a:latin typeface="Courier New"/>
              </a:rPr>
              <a:t>‘but all in one line.‘</a:t>
            </a:r>
            <a:r>
              <a:rPr lang="en-US" b="1" dirty="0">
                <a:solidFill>
                  <a:srgbClr val="000000"/>
                </a:solidFill>
                <a:highlight>
                  <a:srgbClr val="FFFFFF"/>
                </a:highlight>
                <a:latin typeface="Courier New"/>
              </a:rPr>
              <a:t>)</a:t>
            </a:r>
            <a:endParaRPr lang="en-US" dirty="0">
              <a:solidFill>
                <a:srgbClr val="000000"/>
              </a:solidFill>
              <a:highlight>
                <a:srgbClr val="FFFFFF"/>
              </a:highlight>
              <a:latin typeface="Courier New"/>
            </a:endParaRPr>
          </a:p>
        </p:txBody>
      </p:sp>
    </p:spTree>
    <p:extLst>
      <p:ext uri="{BB962C8B-B14F-4D97-AF65-F5344CB8AC3E}">
        <p14:creationId xmlns:p14="http://schemas.microsoft.com/office/powerpoint/2010/main" val="4120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2.3 Python Collections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19</a:t>
            </a:fld>
            <a:endParaRPr lang="en-GB" dirty="0"/>
          </a:p>
        </p:txBody>
      </p:sp>
    </p:spTree>
    <p:extLst>
      <p:ext uri="{BB962C8B-B14F-4D97-AF65-F5344CB8AC3E}">
        <p14:creationId xmlns:p14="http://schemas.microsoft.com/office/powerpoint/2010/main" val="178402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Overview</a:t>
            </a:r>
          </a:p>
        </p:txBody>
      </p:sp>
      <p:sp>
        <p:nvSpPr>
          <p:cNvPr id="3" name="Content Placeholder 2"/>
          <p:cNvSpPr>
            <a:spLocks noGrp="1"/>
          </p:cNvSpPr>
          <p:nvPr>
            <p:ph idx="1"/>
          </p:nvPr>
        </p:nvSpPr>
        <p:spPr/>
        <p:txBody>
          <a:bodyPr/>
          <a:lstStyle/>
          <a:p>
            <a:pPr marL="0" indent="0">
              <a:buNone/>
            </a:pPr>
            <a:r>
              <a:rPr lang="en-US" dirty="0"/>
              <a:t>This module is to familiarize the student with python computer programming concepts like Python programming language syntax, lists, loops, functions, semantics, and the runtime environment, as well as with general coding techniques. The module will emphasize learning the basics of the Python language so you can leverage the language basics to solve data science problems using other associated libraries. </a:t>
            </a:r>
          </a:p>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337417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2.3.1 Collection data types</a:t>
            </a:r>
          </a:p>
        </p:txBody>
      </p:sp>
      <p:sp>
        <p:nvSpPr>
          <p:cNvPr id="8" name="Rectangle 7"/>
          <p:cNvSpPr/>
          <p:nvPr/>
        </p:nvSpPr>
        <p:spPr>
          <a:xfrm>
            <a:off x="2152650" y="1965685"/>
            <a:ext cx="7886700" cy="3908762"/>
          </a:xfrm>
          <a:prstGeom prst="rect">
            <a:avLst/>
          </a:prstGeom>
        </p:spPr>
        <p:txBody>
          <a:bodyPr wrap="square">
            <a:spAutoFit/>
          </a:bodyPr>
          <a:lstStyle/>
          <a:p>
            <a:r>
              <a:rPr lang="en-US" sz="2400" dirty="0"/>
              <a:t>There are four collection data types in the Python programming language:</a:t>
            </a:r>
          </a:p>
          <a:p>
            <a:endParaRPr lang="en-US" sz="2400" dirty="0"/>
          </a:p>
          <a:p>
            <a:pPr marL="342900" indent="-342900">
              <a:buFont typeface="Arial" panose="020B0604020202020204" pitchFamily="34" charset="0"/>
              <a:buChar char="•"/>
            </a:pPr>
            <a:r>
              <a:rPr lang="en-US" sz="2000" b="1" dirty="0"/>
              <a:t>List</a:t>
            </a:r>
            <a:r>
              <a:rPr lang="en-US" sz="2000" dirty="0"/>
              <a:t> is a collection which is ordered and changeable. Allows duplicate members.</a:t>
            </a:r>
          </a:p>
          <a:p>
            <a:pPr marL="342900" indent="-342900">
              <a:buFont typeface="Arial" panose="020B0604020202020204" pitchFamily="34" charset="0"/>
              <a:buChar char="•"/>
            </a:pPr>
            <a:r>
              <a:rPr lang="en-US" sz="2000" b="1" dirty="0"/>
              <a:t>Tuple</a:t>
            </a:r>
            <a:r>
              <a:rPr lang="en-US" sz="2000" dirty="0"/>
              <a:t> is a collection which is ordered and unchangeable. Allows duplicate members.</a:t>
            </a:r>
          </a:p>
          <a:p>
            <a:pPr marL="342900" indent="-342900">
              <a:buFont typeface="Arial" panose="020B0604020202020204" pitchFamily="34" charset="0"/>
              <a:buChar char="•"/>
            </a:pPr>
            <a:r>
              <a:rPr lang="en-US" sz="2000" b="1" dirty="0"/>
              <a:t>Set</a:t>
            </a:r>
            <a:r>
              <a:rPr lang="en-US" sz="2000" dirty="0"/>
              <a:t> is a collection which is unordered and unindexed. No duplicate members.</a:t>
            </a:r>
          </a:p>
          <a:p>
            <a:pPr marL="342900" indent="-342900">
              <a:buFont typeface="Arial" panose="020B0604020202020204" pitchFamily="34" charset="0"/>
              <a:buChar char="•"/>
            </a:pPr>
            <a:r>
              <a:rPr lang="en-US" sz="2000" b="1" dirty="0"/>
              <a:t>Dictionary</a:t>
            </a:r>
            <a:r>
              <a:rPr lang="en-US" sz="2000" dirty="0"/>
              <a:t> is a collection which is unordered, changeable and indexed. No duplicate members.</a:t>
            </a:r>
          </a:p>
          <a:p>
            <a:endParaRPr lang="en-US" sz="1600" dirty="0"/>
          </a:p>
        </p:txBody>
      </p:sp>
    </p:spTree>
    <p:extLst>
      <p:ext uri="{BB962C8B-B14F-4D97-AF65-F5344CB8AC3E}">
        <p14:creationId xmlns:p14="http://schemas.microsoft.com/office/powerpoint/2010/main" val="923534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2.3.2 List</a:t>
            </a:r>
          </a:p>
        </p:txBody>
      </p:sp>
      <p:sp>
        <p:nvSpPr>
          <p:cNvPr id="8" name="Rectangle 7"/>
          <p:cNvSpPr/>
          <p:nvPr/>
        </p:nvSpPr>
        <p:spPr>
          <a:xfrm>
            <a:off x="2076450" y="1911256"/>
            <a:ext cx="8275864" cy="2308324"/>
          </a:xfrm>
          <a:prstGeom prst="rect">
            <a:avLst/>
          </a:prstGeom>
        </p:spPr>
        <p:txBody>
          <a:bodyPr wrap="square">
            <a:spAutoFit/>
          </a:bodyPr>
          <a:lstStyle/>
          <a:p>
            <a:pPr defTabSz="914400" eaLnBrk="0" hangingPunct="0"/>
            <a:r>
              <a:rPr lang="en-US" altLang="en-US" sz="2400" dirty="0">
                <a:solidFill>
                  <a:srgbClr val="222222"/>
                </a:solidFill>
                <a:latin typeface="Arial" panose="020B0604020202020204" pitchFamily="34" charset="0"/>
                <a:cs typeface="Arial" panose="020B0604020202020204" pitchFamily="34" charset="0"/>
              </a:rPr>
              <a:t>Lists may be constructed in several ways:</a:t>
            </a:r>
            <a:endParaRPr lang="en-US" altLang="en-US" sz="800" dirty="0">
              <a:latin typeface="Arial" panose="020B0604020202020204" pitchFamily="34" charset="0"/>
              <a:cs typeface="Arial" panose="020B0604020202020204" pitchFamily="34" charset="0"/>
            </a:endParaRPr>
          </a:p>
          <a:p>
            <a:pPr defTabSz="914400" eaLnBrk="0" hangingPunct="0">
              <a:buFontTx/>
              <a:buChar char="•"/>
            </a:pPr>
            <a:r>
              <a:rPr lang="en-US" altLang="en-US" sz="2400" dirty="0">
                <a:solidFill>
                  <a:srgbClr val="222222"/>
                </a:solidFill>
                <a:latin typeface="Arial" panose="020B0604020202020204" pitchFamily="34" charset="0"/>
                <a:cs typeface="Arial" panose="020B0604020202020204" pitchFamily="34" charset="0"/>
              </a:rPr>
              <a:t>Using a pair of square brackets to denote the empty list: </a:t>
            </a:r>
            <a:r>
              <a:rPr lang="en-US" altLang="en-US" sz="2000" dirty="0">
                <a:solidFill>
                  <a:srgbClr val="222222"/>
                </a:solidFill>
                <a:latin typeface="Arial" panose="020B0604020202020204" pitchFamily="34" charset="0"/>
                <a:cs typeface="Arial" panose="020B0604020202020204" pitchFamily="34" charset="0"/>
              </a:rPr>
              <a:t>[]</a:t>
            </a:r>
            <a:endParaRPr lang="en-US" altLang="en-US" sz="2400" dirty="0">
              <a:solidFill>
                <a:srgbClr val="222222"/>
              </a:solidFill>
              <a:latin typeface="Arial" panose="020B0604020202020204" pitchFamily="34" charset="0"/>
              <a:cs typeface="Arial" panose="020B0604020202020204" pitchFamily="34" charset="0"/>
            </a:endParaRPr>
          </a:p>
          <a:p>
            <a:pPr defTabSz="914400" eaLnBrk="0" hangingPunct="0">
              <a:buFontTx/>
              <a:buChar char="•"/>
            </a:pPr>
            <a:r>
              <a:rPr lang="en-US" altLang="en-US" sz="2400" dirty="0">
                <a:solidFill>
                  <a:srgbClr val="222222"/>
                </a:solidFill>
                <a:latin typeface="Arial" panose="020B0604020202020204" pitchFamily="34" charset="0"/>
                <a:cs typeface="Arial" panose="020B0604020202020204" pitchFamily="34" charset="0"/>
              </a:rPr>
              <a:t>Using square brackets, separating items with commas: </a:t>
            </a:r>
            <a:r>
              <a:rPr lang="en-US" altLang="en-US" sz="2000" dirty="0">
                <a:solidFill>
                  <a:srgbClr val="222222"/>
                </a:solidFill>
                <a:latin typeface="Arial" panose="020B0604020202020204" pitchFamily="34" charset="0"/>
                <a:cs typeface="Arial" panose="020B0604020202020204" pitchFamily="34" charset="0"/>
              </a:rPr>
              <a:t>[a]</a:t>
            </a:r>
            <a:r>
              <a:rPr lang="en-US" altLang="en-US" sz="2400" dirty="0">
                <a:solidFill>
                  <a:srgbClr val="222222"/>
                </a:solidFill>
                <a:latin typeface="Arial" panose="020B0604020202020204" pitchFamily="34" charset="0"/>
                <a:cs typeface="Arial" panose="020B0604020202020204" pitchFamily="34" charset="0"/>
              </a:rPr>
              <a:t>, </a:t>
            </a:r>
            <a:r>
              <a:rPr lang="en-US" altLang="en-US" sz="2000" dirty="0">
                <a:solidFill>
                  <a:srgbClr val="222222"/>
                </a:solidFill>
                <a:latin typeface="Arial" panose="020B0604020202020204" pitchFamily="34" charset="0"/>
                <a:cs typeface="Arial" panose="020B0604020202020204" pitchFamily="34" charset="0"/>
              </a:rPr>
              <a:t>[a, b, c]</a:t>
            </a:r>
            <a:endParaRPr lang="en-US" altLang="en-US" sz="2400" dirty="0">
              <a:solidFill>
                <a:srgbClr val="222222"/>
              </a:solidFill>
              <a:latin typeface="Arial" panose="020B0604020202020204" pitchFamily="34" charset="0"/>
              <a:cs typeface="Arial" panose="020B0604020202020204" pitchFamily="34" charset="0"/>
            </a:endParaRPr>
          </a:p>
          <a:p>
            <a:pPr defTabSz="914400" eaLnBrk="0" hangingPunct="0">
              <a:buFontTx/>
              <a:buChar char="•"/>
            </a:pPr>
            <a:r>
              <a:rPr lang="en-US" altLang="en-US" sz="2400" dirty="0">
                <a:solidFill>
                  <a:srgbClr val="222222"/>
                </a:solidFill>
                <a:latin typeface="Arial" panose="020B0604020202020204" pitchFamily="34" charset="0"/>
                <a:cs typeface="Arial" panose="020B0604020202020204" pitchFamily="34" charset="0"/>
              </a:rPr>
              <a:t>Using a list comprehension: </a:t>
            </a:r>
            <a:r>
              <a:rPr lang="en-US" altLang="en-US" sz="2000" dirty="0">
                <a:solidFill>
                  <a:srgbClr val="222222"/>
                </a:solidFill>
                <a:latin typeface="Arial" panose="020B0604020202020204" pitchFamily="34" charset="0"/>
                <a:cs typeface="Arial" panose="020B0604020202020204" pitchFamily="34" charset="0"/>
              </a:rPr>
              <a:t>[x for x in </a:t>
            </a:r>
            <a:r>
              <a:rPr lang="en-US" altLang="en-US" sz="2000" dirty="0" err="1">
                <a:solidFill>
                  <a:srgbClr val="222222"/>
                </a:solidFill>
                <a:latin typeface="Arial" panose="020B0604020202020204" pitchFamily="34" charset="0"/>
                <a:cs typeface="Arial" panose="020B0604020202020204" pitchFamily="34" charset="0"/>
              </a:rPr>
              <a:t>iterable</a:t>
            </a:r>
            <a:r>
              <a:rPr lang="en-US" altLang="en-US" sz="2000" dirty="0">
                <a:solidFill>
                  <a:srgbClr val="222222"/>
                </a:solidFill>
                <a:latin typeface="Arial" panose="020B0604020202020204" pitchFamily="34" charset="0"/>
                <a:cs typeface="Arial" panose="020B0604020202020204" pitchFamily="34" charset="0"/>
              </a:rPr>
              <a:t>]</a:t>
            </a:r>
            <a:endParaRPr lang="en-US" altLang="en-US" sz="2400" dirty="0">
              <a:solidFill>
                <a:srgbClr val="222222"/>
              </a:solidFill>
              <a:latin typeface="Arial" panose="020B0604020202020204" pitchFamily="34" charset="0"/>
              <a:cs typeface="Arial" panose="020B0604020202020204" pitchFamily="34" charset="0"/>
            </a:endParaRPr>
          </a:p>
          <a:p>
            <a:pPr defTabSz="914400" eaLnBrk="0" hangingPunct="0">
              <a:buFontTx/>
              <a:buChar char="•"/>
            </a:pPr>
            <a:r>
              <a:rPr lang="en-US" altLang="en-US" sz="2400" dirty="0">
                <a:solidFill>
                  <a:srgbClr val="222222"/>
                </a:solidFill>
                <a:latin typeface="Arial" panose="020B0604020202020204" pitchFamily="34" charset="0"/>
                <a:cs typeface="Arial" panose="020B0604020202020204" pitchFamily="34" charset="0"/>
              </a:rPr>
              <a:t>Using the type constructor: </a:t>
            </a:r>
            <a:r>
              <a:rPr lang="en-US" altLang="en-US" sz="2000" dirty="0">
                <a:solidFill>
                  <a:srgbClr val="222222"/>
                </a:solidFill>
                <a:latin typeface="Arial" panose="020B0604020202020204" pitchFamily="34" charset="0"/>
                <a:cs typeface="Arial" panose="020B0604020202020204" pitchFamily="34" charset="0"/>
              </a:rPr>
              <a:t>list()</a:t>
            </a:r>
            <a:r>
              <a:rPr lang="en-US" altLang="en-US" sz="2400" dirty="0">
                <a:solidFill>
                  <a:srgbClr val="222222"/>
                </a:solidFill>
                <a:latin typeface="Arial" panose="020B0604020202020204" pitchFamily="34" charset="0"/>
                <a:cs typeface="Arial" panose="020B0604020202020204" pitchFamily="34" charset="0"/>
              </a:rPr>
              <a:t> or </a:t>
            </a:r>
            <a:r>
              <a:rPr lang="en-US" altLang="en-US" sz="2000" dirty="0">
                <a:solidFill>
                  <a:srgbClr val="222222"/>
                </a:solidFill>
                <a:latin typeface="Arial" panose="020B0604020202020204" pitchFamily="34" charset="0"/>
                <a:cs typeface="Arial" panose="020B0604020202020204" pitchFamily="34" charset="0"/>
              </a:rPr>
              <a:t>list(</a:t>
            </a:r>
            <a:r>
              <a:rPr lang="en-US" altLang="en-US" sz="2000" dirty="0" err="1">
                <a:solidFill>
                  <a:srgbClr val="222222"/>
                </a:solidFill>
                <a:latin typeface="Arial" panose="020B0604020202020204" pitchFamily="34" charset="0"/>
                <a:cs typeface="Arial" panose="020B0604020202020204" pitchFamily="34" charset="0"/>
              </a:rPr>
              <a:t>iterable</a:t>
            </a:r>
            <a:r>
              <a:rPr lang="en-US" altLang="en-US" sz="2000" dirty="0">
                <a:solidFill>
                  <a:srgbClr val="222222"/>
                </a:solidFill>
                <a:latin typeface="Arial" panose="020B0604020202020204" pitchFamily="34" charset="0"/>
                <a:cs typeface="Arial" panose="020B0604020202020204" pitchFamily="34" charset="0"/>
              </a:rPr>
              <a:t>)</a:t>
            </a:r>
            <a:endParaRPr lang="en-US" altLang="en-US" sz="2400" dirty="0">
              <a:solidFill>
                <a:srgbClr val="222222"/>
              </a:solidFill>
              <a:latin typeface="Arial" panose="020B0604020202020204" pitchFamily="34" charset="0"/>
              <a:cs typeface="Arial" panose="020B0604020202020204" pitchFamily="34" charset="0"/>
            </a:endParaRPr>
          </a:p>
        </p:txBody>
      </p:sp>
      <p:sp>
        <p:nvSpPr>
          <p:cNvPr id="6" name="Rectangle 5"/>
          <p:cNvSpPr/>
          <p:nvPr/>
        </p:nvSpPr>
        <p:spPr>
          <a:xfrm>
            <a:off x="2465295" y="4597614"/>
            <a:ext cx="7261411" cy="1354217"/>
          </a:xfrm>
          <a:prstGeom prst="rect">
            <a:avLst/>
          </a:prstGeom>
        </p:spPr>
        <p:txBody>
          <a:bodyPr wrap="square">
            <a:spAutoFit/>
          </a:bodyPr>
          <a:lstStyle/>
          <a:p>
            <a:r>
              <a:rPr lang="en-US" sz="1600" dirty="0" err="1">
                <a:solidFill>
                  <a:srgbClr val="000000"/>
                </a:solidFill>
                <a:highlight>
                  <a:srgbClr val="FFFFFF"/>
                </a:highlight>
                <a:latin typeface="Courier New"/>
              </a:rPr>
              <a:t>integer_list</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2</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3</a:t>
            </a:r>
            <a:r>
              <a:rPr lang="en-US" sz="1600" b="1" dirty="0">
                <a:solidFill>
                  <a:srgbClr val="00008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heterogeneous_list</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808080"/>
                </a:solidFill>
                <a:highlight>
                  <a:srgbClr val="FFFFFF"/>
                </a:highlight>
                <a:latin typeface="Courier New"/>
              </a:rPr>
              <a:t>"string"</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0.1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FF"/>
                </a:solidFill>
                <a:highlight>
                  <a:srgbClr val="FFFFFF"/>
                </a:highlight>
                <a:latin typeface="Courier New"/>
              </a:rPr>
              <a:t>True</a:t>
            </a:r>
            <a:r>
              <a:rPr lang="en-US" sz="1600" b="1" dirty="0">
                <a:solidFill>
                  <a:srgbClr val="00008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list_of_lists</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err="1">
                <a:solidFill>
                  <a:srgbClr val="000000"/>
                </a:solidFill>
                <a:highlight>
                  <a:srgbClr val="FFFFFF"/>
                </a:highlight>
                <a:latin typeface="Courier New"/>
              </a:rPr>
              <a:t>integer_list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err="1">
                <a:solidFill>
                  <a:srgbClr val="000000"/>
                </a:solidFill>
                <a:highlight>
                  <a:srgbClr val="FFFFFF"/>
                </a:highlight>
                <a:latin typeface="Courier New"/>
              </a:rPr>
              <a:t>heterogeneous_list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list_length</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err="1">
                <a:solidFill>
                  <a:srgbClr val="000000"/>
                </a:solidFill>
                <a:highlight>
                  <a:srgbClr val="FFFFFF"/>
                </a:highlight>
                <a:latin typeface="Courier New"/>
              </a:rPr>
              <a:t>len</a:t>
            </a:r>
            <a:r>
              <a:rPr lang="en-US" sz="1600" b="1" dirty="0">
                <a:solidFill>
                  <a:srgbClr val="000080"/>
                </a:solidFill>
                <a:highlight>
                  <a:srgbClr val="FFFFFF"/>
                </a:highlight>
                <a:latin typeface="Courier New"/>
              </a:rPr>
              <a:t>(</a:t>
            </a:r>
            <a:r>
              <a:rPr lang="en-US" sz="1600" b="1" dirty="0" err="1">
                <a:solidFill>
                  <a:srgbClr val="000000"/>
                </a:solidFill>
                <a:highlight>
                  <a:srgbClr val="FFFFFF"/>
                </a:highlight>
                <a:latin typeface="Courier New"/>
              </a:rPr>
              <a:t>integer_list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3</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list_sum</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sum</a:t>
            </a:r>
            <a:r>
              <a:rPr lang="en-US" sz="1600" b="1" dirty="0">
                <a:solidFill>
                  <a:srgbClr val="000080"/>
                </a:solidFill>
                <a:highlight>
                  <a:srgbClr val="FFFFFF"/>
                </a:highlight>
                <a:latin typeface="Courier New"/>
              </a:rPr>
              <a:t>(</a:t>
            </a:r>
            <a:r>
              <a:rPr lang="en-US" sz="1600" b="1" dirty="0" err="1">
                <a:solidFill>
                  <a:srgbClr val="000000"/>
                </a:solidFill>
                <a:highlight>
                  <a:srgbClr val="FFFFFF"/>
                </a:highlight>
                <a:latin typeface="Courier New"/>
              </a:rPr>
              <a:t>integer_list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6</a:t>
            </a:r>
            <a:endParaRPr lang="en-US" sz="1600" dirty="0"/>
          </a:p>
        </p:txBody>
      </p:sp>
    </p:spTree>
    <p:extLst>
      <p:ext uri="{BB962C8B-B14F-4D97-AF65-F5344CB8AC3E}">
        <p14:creationId xmlns:p14="http://schemas.microsoft.com/office/powerpoint/2010/main" val="178724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730828"/>
            <a:ext cx="8229600" cy="457200"/>
          </a:xfrm>
        </p:spPr>
        <p:txBody>
          <a:bodyPr>
            <a:normAutofit/>
          </a:bodyPr>
          <a:lstStyle/>
          <a:p>
            <a:r>
              <a:rPr lang="en-US" sz="2000" dirty="0"/>
              <a:t>Get the </a:t>
            </a:r>
            <a:r>
              <a:rPr lang="en-US" sz="2000" i="1" dirty="0" err="1"/>
              <a:t>i-</a:t>
            </a:r>
            <a:r>
              <a:rPr lang="en-US" sz="2000" dirty="0" err="1"/>
              <a:t>th</a:t>
            </a:r>
            <a:r>
              <a:rPr lang="en-US" sz="2000" dirty="0"/>
              <a:t> element of a list</a:t>
            </a:r>
          </a:p>
        </p:txBody>
      </p:sp>
      <p:sp>
        <p:nvSpPr>
          <p:cNvPr id="9" name="Rectangle 8"/>
          <p:cNvSpPr/>
          <p:nvPr/>
        </p:nvSpPr>
        <p:spPr>
          <a:xfrm>
            <a:off x="2606488" y="2058041"/>
            <a:ext cx="7821706" cy="1354217"/>
          </a:xfrm>
          <a:prstGeom prst="rect">
            <a:avLst/>
          </a:prstGeom>
        </p:spPr>
        <p:txBody>
          <a:bodyPr wrap="square">
            <a:spAutoFit/>
          </a:bodyPr>
          <a:lstStyle/>
          <a:p>
            <a:r>
              <a:rPr lang="en-US" sz="1600" dirty="0">
                <a:solidFill>
                  <a:srgbClr val="000000"/>
                </a:solidFill>
                <a:highlight>
                  <a:srgbClr val="FFFFFF"/>
                </a:highlight>
                <a:latin typeface="Courier New"/>
              </a:rPr>
              <a:t>x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0</a:t>
            </a:r>
            <a:r>
              <a:rPr lang="en-US" sz="1600" b="1" dirty="0">
                <a:solidFill>
                  <a:srgbClr val="000080"/>
                </a:solidFill>
                <a:highlight>
                  <a:srgbClr val="FFFFFF"/>
                </a:highlight>
                <a:latin typeface="Courier New"/>
              </a:rPr>
              <a:t>, </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2</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3</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4</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5</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6</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7</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8</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9</a:t>
            </a:r>
            <a:r>
              <a:rPr lang="en-US" sz="1600" b="1" dirty="0">
                <a:solidFill>
                  <a:srgbClr val="00800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zero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0</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0, lists are 0-indexed</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one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1</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nine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9,  last element</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eight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2</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8,  for next-to-last element</a:t>
            </a:r>
            <a:endParaRPr lang="en-US" sz="1600" b="1" dirty="0">
              <a:solidFill>
                <a:srgbClr val="000000"/>
              </a:solidFill>
              <a:highlight>
                <a:srgbClr val="FFFFFF"/>
              </a:highlight>
              <a:latin typeface="Courier New"/>
            </a:endParaRPr>
          </a:p>
        </p:txBody>
      </p:sp>
      <p:sp>
        <p:nvSpPr>
          <p:cNvPr id="10" name="Content Placeholder 2"/>
          <p:cNvSpPr txBox="1">
            <a:spLocks/>
          </p:cNvSpPr>
          <p:nvPr/>
        </p:nvSpPr>
        <p:spPr>
          <a:xfrm>
            <a:off x="1828800" y="3483428"/>
            <a:ext cx="8229600" cy="457200"/>
          </a:xfrm>
          <a:prstGeom prst="rect">
            <a:avLst/>
          </a:prstGeom>
        </p:spPr>
        <p:txBody>
          <a:bodyPr vert="horz" lIns="91440" tIns="45720" rIns="91440" bIns="45720" rtlCol="0">
            <a:normAutofit/>
          </a:bodyPr>
          <a:lstStyle/>
          <a:p>
            <a:pPr marL="342900" indent="-342900" defTabSz="914400" fontAlgn="auto">
              <a:spcBef>
                <a:spcPct val="20000"/>
              </a:spcBef>
              <a:spcAft>
                <a:spcPts val="0"/>
              </a:spcAft>
              <a:buFont typeface="Arial" pitchFamily="34" charset="0"/>
              <a:buChar char="•"/>
              <a:defRPr/>
            </a:pPr>
            <a:r>
              <a:rPr lang="en-US" sz="2000" dirty="0">
                <a:latin typeface="+mn-lt"/>
                <a:ea typeface="+mn-ea"/>
                <a:cs typeface="+mn-cs"/>
              </a:rPr>
              <a:t>Get a slice of a list</a:t>
            </a:r>
          </a:p>
        </p:txBody>
      </p:sp>
      <p:sp>
        <p:nvSpPr>
          <p:cNvPr id="11" name="Rectangle 10"/>
          <p:cNvSpPr/>
          <p:nvPr/>
        </p:nvSpPr>
        <p:spPr>
          <a:xfrm>
            <a:off x="2655794" y="3814303"/>
            <a:ext cx="7772400" cy="2031325"/>
          </a:xfrm>
          <a:prstGeom prst="rect">
            <a:avLst/>
          </a:prstGeom>
        </p:spPr>
        <p:txBody>
          <a:bodyPr wrap="square">
            <a:spAutoFit/>
          </a:bodyPr>
          <a:lstStyle/>
          <a:p>
            <a:r>
              <a:rPr lang="en-US" dirty="0" err="1">
                <a:solidFill>
                  <a:srgbClr val="000000"/>
                </a:solidFill>
                <a:highlight>
                  <a:srgbClr val="FFFFFF"/>
                </a:highlight>
                <a:latin typeface="Courier New"/>
              </a:rPr>
              <a:t>one_to_four</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[1, 2, 3, 4]</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first_three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2]</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last_three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[7, 8, 9]</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three_to_end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[3, 4, ..., 9]</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without_first_and_last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[1, 2, ..., 8]</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copy_of_x</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2, ..., 9]</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another_copy_of_x</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2, ..., 9]</a:t>
            </a:r>
            <a:endParaRPr lang="en-US" dirty="0"/>
          </a:p>
        </p:txBody>
      </p:sp>
    </p:spTree>
    <p:extLst>
      <p:ext uri="{BB962C8B-B14F-4D97-AF65-F5344CB8AC3E}">
        <p14:creationId xmlns:p14="http://schemas.microsoft.com/office/powerpoint/2010/main" val="301617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398494"/>
            <a:ext cx="8229600" cy="381000"/>
          </a:xfrm>
        </p:spPr>
        <p:txBody>
          <a:bodyPr>
            <a:normAutofit/>
          </a:bodyPr>
          <a:lstStyle/>
          <a:p>
            <a:r>
              <a:rPr lang="en-US" sz="2000" dirty="0"/>
              <a:t>Check for memberships</a:t>
            </a:r>
          </a:p>
        </p:txBody>
      </p:sp>
      <p:sp>
        <p:nvSpPr>
          <p:cNvPr id="6" name="Rectangle 5"/>
          <p:cNvSpPr/>
          <p:nvPr/>
        </p:nvSpPr>
        <p:spPr>
          <a:xfrm>
            <a:off x="2667000" y="1752600"/>
            <a:ext cx="4572000" cy="646331"/>
          </a:xfrm>
          <a:prstGeom prst="rect">
            <a:avLst/>
          </a:prstGeom>
        </p:spPr>
        <p:txBody>
          <a:bodyPr>
            <a:spAutoFit/>
          </a:bodyPr>
          <a:lstStyle/>
          <a:p>
            <a:r>
              <a:rPr lang="en-US" dirty="0">
                <a:solidFill>
                  <a:srgbClr val="FF0000"/>
                </a:solidFill>
                <a:highlight>
                  <a:srgbClr val="FFFFFF"/>
                </a:highlight>
                <a:latin typeface="Courier New"/>
              </a:rPr>
              <a:t>x = 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True</a:t>
            </a:r>
            <a:endParaRPr lang="en-US" b="1" dirty="0">
              <a:solidFill>
                <a:srgbClr val="000000"/>
              </a:solidFill>
              <a:highlight>
                <a:srgbClr val="FFFFFF"/>
              </a:highlight>
              <a:latin typeface="Courier New"/>
            </a:endParaRPr>
          </a:p>
          <a:p>
            <a:r>
              <a:rPr lang="en-US" dirty="0">
                <a:solidFill>
                  <a:srgbClr val="FF0000"/>
                </a:solidFill>
                <a:highlight>
                  <a:srgbClr val="FFFFFF"/>
                </a:highlight>
                <a:latin typeface="Courier New"/>
              </a:rPr>
              <a:t>X = 0</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False</a:t>
            </a:r>
            <a:endParaRPr lang="en-US" b="1" dirty="0">
              <a:solidFill>
                <a:srgbClr val="000000"/>
              </a:solidFill>
              <a:highlight>
                <a:srgbClr val="FFFFFF"/>
              </a:highlight>
              <a:latin typeface="Courier New"/>
            </a:endParaRPr>
          </a:p>
        </p:txBody>
      </p:sp>
      <p:sp>
        <p:nvSpPr>
          <p:cNvPr id="7" name="Content Placeholder 2"/>
          <p:cNvSpPr txBox="1">
            <a:spLocks/>
          </p:cNvSpPr>
          <p:nvPr/>
        </p:nvSpPr>
        <p:spPr>
          <a:xfrm>
            <a:off x="1981200" y="2438399"/>
            <a:ext cx="8229600" cy="381000"/>
          </a:xfrm>
          <a:prstGeom prst="rect">
            <a:avLst/>
          </a:prstGeom>
        </p:spPr>
        <p:txBody>
          <a:bodyPr vert="horz" lIns="91440" tIns="45720" rIns="91440" bIns="45720" rtlCol="0">
            <a:normAutofit fontScale="70000" lnSpcReduction="20000"/>
          </a:bodyPr>
          <a:lstStyle/>
          <a:p>
            <a:pPr marL="342900" indent="-342900" defTabSz="914400" fontAlgn="auto">
              <a:spcBef>
                <a:spcPct val="20000"/>
              </a:spcBef>
              <a:spcAft>
                <a:spcPts val="0"/>
              </a:spcAft>
              <a:buFont typeface="Arial" pitchFamily="34" charset="0"/>
              <a:buChar char="•"/>
              <a:defRPr/>
            </a:pPr>
            <a:r>
              <a:rPr lang="en-US" sz="3200" dirty="0">
                <a:latin typeface="+mn-lt"/>
                <a:ea typeface="+mn-ea"/>
                <a:cs typeface="+mn-cs"/>
              </a:rPr>
              <a:t>Concatenate lists</a:t>
            </a:r>
          </a:p>
        </p:txBody>
      </p:sp>
      <p:sp>
        <p:nvSpPr>
          <p:cNvPr id="9" name="Rectangle 8"/>
          <p:cNvSpPr/>
          <p:nvPr/>
        </p:nvSpPr>
        <p:spPr>
          <a:xfrm>
            <a:off x="2667001" y="2819400"/>
            <a:ext cx="7068671" cy="2031325"/>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x</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extend</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x is now [1,2,3,4,5,6]</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z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8000"/>
                </a:solidFill>
                <a:highlight>
                  <a:srgbClr val="FFFFFF"/>
                </a:highlight>
                <a:latin typeface="Courier New"/>
              </a:rPr>
              <a:t># z is [1,2,3,4,5,6]; x is unchanged.</a:t>
            </a:r>
            <a:endParaRPr lang="en-US" dirty="0"/>
          </a:p>
        </p:txBody>
      </p:sp>
      <p:sp>
        <p:nvSpPr>
          <p:cNvPr id="12" name="Content Placeholder 2"/>
          <p:cNvSpPr txBox="1">
            <a:spLocks/>
          </p:cNvSpPr>
          <p:nvPr/>
        </p:nvSpPr>
        <p:spPr>
          <a:xfrm>
            <a:off x="1981200" y="4876799"/>
            <a:ext cx="8229600" cy="381000"/>
          </a:xfrm>
          <a:prstGeom prst="rect">
            <a:avLst/>
          </a:prstGeom>
        </p:spPr>
        <p:txBody>
          <a:bodyPr vert="horz" lIns="91440" tIns="45720" rIns="91440" bIns="45720" rtlCol="0">
            <a:normAutofit fontScale="70000" lnSpcReduction="20000"/>
          </a:bodyPr>
          <a:lstStyle/>
          <a:p>
            <a:pPr marL="342900" indent="-342900">
              <a:spcBef>
                <a:spcPct val="20000"/>
              </a:spcBef>
              <a:buFont typeface="Arial" pitchFamily="34" charset="0"/>
              <a:buChar char="•"/>
            </a:pPr>
            <a:r>
              <a:rPr lang="en-US" sz="3200" dirty="0">
                <a:latin typeface="+mn-lt"/>
                <a:ea typeface="+mn-ea"/>
                <a:cs typeface="+mn-cs"/>
              </a:rPr>
              <a:t>List unpacking (</a:t>
            </a:r>
            <a:r>
              <a:rPr lang="en-US" sz="3200" dirty="0"/>
              <a:t>multiple assignment)</a:t>
            </a:r>
            <a:endParaRPr lang="en-US" sz="3200" dirty="0">
              <a:latin typeface="+mn-lt"/>
              <a:ea typeface="+mn-ea"/>
              <a:cs typeface="+mn-cs"/>
            </a:endParaRPr>
          </a:p>
        </p:txBody>
      </p:sp>
      <p:sp>
        <p:nvSpPr>
          <p:cNvPr id="15" name="Rectangle 14"/>
          <p:cNvSpPr/>
          <p:nvPr/>
        </p:nvSpPr>
        <p:spPr>
          <a:xfrm>
            <a:off x="2286000" y="5304472"/>
            <a:ext cx="8686800" cy="1477328"/>
          </a:xfrm>
          <a:prstGeom prst="rect">
            <a:avLst/>
          </a:prstGeom>
        </p:spPr>
        <p:txBody>
          <a:bodyPr wrap="square">
            <a:spAutoFit/>
          </a:bodyPr>
          <a:lstStyle/>
          <a:p>
            <a:r>
              <a:rPr lang="en-US"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x is 1 and y is 2</a:t>
            </a:r>
            <a:endParaRPr lang="en-US" b="1" dirty="0">
              <a:solidFill>
                <a:srgbClr val="000000"/>
              </a:solidFill>
              <a:highlight>
                <a:srgbClr val="FFFFFF"/>
              </a:highlight>
              <a:latin typeface="Courier New"/>
            </a:endParaRPr>
          </a:p>
          <a:p>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same as above</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same as above</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same as above</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_</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y is 2, didn't care about the first element</a:t>
            </a:r>
            <a:endParaRPr lang="en-US" dirty="0"/>
          </a:p>
        </p:txBody>
      </p:sp>
    </p:spTree>
    <p:extLst>
      <p:ext uri="{BB962C8B-B14F-4D97-AF65-F5344CB8AC3E}">
        <p14:creationId xmlns:p14="http://schemas.microsoft.com/office/powerpoint/2010/main" val="214304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2.3.3 Modify List Content</a:t>
            </a:r>
          </a:p>
        </p:txBody>
      </p:sp>
      <p:sp>
        <p:nvSpPr>
          <p:cNvPr id="3" name="Content Placeholder 2"/>
          <p:cNvSpPr>
            <a:spLocks noGrp="1"/>
          </p:cNvSpPr>
          <p:nvPr>
            <p:ph idx="1"/>
          </p:nvPr>
        </p:nvSpPr>
        <p:spPr>
          <a:xfrm>
            <a:off x="1981200" y="1465735"/>
            <a:ext cx="8229600" cy="381000"/>
          </a:xfrm>
        </p:spPr>
        <p:txBody>
          <a:bodyPr>
            <a:normAutofit fontScale="85000" lnSpcReduction="20000"/>
          </a:bodyPr>
          <a:lstStyle/>
          <a:p>
            <a:r>
              <a:rPr lang="en-US" dirty="0"/>
              <a:t>Modify content of list</a:t>
            </a:r>
          </a:p>
        </p:txBody>
      </p:sp>
      <p:sp>
        <p:nvSpPr>
          <p:cNvPr id="10" name="Rectangle 9"/>
          <p:cNvSpPr/>
          <p:nvPr/>
        </p:nvSpPr>
        <p:spPr>
          <a:xfrm>
            <a:off x="1981200" y="1922936"/>
            <a:ext cx="8601959" cy="2031325"/>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7</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8000"/>
                </a:solidFill>
                <a:highlight>
                  <a:srgbClr val="FFFFFF"/>
                </a:highlight>
                <a:latin typeface="Courier New"/>
              </a:rPr>
              <a:t>]</a:t>
            </a:r>
            <a:endParaRPr lang="en-US" b="1" dirty="0">
              <a:solidFill>
                <a:srgbClr val="000000"/>
              </a:solidFill>
              <a:highlight>
                <a:srgbClr val="FFFFFF"/>
              </a:highlight>
              <a:latin typeface="Courier New"/>
            </a:endParaRPr>
          </a:p>
          <a:p>
            <a:r>
              <a:rPr lang="nl-NL" dirty="0">
                <a:solidFill>
                  <a:srgbClr val="000000"/>
                </a:solidFill>
                <a:highlight>
                  <a:srgbClr val="FFFFFF"/>
                </a:highlight>
                <a:latin typeface="Courier New"/>
              </a:rPr>
              <a:t>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2</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2</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FF0000"/>
                </a:solidFill>
                <a:highlight>
                  <a:srgbClr val="FFFFFF"/>
                </a:highlight>
                <a:latin typeface="Courier New"/>
              </a:rPr>
              <a:t>2</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[0, 1, 4, 3, 4, 5, 6, 7, 8, 9] </a:t>
            </a:r>
            <a:endParaRPr lang="nl-NL" b="1" dirty="0">
              <a:solidFill>
                <a:srgbClr val="000000"/>
              </a:solidFill>
              <a:highlight>
                <a:srgbClr val="FFFFFF"/>
              </a:highlight>
              <a:latin typeface="Courier New"/>
            </a:endParaRPr>
          </a:p>
          <a:p>
            <a:r>
              <a:rPr lang="nl-NL" dirty="0">
                <a:solidFill>
                  <a:srgbClr val="000000"/>
                </a:solidFill>
                <a:highlight>
                  <a:srgbClr val="FFFFFF"/>
                </a:highlight>
                <a:latin typeface="Courier New"/>
              </a:rPr>
              <a:t>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1</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FF0000"/>
                </a:solidFill>
                <a:highlight>
                  <a:srgbClr val="FFFFFF"/>
                </a:highlight>
                <a:latin typeface="Courier New"/>
              </a:rPr>
              <a:t>0</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[0, 1, 4, 3, 4, 5, 6, 7, 8, 0] </a:t>
            </a:r>
            <a:endParaRPr lang="nl-NL" b="1" dirty="0">
              <a:solidFill>
                <a:srgbClr val="000000"/>
              </a:solidFill>
              <a:highlight>
                <a:srgbClr val="FFFFFF"/>
              </a:highlight>
              <a:latin typeface="Courier New"/>
            </a:endParaRPr>
          </a:p>
          <a:p>
            <a:r>
              <a:rPr lang="nl-NL" dirty="0">
                <a:solidFill>
                  <a:srgbClr val="000000"/>
                </a:solidFill>
                <a:highlight>
                  <a:srgbClr val="FFFFFF"/>
                </a:highlight>
                <a:latin typeface="Courier New"/>
              </a:rPr>
              <a:t>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5</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8</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[0, 1, 4, 3, 4, 8, 0] </a:t>
            </a:r>
            <a:endParaRPr lang="nl-NL" b="1" dirty="0">
              <a:solidFill>
                <a:srgbClr val="000000"/>
              </a:solidFill>
              <a:highlight>
                <a:srgbClr val="FFFFFF"/>
              </a:highlight>
              <a:latin typeface="Courier New"/>
            </a:endParaRPr>
          </a:p>
          <a:p>
            <a:r>
              <a:rPr lang="nl-NL" b="1" dirty="0">
                <a:solidFill>
                  <a:srgbClr val="0000FF"/>
                </a:solidFill>
                <a:highlight>
                  <a:srgbClr val="FFFFFF"/>
                </a:highlight>
                <a:latin typeface="Courier New"/>
              </a:rPr>
              <a:t>del</a:t>
            </a:r>
            <a:r>
              <a:rPr lang="nl-NL" b="1" dirty="0">
                <a:solidFill>
                  <a:srgbClr val="000000"/>
                </a:solidFill>
                <a:highlight>
                  <a:srgbClr val="FFFFFF"/>
                </a:highlight>
                <a:latin typeface="Courier New"/>
              </a:rPr>
              <a:t> 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2</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[4, 3, 4, 8, 0] </a:t>
            </a:r>
            <a:endParaRPr lang="nl-NL"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del</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x is [] </a:t>
            </a:r>
            <a:endParaRPr lang="en-US"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del</a:t>
            </a:r>
            <a:r>
              <a:rPr lang="en-US" b="1" dirty="0">
                <a:solidFill>
                  <a:srgbClr val="000000"/>
                </a:solidFill>
                <a:highlight>
                  <a:srgbClr val="FFFFFF"/>
                </a:highlight>
                <a:latin typeface="Courier New"/>
              </a:rPr>
              <a:t> x		</a:t>
            </a:r>
            <a:r>
              <a:rPr lang="en-US" b="1" dirty="0">
                <a:solidFill>
                  <a:srgbClr val="008000"/>
                </a:solidFill>
                <a:highlight>
                  <a:srgbClr val="FFFFFF"/>
                </a:highlight>
                <a:latin typeface="Courier New"/>
              </a:rPr>
              <a:t># referencing to x hereafter is a </a:t>
            </a:r>
            <a:r>
              <a:rPr lang="en-US" b="1" dirty="0" err="1">
                <a:solidFill>
                  <a:srgbClr val="008000"/>
                </a:solidFill>
                <a:highlight>
                  <a:srgbClr val="FFFFFF"/>
                </a:highlight>
                <a:latin typeface="Courier New"/>
              </a:rPr>
              <a:t>NameError</a:t>
            </a:r>
            <a:endParaRPr lang="en-US" b="1" dirty="0">
              <a:solidFill>
                <a:srgbClr val="000000"/>
              </a:solidFill>
              <a:highlight>
                <a:srgbClr val="FFFFFF"/>
              </a:highlight>
              <a:latin typeface="Courier New"/>
            </a:endParaRPr>
          </a:p>
        </p:txBody>
      </p:sp>
      <p:sp>
        <p:nvSpPr>
          <p:cNvPr id="11" name="Content Placeholder 2"/>
          <p:cNvSpPr txBox="1">
            <a:spLocks/>
          </p:cNvSpPr>
          <p:nvPr/>
        </p:nvSpPr>
        <p:spPr>
          <a:xfrm>
            <a:off x="1981200" y="4361335"/>
            <a:ext cx="8229600" cy="381000"/>
          </a:xfrm>
          <a:prstGeom prst="rect">
            <a:avLst/>
          </a:prstGeom>
        </p:spPr>
        <p:txBody>
          <a:bodyPr vert="horz" lIns="91440" tIns="45720" rIns="91440" bIns="45720" rtlCol="0">
            <a:normAutofit fontScale="62500" lnSpcReduction="20000"/>
          </a:bodyPr>
          <a:lstStyle/>
          <a:p>
            <a:pPr marL="342900" indent="-342900" defTabSz="914400" fontAlgn="auto">
              <a:spcBef>
                <a:spcPct val="20000"/>
              </a:spcBef>
              <a:spcAft>
                <a:spcPts val="0"/>
              </a:spcAft>
              <a:buFont typeface="Arial" pitchFamily="34" charset="0"/>
              <a:buChar char="•"/>
              <a:defRPr/>
            </a:pPr>
            <a:r>
              <a:rPr lang="en-US" sz="3200" b="1" dirty="0">
                <a:latin typeface="+mn-lt"/>
                <a:ea typeface="+mn-ea"/>
                <a:cs typeface="+mn-cs"/>
              </a:rPr>
              <a:t>Strings</a:t>
            </a:r>
            <a:r>
              <a:rPr lang="en-US" sz="3200" dirty="0">
                <a:latin typeface="+mn-lt"/>
                <a:ea typeface="+mn-ea"/>
                <a:cs typeface="+mn-cs"/>
              </a:rPr>
              <a:t> can also be sliced. But they cannot modified (they are immutable)</a:t>
            </a:r>
          </a:p>
        </p:txBody>
      </p:sp>
      <p:sp>
        <p:nvSpPr>
          <p:cNvPr id="14" name="Rectangle 13"/>
          <p:cNvSpPr/>
          <p:nvPr/>
        </p:nvSpPr>
        <p:spPr>
          <a:xfrm>
            <a:off x="2133600" y="4816809"/>
            <a:ext cx="7162800" cy="1754326"/>
          </a:xfrm>
          <a:prstGeom prst="rect">
            <a:avLst/>
          </a:prstGeom>
        </p:spPr>
        <p:txBody>
          <a:bodyPr wrap="square">
            <a:spAutoFit/>
          </a:bodyPr>
          <a:lstStyle/>
          <a:p>
            <a:r>
              <a:rPr lang="en-US" dirty="0">
                <a:solidFill>
                  <a:srgbClr val="000000"/>
                </a:solidFill>
                <a:highlight>
                  <a:srgbClr val="FFFFFF"/>
                </a:highlight>
                <a:latin typeface="Courier New"/>
              </a:rPr>
              <a:t>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abcdefg</a:t>
            </a:r>
            <a:r>
              <a:rPr lang="en-US" b="1" dirty="0">
                <a:solidFill>
                  <a:srgbClr val="808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ab</a:t>
            </a:r>
            <a:r>
              <a:rPr lang="en-US" b="1" dirty="0">
                <a:solidFill>
                  <a:srgbClr val="00800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efg</a:t>
            </a:r>
            <a:r>
              <a:rPr lang="en-US" b="1" dirty="0">
                <a:solidFill>
                  <a:srgbClr val="00800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'AB'</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this will cause an error</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'AB'</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str</a:t>
            </a:r>
            <a:r>
              <a:rPr lang="en-US" b="1" dirty="0">
                <a:solidFill>
                  <a:srgbClr val="008000"/>
                </a:solidFill>
                <a:highlight>
                  <a:srgbClr val="FFFFFF"/>
                </a:highlight>
                <a:latin typeface="Courier New"/>
              </a:rPr>
              <a:t> is now </a:t>
            </a:r>
            <a:r>
              <a:rPr lang="en-US" b="1" dirty="0" err="1">
                <a:solidFill>
                  <a:srgbClr val="008000"/>
                </a:solidFill>
                <a:highlight>
                  <a:srgbClr val="FFFFFF"/>
                </a:highlight>
                <a:latin typeface="Courier New"/>
              </a:rPr>
              <a:t>ABcdefg</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4155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2.3.4 Sorting List</a:t>
            </a:r>
          </a:p>
        </p:txBody>
      </p:sp>
      <p:sp>
        <p:nvSpPr>
          <p:cNvPr id="3" name="Content Placeholder 2"/>
          <p:cNvSpPr>
            <a:spLocks noGrp="1"/>
          </p:cNvSpPr>
          <p:nvPr>
            <p:ph idx="1"/>
          </p:nvPr>
        </p:nvSpPr>
        <p:spPr>
          <a:xfrm>
            <a:off x="1981200" y="1447801"/>
            <a:ext cx="8229600" cy="4525963"/>
          </a:xfrm>
        </p:spPr>
        <p:txBody>
          <a:bodyPr>
            <a:normAutofit/>
          </a:bodyPr>
          <a:lstStyle/>
          <a:p>
            <a:r>
              <a:rPr lang="en-US" sz="2800" dirty="0"/>
              <a:t>Sorted(list): keeps the original list intact and returns a new sorted list</a:t>
            </a:r>
          </a:p>
          <a:p>
            <a:r>
              <a:rPr lang="en-US" sz="2800" dirty="0" err="1"/>
              <a:t>list.sort</a:t>
            </a:r>
            <a:r>
              <a:rPr lang="en-US" sz="2800" dirty="0"/>
              <a:t>: sort the original list</a:t>
            </a:r>
          </a:p>
          <a:p>
            <a:endParaRPr lang="en-US" sz="2800" dirty="0"/>
          </a:p>
          <a:p>
            <a:endParaRPr lang="en-US" sz="2800" dirty="0"/>
          </a:p>
          <a:p>
            <a:r>
              <a:rPr lang="en-US" sz="2800" dirty="0"/>
              <a:t>Change the default behavior of sorted</a:t>
            </a:r>
          </a:p>
        </p:txBody>
      </p:sp>
      <p:sp>
        <p:nvSpPr>
          <p:cNvPr id="4" name="Rectangle 3"/>
          <p:cNvSpPr/>
          <p:nvPr/>
        </p:nvSpPr>
        <p:spPr>
          <a:xfrm>
            <a:off x="2819400" y="2895601"/>
            <a:ext cx="6858000" cy="1200329"/>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sorted</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is [1,2,3,4], x is unchanged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x</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sort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now x is [1,2,3,4] </a:t>
            </a:r>
          </a:p>
          <a:p>
            <a:endParaRPr lang="en-US" dirty="0"/>
          </a:p>
        </p:txBody>
      </p:sp>
      <p:sp>
        <p:nvSpPr>
          <p:cNvPr id="5" name="Rectangle 4"/>
          <p:cNvSpPr/>
          <p:nvPr/>
        </p:nvSpPr>
        <p:spPr>
          <a:xfrm>
            <a:off x="1905001" y="4419601"/>
            <a:ext cx="8472443" cy="1200329"/>
          </a:xfrm>
          <a:prstGeom prst="rect">
            <a:avLst/>
          </a:prstGeom>
        </p:spPr>
        <p:txBody>
          <a:bodyPr wrap="square">
            <a:spAutoFit/>
          </a:bodyPr>
          <a:lstStyle/>
          <a:p>
            <a:r>
              <a:rPr lang="en-US" dirty="0">
                <a:solidFill>
                  <a:srgbClr val="008000"/>
                </a:solidFill>
                <a:highlight>
                  <a:srgbClr val="FFFFFF"/>
                </a:highlight>
                <a:latin typeface="Courier New"/>
              </a:rPr>
              <a:t># sort the list by absolute value from largest to smallest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sorted</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key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abs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reverse</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True</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is [-4,3,-2,1]</a:t>
            </a:r>
          </a:p>
          <a:p>
            <a:r>
              <a:rPr lang="en-US" dirty="0" err="1">
                <a:solidFill>
                  <a:srgbClr val="000000"/>
                </a:solidFill>
                <a:highlight>
                  <a:srgbClr val="FFFFFF"/>
                </a:highlight>
                <a:latin typeface="Courier New"/>
              </a:rPr>
              <a:t>x</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sort</a:t>
            </a:r>
            <a:r>
              <a:rPr lang="en-US" b="1" dirty="0">
                <a:solidFill>
                  <a:srgbClr val="000080"/>
                </a:solidFill>
                <a:highlight>
                  <a:srgbClr val="FFFFFF"/>
                </a:highlight>
                <a:latin typeface="Courier New"/>
              </a:rPr>
              <a:t>(reverse=</a:t>
            </a:r>
            <a:r>
              <a:rPr lang="en-US" b="1" dirty="0">
                <a:solidFill>
                  <a:srgbClr val="0000FF"/>
                </a:solidFill>
                <a:highlight>
                  <a:srgbClr val="FFFFFF"/>
                </a:highlight>
                <a:latin typeface="Courier New"/>
              </a:rPr>
              <a:t>True</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233994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2.3.5 Tuples</a:t>
            </a:r>
          </a:p>
        </p:txBody>
      </p:sp>
      <p:sp>
        <p:nvSpPr>
          <p:cNvPr id="3" name="Content Placeholder 2"/>
          <p:cNvSpPr>
            <a:spLocks noGrp="1"/>
          </p:cNvSpPr>
          <p:nvPr>
            <p:ph idx="1"/>
          </p:nvPr>
        </p:nvSpPr>
        <p:spPr/>
        <p:txBody>
          <a:bodyPr>
            <a:normAutofit fontScale="92500" lnSpcReduction="10000"/>
          </a:bodyPr>
          <a:lstStyle/>
          <a:p>
            <a:r>
              <a:rPr lang="en-US" dirty="0"/>
              <a:t>Similar to lists, but are immutable</a:t>
            </a:r>
          </a:p>
          <a:p>
            <a:r>
              <a:rPr lang="en-US" dirty="0" err="1"/>
              <a:t>a_tuple</a:t>
            </a:r>
            <a:r>
              <a:rPr lang="en-US" dirty="0"/>
              <a:t> = (0, 1, 2, 3, 4)</a:t>
            </a:r>
          </a:p>
          <a:p>
            <a:r>
              <a:rPr lang="en-US" dirty="0" err="1"/>
              <a:t>Other_tuple</a:t>
            </a:r>
            <a:r>
              <a:rPr lang="en-US" dirty="0"/>
              <a:t> = 3, 4	</a:t>
            </a:r>
          </a:p>
          <a:p>
            <a:r>
              <a:rPr lang="en-US" dirty="0" err="1"/>
              <a:t>Another_tuple</a:t>
            </a:r>
            <a:r>
              <a:rPr lang="en-US" dirty="0"/>
              <a:t> = </a:t>
            </a:r>
            <a:r>
              <a:rPr lang="en-US" dirty="0" err="1"/>
              <a:t>tuple</a:t>
            </a:r>
            <a:r>
              <a:rPr lang="en-US" dirty="0"/>
              <a:t>([0, 1, 2, 3, 4])</a:t>
            </a:r>
          </a:p>
          <a:p>
            <a:r>
              <a:rPr lang="en-US" dirty="0" err="1"/>
              <a:t>Hetergeneous_tuple</a:t>
            </a:r>
            <a:r>
              <a:rPr lang="en-US" dirty="0"/>
              <a:t> = (‘john’, 1.1, [1, 2])</a:t>
            </a:r>
          </a:p>
          <a:p>
            <a:endParaRPr lang="en-US" dirty="0"/>
          </a:p>
          <a:p>
            <a:r>
              <a:rPr lang="en-US" dirty="0"/>
              <a:t>Can be sliced, concatenated, or repeated</a:t>
            </a:r>
          </a:p>
          <a:p>
            <a:pPr lvl="1">
              <a:buNone/>
            </a:pPr>
            <a:r>
              <a:rPr lang="en-US" dirty="0" err="1"/>
              <a:t>a_tuple</a:t>
            </a:r>
            <a:r>
              <a:rPr lang="en-US" dirty="0"/>
              <a:t>[2:4]    # will print (2, 3)</a:t>
            </a:r>
          </a:p>
          <a:p>
            <a:r>
              <a:rPr lang="en-US" dirty="0"/>
              <a:t>Cannot be modified</a:t>
            </a:r>
          </a:p>
          <a:p>
            <a:pPr lvl="1">
              <a:buNone/>
            </a:pPr>
            <a:r>
              <a:rPr lang="en-US" dirty="0" err="1"/>
              <a:t>a_tuple</a:t>
            </a:r>
            <a:r>
              <a:rPr lang="en-US" dirty="0"/>
              <a:t>[2] = 5</a:t>
            </a:r>
          </a:p>
        </p:txBody>
      </p:sp>
      <p:sp>
        <p:nvSpPr>
          <p:cNvPr id="4" name="Rectangle 3"/>
          <p:cNvSpPr/>
          <p:nvPr/>
        </p:nvSpPr>
        <p:spPr>
          <a:xfrm>
            <a:off x="2438400" y="6096000"/>
            <a:ext cx="7315200" cy="369332"/>
          </a:xfrm>
          <a:prstGeom prst="rect">
            <a:avLst/>
          </a:prstGeom>
        </p:spPr>
        <p:txBody>
          <a:bodyPr wrap="square">
            <a:spAutoFit/>
          </a:bodyPr>
          <a:lstStyle/>
          <a:p>
            <a:r>
              <a:rPr lang="en-US" dirty="0" err="1">
                <a:solidFill>
                  <a:srgbClr val="FF0000"/>
                </a:solidFill>
              </a:rPr>
              <a:t>TypeError</a:t>
            </a:r>
            <a:r>
              <a:rPr lang="en-US" dirty="0">
                <a:solidFill>
                  <a:srgbClr val="FF0000"/>
                </a:solidFill>
              </a:rPr>
              <a:t>:</a:t>
            </a:r>
            <a:r>
              <a:rPr lang="en-US" dirty="0"/>
              <a:t> '</a:t>
            </a:r>
            <a:r>
              <a:rPr lang="en-US" dirty="0" err="1"/>
              <a:t>tuple</a:t>
            </a:r>
            <a:r>
              <a:rPr lang="en-US" dirty="0"/>
              <a:t>' object does not support item assignment</a:t>
            </a:r>
          </a:p>
        </p:txBody>
      </p:sp>
      <p:sp>
        <p:nvSpPr>
          <p:cNvPr id="5" name="Rectangle 4"/>
          <p:cNvSpPr/>
          <p:nvPr/>
        </p:nvSpPr>
        <p:spPr>
          <a:xfrm>
            <a:off x="7114593" y="1744821"/>
            <a:ext cx="3441441" cy="1477328"/>
          </a:xfrm>
          <a:prstGeom prst="rect">
            <a:avLst/>
          </a:prstGeom>
          <a:solidFill>
            <a:schemeClr val="tx2">
              <a:lumMod val="40000"/>
              <a:lumOff val="60000"/>
            </a:schemeClr>
          </a:solidFill>
          <a:ln>
            <a:solidFill>
              <a:srgbClr val="FF0000"/>
            </a:solidFill>
          </a:ln>
        </p:spPr>
        <p:txBody>
          <a:bodyPr wrap="square">
            <a:spAutoFit/>
          </a:bodyPr>
          <a:lstStyle/>
          <a:p>
            <a:r>
              <a:rPr lang="en-US" dirty="0"/>
              <a:t>Note: tuple is defined by comma, not (), which is only used for convenience. So a = (1)  is not a tuple,</a:t>
            </a:r>
          </a:p>
          <a:p>
            <a:r>
              <a:rPr lang="en-US" dirty="0"/>
              <a:t> but a = (1,) is.</a:t>
            </a:r>
          </a:p>
        </p:txBody>
      </p:sp>
    </p:spTree>
    <p:extLst>
      <p:ext uri="{BB962C8B-B14F-4D97-AF65-F5344CB8AC3E}">
        <p14:creationId xmlns:p14="http://schemas.microsoft.com/office/powerpoint/2010/main" val="468257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Useful for returning multiple values from functions</a:t>
            </a:r>
          </a:p>
          <a:p>
            <a:endParaRPr lang="en-US" dirty="0"/>
          </a:p>
          <a:p>
            <a:pPr>
              <a:buNone/>
            </a:pPr>
            <a:endParaRPr lang="en-US" dirty="0"/>
          </a:p>
          <a:p>
            <a:pPr>
              <a:buNone/>
            </a:pPr>
            <a:endParaRPr lang="en-US" dirty="0"/>
          </a:p>
          <a:p>
            <a:pPr>
              <a:buNone/>
            </a:pPr>
            <a:endParaRPr lang="en-US" dirty="0"/>
          </a:p>
          <a:p>
            <a:r>
              <a:rPr lang="en-US" dirty="0" err="1"/>
              <a:t>Tuples</a:t>
            </a:r>
            <a:r>
              <a:rPr lang="en-US" dirty="0"/>
              <a:t> and lists can also be used for multiple assignments</a:t>
            </a:r>
          </a:p>
        </p:txBody>
      </p:sp>
      <p:sp>
        <p:nvSpPr>
          <p:cNvPr id="5" name="Rectangle 4"/>
          <p:cNvSpPr/>
          <p:nvPr/>
        </p:nvSpPr>
        <p:spPr>
          <a:xfrm>
            <a:off x="2445246" y="2270098"/>
            <a:ext cx="7772400" cy="1323439"/>
          </a:xfrm>
          <a:prstGeom prst="rect">
            <a:avLst/>
          </a:prstGeom>
        </p:spPr>
        <p:txBody>
          <a:bodyPr wrap="square">
            <a:spAutoFit/>
          </a:bodyPr>
          <a:lstStyle/>
          <a:p>
            <a:r>
              <a:rPr lang="en-US" sz="2000" b="1" dirty="0">
                <a:solidFill>
                  <a:srgbClr val="0000FF"/>
                </a:solidFill>
                <a:highlight>
                  <a:srgbClr val="FFFFFF"/>
                </a:highlight>
                <a:latin typeface="Courier New"/>
              </a:rPr>
              <a:t>def</a:t>
            </a:r>
            <a:r>
              <a:rPr lang="en-US" sz="2000" b="1" dirty="0">
                <a:solidFill>
                  <a:srgbClr val="000000"/>
                </a:solidFill>
                <a:highlight>
                  <a:srgbClr val="FFFFFF"/>
                </a:highlight>
                <a:latin typeface="Courier New"/>
              </a:rPr>
              <a:t> </a:t>
            </a:r>
            <a:r>
              <a:rPr lang="en-US" sz="2000" b="1" dirty="0" err="1">
                <a:solidFill>
                  <a:srgbClr val="FF00FF"/>
                </a:solidFill>
                <a:highlight>
                  <a:srgbClr val="FFFFFF"/>
                </a:highlight>
                <a:latin typeface="Courier New"/>
              </a:rPr>
              <a:t>sum_and_product</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p>
          <a:p>
            <a:r>
              <a:rPr lang="es-ES" sz="2000" dirty="0">
                <a:solidFill>
                  <a:srgbClr val="000000"/>
                </a:solidFill>
                <a:highlight>
                  <a:srgbClr val="FFFFFF"/>
                </a:highlight>
                <a:latin typeface="Courier New"/>
              </a:rPr>
              <a:t>	</a:t>
            </a:r>
            <a:r>
              <a:rPr lang="es-ES" sz="2000" b="1" dirty="0" err="1">
                <a:solidFill>
                  <a:srgbClr val="0000FF"/>
                </a:solidFill>
                <a:highlight>
                  <a:srgbClr val="FFFFFF"/>
                </a:highlight>
                <a:latin typeface="Courier New"/>
              </a:rPr>
              <a:t>return</a:t>
            </a:r>
            <a:r>
              <a:rPr lang="es-ES" sz="2000" b="1" dirty="0">
                <a:solidFill>
                  <a:srgbClr val="000000"/>
                </a:solidFill>
                <a:highlight>
                  <a:srgbClr val="FFFFFF"/>
                </a:highlight>
                <a:latin typeface="Courier New"/>
              </a:rPr>
              <a:t> </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x </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 y</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x </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 y</a:t>
            </a:r>
            <a:r>
              <a:rPr lang="es-ES" sz="2000" b="1" dirty="0">
                <a:solidFill>
                  <a:srgbClr val="000080"/>
                </a:solidFill>
                <a:highlight>
                  <a:srgbClr val="FFFFFF"/>
                </a:highlight>
                <a:latin typeface="Courier New"/>
              </a:rPr>
              <a:t>)</a:t>
            </a:r>
            <a:endParaRPr lang="es-E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sp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err="1">
                <a:solidFill>
                  <a:srgbClr val="000000"/>
                </a:solidFill>
                <a:highlight>
                  <a:srgbClr val="FFFFFF"/>
                </a:highlight>
                <a:latin typeface="Courier New"/>
              </a:rPr>
              <a:t>sum_and_product</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2</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3</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equals (5, 6) </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s</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p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err="1">
                <a:solidFill>
                  <a:srgbClr val="000000"/>
                </a:solidFill>
                <a:highlight>
                  <a:srgbClr val="FFFFFF"/>
                </a:highlight>
                <a:latin typeface="Courier New"/>
              </a:rPr>
              <a:t>sum_and_product</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5</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10</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s is 15, p is 50 </a:t>
            </a:r>
            <a:endParaRPr lang="en-US" sz="2000" dirty="0"/>
          </a:p>
        </p:txBody>
      </p:sp>
      <p:sp>
        <p:nvSpPr>
          <p:cNvPr id="6" name="Rectangle 5"/>
          <p:cNvSpPr/>
          <p:nvPr/>
        </p:nvSpPr>
        <p:spPr>
          <a:xfrm>
            <a:off x="2966241" y="4982331"/>
            <a:ext cx="4572000" cy="1323439"/>
          </a:xfrm>
          <a:prstGeom prst="rect">
            <a:avLst/>
          </a:prstGeom>
        </p:spPr>
        <p:txBody>
          <a:bodyPr>
            <a:spAutoFit/>
          </a:bodyPr>
          <a:lstStyle/>
          <a:p>
            <a:r>
              <a:rPr lang="en-US" sz="2000"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1</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endParaRPr lang="en-US" sz="2000" b="1" dirty="0">
              <a:solidFill>
                <a:srgbClr val="000000"/>
              </a:solidFill>
              <a:highlight>
                <a:srgbClr val="FFFFFF"/>
              </a:highlight>
              <a:latin typeface="Courier New"/>
            </a:endParaRPr>
          </a:p>
          <a:p>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1</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a:p>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1</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r>
              <a:rPr lang="en-US" sz="2000" b="1" dirty="0">
                <a:solidFill>
                  <a:srgbClr val="000080"/>
                </a:solidFill>
                <a:highlight>
                  <a:srgbClr val="FFFFFF"/>
                </a:highlight>
                <a:latin typeface="Courier New"/>
              </a:rPr>
              <a:t>)</a:t>
            </a:r>
          </a:p>
          <a:p>
            <a:r>
              <a:rPr lang="en-US" sz="2000"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x</a:t>
            </a:r>
          </a:p>
        </p:txBody>
      </p:sp>
    </p:spTree>
    <p:extLst>
      <p:ext uri="{BB962C8B-B14F-4D97-AF65-F5344CB8AC3E}">
        <p14:creationId xmlns:p14="http://schemas.microsoft.com/office/powerpoint/2010/main" val="1616298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2.3.6 Dictionaries</a:t>
            </a:r>
          </a:p>
        </p:txBody>
      </p:sp>
      <p:sp>
        <p:nvSpPr>
          <p:cNvPr id="3" name="Content Placeholder 2"/>
          <p:cNvSpPr>
            <a:spLocks noGrp="1"/>
          </p:cNvSpPr>
          <p:nvPr>
            <p:ph idx="1"/>
          </p:nvPr>
        </p:nvSpPr>
        <p:spPr>
          <a:xfrm>
            <a:off x="1981200" y="1600201"/>
            <a:ext cx="8229600" cy="914400"/>
          </a:xfrm>
        </p:spPr>
        <p:txBody>
          <a:bodyPr>
            <a:normAutofit/>
          </a:bodyPr>
          <a:lstStyle/>
          <a:p>
            <a:r>
              <a:rPr lang="en-US" dirty="0"/>
              <a:t>A dictionary associates values with unique keys</a:t>
            </a:r>
          </a:p>
        </p:txBody>
      </p:sp>
      <p:sp>
        <p:nvSpPr>
          <p:cNvPr id="4" name="Rectangle 3"/>
          <p:cNvSpPr/>
          <p:nvPr/>
        </p:nvSpPr>
        <p:spPr>
          <a:xfrm>
            <a:off x="1905000" y="2286000"/>
            <a:ext cx="8686800" cy="2308324"/>
          </a:xfrm>
          <a:prstGeom prst="rect">
            <a:avLst/>
          </a:prstGeom>
        </p:spPr>
        <p:txBody>
          <a:bodyPr wrap="square">
            <a:spAutoFit/>
          </a:bodyPr>
          <a:lstStyle/>
          <a:p>
            <a:r>
              <a:rPr lang="en-US" dirty="0" err="1">
                <a:solidFill>
                  <a:srgbClr val="000000"/>
                </a:solidFill>
                <a:highlight>
                  <a:srgbClr val="FFFFFF"/>
                </a:highlight>
                <a:latin typeface="Courier New"/>
              </a:rPr>
              <a:t>empty_dict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Pythonic</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empty_dict2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dict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less </a:t>
            </a:r>
            <a:r>
              <a:rPr lang="en-US" b="1" dirty="0" err="1">
                <a:solidFill>
                  <a:srgbClr val="008000"/>
                </a:solidFill>
                <a:highlight>
                  <a:srgbClr val="FFFFFF"/>
                </a:highlight>
                <a:latin typeface="Courier New"/>
              </a:rPr>
              <a:t>Pythonic</a:t>
            </a:r>
            <a:r>
              <a:rPr lang="en-US" b="1" dirty="0">
                <a:solidFill>
                  <a:srgbClr val="008000"/>
                </a:solidFill>
                <a:highlight>
                  <a:srgbClr val="FFFFFF"/>
                </a:highlight>
                <a:latin typeface="Courier New"/>
              </a:rPr>
              <a:t> </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grades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"Joel"</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"Tim"</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dictionary literal</a:t>
            </a:r>
          </a:p>
          <a:p>
            <a:endParaRPr lang="en-US" b="1" dirty="0">
              <a:solidFill>
                <a:srgbClr val="008000"/>
              </a:solidFill>
              <a:highlight>
                <a:srgbClr val="FFFFFF"/>
              </a:highlight>
              <a:latin typeface="Courier New"/>
            </a:endParaRPr>
          </a:p>
          <a:p>
            <a:r>
              <a:rPr lang="en-US" dirty="0" err="1"/>
              <a:t>Pythonic</a:t>
            </a:r>
            <a:r>
              <a:rPr lang="en-US" dirty="0"/>
              <a:t> means code that doesn't just get the syntax right but that follows the conventions of the Python community and uses the language in the way it is intended to be used.</a:t>
            </a:r>
          </a:p>
          <a:p>
            <a:r>
              <a:rPr lang="en-US" b="1" dirty="0">
                <a:solidFill>
                  <a:srgbClr val="008000"/>
                </a:solidFill>
                <a:highlight>
                  <a:srgbClr val="FFFFFF"/>
                </a:highlight>
                <a:latin typeface="Courier New"/>
              </a:rPr>
              <a:t> </a:t>
            </a:r>
            <a:endParaRPr lang="en-US" b="1" dirty="0">
              <a:solidFill>
                <a:srgbClr val="000000"/>
              </a:solidFill>
              <a:highlight>
                <a:srgbClr val="FFFFFF"/>
              </a:highlight>
              <a:latin typeface="Courier New"/>
            </a:endParaRPr>
          </a:p>
        </p:txBody>
      </p:sp>
      <p:sp>
        <p:nvSpPr>
          <p:cNvPr id="5" name="Rectangle 4"/>
          <p:cNvSpPr/>
          <p:nvPr/>
        </p:nvSpPr>
        <p:spPr>
          <a:xfrm>
            <a:off x="1905000" y="4999674"/>
            <a:ext cx="8763000" cy="1477328"/>
          </a:xfrm>
          <a:prstGeom prst="rect">
            <a:avLst/>
          </a:prstGeom>
        </p:spPr>
        <p:txBody>
          <a:bodyPr wrap="square">
            <a:spAutoFit/>
          </a:bodyPr>
          <a:lstStyle/>
          <a:p>
            <a:r>
              <a:rPr lang="pt-BR" dirty="0">
                <a:solidFill>
                  <a:srgbClr val="000000"/>
                </a:solidFill>
                <a:highlight>
                  <a:srgbClr val="FFFFFF"/>
                </a:highlight>
                <a:latin typeface="Courier New"/>
              </a:rPr>
              <a:t>joels_grade </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grades</a:t>
            </a:r>
            <a:r>
              <a:rPr lang="pt-BR" b="1" dirty="0">
                <a:solidFill>
                  <a:srgbClr val="000080"/>
                </a:solidFill>
                <a:highlight>
                  <a:srgbClr val="FFFFFF"/>
                </a:highlight>
                <a:latin typeface="Courier New"/>
              </a:rPr>
              <a:t>[</a:t>
            </a:r>
            <a:r>
              <a:rPr lang="pt-BR" b="1" dirty="0">
                <a:solidFill>
                  <a:srgbClr val="808080"/>
                </a:solidFill>
                <a:highlight>
                  <a:srgbClr val="FFFFFF"/>
                </a:highlight>
                <a:latin typeface="Courier New"/>
              </a:rPr>
              <a:t>"Joel"</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008000"/>
                </a:solidFill>
                <a:highlight>
                  <a:srgbClr val="FFFFFF"/>
                </a:highlight>
                <a:latin typeface="Courier New"/>
              </a:rPr>
              <a:t># equals 80 </a:t>
            </a:r>
            <a:endParaRPr lang="pt-BR"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grades</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"Tim"</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99</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replaces the old value </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grades</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"Kate"</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100</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adds a third entry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num_students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len</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grades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equals 3 </a:t>
            </a:r>
            <a:endParaRPr lang="en-US" b="1" dirty="0">
              <a:solidFill>
                <a:srgbClr val="000000"/>
              </a:solidFill>
              <a:highlight>
                <a:srgbClr val="FFFFFF"/>
              </a:highlight>
              <a:latin typeface="Courier New"/>
            </a:endParaRPr>
          </a:p>
        </p:txBody>
      </p:sp>
      <p:sp>
        <p:nvSpPr>
          <p:cNvPr id="6" name="Content Placeholder 2"/>
          <p:cNvSpPr txBox="1">
            <a:spLocks/>
          </p:cNvSpPr>
          <p:nvPr/>
        </p:nvSpPr>
        <p:spPr>
          <a:xfrm>
            <a:off x="1981200" y="4419602"/>
            <a:ext cx="8229600" cy="914400"/>
          </a:xfrm>
          <a:prstGeom prst="rect">
            <a:avLst/>
          </a:prstGeom>
        </p:spPr>
        <p:txBody>
          <a:bodyPr vert="horz" lIns="91440" tIns="45720" rIns="91440" bIns="45720" rtlCol="0">
            <a:normAutofit/>
          </a:bodyPr>
          <a:lstStyle/>
          <a:p>
            <a:pPr marL="342900" indent="-342900" defTabSz="914400" fontAlgn="auto">
              <a:spcBef>
                <a:spcPct val="20000"/>
              </a:spcBef>
              <a:spcAft>
                <a:spcPts val="0"/>
              </a:spcAft>
              <a:buFont typeface="Arial" pitchFamily="34" charset="0"/>
              <a:buChar char="•"/>
              <a:defRPr/>
            </a:pPr>
            <a:r>
              <a:rPr lang="en-US" sz="3200" dirty="0">
                <a:latin typeface="+mn-lt"/>
                <a:ea typeface="+mn-ea"/>
                <a:cs typeface="+mn-cs"/>
              </a:rPr>
              <a:t>Access/modify value with key</a:t>
            </a:r>
          </a:p>
        </p:txBody>
      </p:sp>
    </p:spTree>
    <p:extLst>
      <p:ext uri="{BB962C8B-B14F-4D97-AF65-F5344CB8AC3E}">
        <p14:creationId xmlns:p14="http://schemas.microsoft.com/office/powerpoint/2010/main" val="297458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1"/>
            <a:ext cx="8229600" cy="609600"/>
          </a:xfrm>
        </p:spPr>
        <p:txBody>
          <a:bodyPr/>
          <a:lstStyle/>
          <a:p>
            <a:r>
              <a:rPr lang="en-US" dirty="0"/>
              <a:t>Check for existence of key</a:t>
            </a:r>
          </a:p>
        </p:txBody>
      </p:sp>
      <p:sp>
        <p:nvSpPr>
          <p:cNvPr id="5" name="Rectangle 4"/>
          <p:cNvSpPr/>
          <p:nvPr/>
        </p:nvSpPr>
        <p:spPr>
          <a:xfrm>
            <a:off x="2133600" y="2209801"/>
            <a:ext cx="8077200" cy="646331"/>
          </a:xfrm>
          <a:prstGeom prst="rect">
            <a:avLst/>
          </a:prstGeom>
        </p:spPr>
        <p:txBody>
          <a:bodyPr wrap="square">
            <a:spAutoFit/>
          </a:bodyPr>
          <a:lstStyle/>
          <a:p>
            <a:r>
              <a:rPr lang="en-US" dirty="0" err="1">
                <a:solidFill>
                  <a:srgbClr val="000000"/>
                </a:solidFill>
                <a:highlight>
                  <a:srgbClr val="FFFFFF"/>
                </a:highlight>
                <a:latin typeface="Courier New"/>
              </a:rPr>
              <a:t>joel_has_grade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"Joel"</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grades     </a:t>
            </a:r>
            <a:r>
              <a:rPr lang="en-US" b="1" dirty="0">
                <a:solidFill>
                  <a:srgbClr val="008000"/>
                </a:solidFill>
                <a:highlight>
                  <a:srgbClr val="FFFFFF"/>
                </a:highlight>
                <a:latin typeface="Courier New"/>
              </a:rPr>
              <a:t># True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kate_has_grade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"Kate"</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grades     </a:t>
            </a:r>
            <a:r>
              <a:rPr lang="en-US" b="1" dirty="0">
                <a:solidFill>
                  <a:srgbClr val="008000"/>
                </a:solidFill>
                <a:highlight>
                  <a:srgbClr val="FFFFFF"/>
                </a:highlight>
                <a:latin typeface="Courier New"/>
              </a:rPr>
              <a:t># False </a:t>
            </a:r>
            <a:endParaRPr lang="en-US" b="1" dirty="0">
              <a:solidFill>
                <a:srgbClr val="000000"/>
              </a:solidFill>
              <a:highlight>
                <a:srgbClr val="FFFFFF"/>
              </a:highlight>
              <a:latin typeface="Courier New"/>
            </a:endParaRPr>
          </a:p>
        </p:txBody>
      </p:sp>
      <p:sp>
        <p:nvSpPr>
          <p:cNvPr id="6" name="Rectangle 5"/>
          <p:cNvSpPr/>
          <p:nvPr/>
        </p:nvSpPr>
        <p:spPr>
          <a:xfrm>
            <a:off x="2133600" y="3505201"/>
            <a:ext cx="7239000" cy="646331"/>
          </a:xfrm>
          <a:prstGeom prst="rect">
            <a:avLst/>
          </a:prstGeom>
        </p:spPr>
        <p:txBody>
          <a:bodyPr wrap="square">
            <a:spAutoFit/>
          </a:bodyPr>
          <a:lstStyle/>
          <a:p>
            <a:r>
              <a:rPr lang="en-US" dirty="0" err="1">
                <a:solidFill>
                  <a:srgbClr val="000000"/>
                </a:solidFill>
                <a:highlight>
                  <a:srgbClr val="FFFFFF"/>
                </a:highlight>
                <a:latin typeface="Courier New"/>
              </a:rPr>
              <a:t>joels_grade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get</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"Joel"</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equals 80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kates_grade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get</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"Kate"</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equals 0 </a:t>
            </a:r>
            <a:endParaRPr lang="en-US" b="1" dirty="0">
              <a:solidFill>
                <a:srgbClr val="000000"/>
              </a:solidFill>
              <a:highlight>
                <a:srgbClr val="FFFFFF"/>
              </a:highlight>
              <a:latin typeface="Courier New"/>
            </a:endParaRPr>
          </a:p>
        </p:txBody>
      </p:sp>
      <p:sp>
        <p:nvSpPr>
          <p:cNvPr id="7" name="Content Placeholder 2"/>
          <p:cNvSpPr txBox="1">
            <a:spLocks/>
          </p:cNvSpPr>
          <p:nvPr/>
        </p:nvSpPr>
        <p:spPr>
          <a:xfrm>
            <a:off x="1981200" y="2971800"/>
            <a:ext cx="8229600" cy="609600"/>
          </a:xfrm>
          <a:prstGeom prst="rect">
            <a:avLst/>
          </a:prstGeom>
        </p:spPr>
        <p:txBody>
          <a:bodyPr vert="horz" lIns="91440" tIns="45720" rIns="91440" bIns="45720" rtlCol="0">
            <a:normAutofit fontScale="92500"/>
          </a:bodyPr>
          <a:lstStyle/>
          <a:p>
            <a:pPr marL="342900" indent="-342900" defTabSz="914400" fontAlgn="auto">
              <a:spcBef>
                <a:spcPct val="20000"/>
              </a:spcBef>
              <a:spcAft>
                <a:spcPts val="0"/>
              </a:spcAft>
              <a:buFont typeface="Arial" pitchFamily="34" charset="0"/>
              <a:buChar char="•"/>
              <a:defRPr/>
            </a:pPr>
            <a:r>
              <a:rPr lang="en-US" sz="3200" dirty="0">
                <a:latin typeface="+mn-lt"/>
                <a:ea typeface="+mn-ea"/>
                <a:cs typeface="+mn-cs"/>
              </a:rPr>
              <a:t>Use “get” to avoid </a:t>
            </a:r>
            <a:r>
              <a:rPr lang="en-US" sz="3200" dirty="0" err="1">
                <a:latin typeface="+mn-lt"/>
                <a:ea typeface="+mn-ea"/>
                <a:cs typeface="+mn-cs"/>
              </a:rPr>
              <a:t>keyError</a:t>
            </a:r>
            <a:r>
              <a:rPr lang="en-US" sz="3200" dirty="0">
                <a:latin typeface="+mn-lt"/>
                <a:ea typeface="+mn-ea"/>
                <a:cs typeface="+mn-cs"/>
              </a:rPr>
              <a:t> and add default value</a:t>
            </a:r>
          </a:p>
        </p:txBody>
      </p:sp>
      <p:sp>
        <p:nvSpPr>
          <p:cNvPr id="8" name="Content Placeholder 2"/>
          <p:cNvSpPr txBox="1">
            <a:spLocks/>
          </p:cNvSpPr>
          <p:nvPr/>
        </p:nvSpPr>
        <p:spPr>
          <a:xfrm>
            <a:off x="1981200" y="4953000"/>
            <a:ext cx="8229600" cy="609600"/>
          </a:xfrm>
          <a:prstGeom prst="rect">
            <a:avLst/>
          </a:prstGeom>
        </p:spPr>
        <p:txBody>
          <a:bodyPr vert="horz" lIns="91440" tIns="45720" rIns="91440" bIns="45720" rtlCol="0">
            <a:normAutofit/>
          </a:bodyPr>
          <a:lstStyle/>
          <a:p>
            <a:pPr marL="342900" indent="-342900" defTabSz="914400" fontAlgn="auto">
              <a:spcBef>
                <a:spcPct val="20000"/>
              </a:spcBef>
              <a:spcAft>
                <a:spcPts val="0"/>
              </a:spcAft>
              <a:buFont typeface="Arial" pitchFamily="34" charset="0"/>
              <a:buChar char="•"/>
              <a:defRPr/>
            </a:pPr>
            <a:r>
              <a:rPr lang="en-US" sz="3200" dirty="0">
                <a:latin typeface="+mn-lt"/>
                <a:ea typeface="+mn-ea"/>
                <a:cs typeface="+mn-cs"/>
              </a:rPr>
              <a:t>Get all items</a:t>
            </a:r>
          </a:p>
        </p:txBody>
      </p:sp>
      <p:sp>
        <p:nvSpPr>
          <p:cNvPr id="9" name="Rectangle 8"/>
          <p:cNvSpPr/>
          <p:nvPr/>
        </p:nvSpPr>
        <p:spPr>
          <a:xfrm>
            <a:off x="1676400" y="5706070"/>
            <a:ext cx="8458200" cy="923330"/>
          </a:xfrm>
          <a:prstGeom prst="rect">
            <a:avLst/>
          </a:prstGeom>
        </p:spPr>
        <p:txBody>
          <a:bodyPr wrap="square">
            <a:spAutoFit/>
          </a:bodyPr>
          <a:lstStyle/>
          <a:p>
            <a:r>
              <a:rPr lang="en-US" dirty="0" err="1">
                <a:solidFill>
                  <a:srgbClr val="000000"/>
                </a:solidFill>
                <a:highlight>
                  <a:srgbClr val="FFFFFF"/>
                </a:highlight>
                <a:latin typeface="Courier New"/>
              </a:rPr>
              <a:t>all_keys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keys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return a list of all keys</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all_values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values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return a list of all values</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all_pairs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items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 list of (key, value) </a:t>
            </a:r>
            <a:r>
              <a:rPr lang="en-US" b="1" dirty="0" err="1">
                <a:solidFill>
                  <a:srgbClr val="008000"/>
                </a:solidFill>
                <a:highlight>
                  <a:srgbClr val="FFFFFF"/>
                </a:highlight>
                <a:latin typeface="Courier New"/>
              </a:rPr>
              <a:t>tuples</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1282165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pPr lvl="0"/>
            <a:r>
              <a:rPr lang="en-US" dirty="0"/>
              <a:t>Develop programs using general purpose python IDE such as Anaconda (</a:t>
            </a:r>
            <a:r>
              <a:rPr lang="en-US" dirty="0" err="1"/>
              <a:t>Spyder</a:t>
            </a:r>
            <a:r>
              <a:rPr lang="en-US" dirty="0"/>
              <a:t>), </a:t>
            </a:r>
            <a:r>
              <a:rPr lang="en-US" dirty="0" err="1"/>
              <a:t>PyCharm</a:t>
            </a:r>
            <a:r>
              <a:rPr lang="en-US" dirty="0"/>
              <a:t> or Google </a:t>
            </a:r>
            <a:r>
              <a:rPr lang="en-US" dirty="0" err="1"/>
              <a:t>Colab</a:t>
            </a:r>
            <a:r>
              <a:rPr lang="en-US" dirty="0"/>
              <a:t>. </a:t>
            </a:r>
          </a:p>
          <a:p>
            <a:pPr lvl="0"/>
            <a:r>
              <a:rPr lang="en-US" dirty="0"/>
              <a:t>Analyze and design strategies for solving basic python programming problems.</a:t>
            </a:r>
          </a:p>
          <a:p>
            <a:pPr lvl="0"/>
            <a:r>
              <a:rPr lang="en-US" dirty="0"/>
              <a:t>Identify parts of the python language that is worth attention and useful for data science. </a:t>
            </a:r>
          </a:p>
          <a:p>
            <a:pPr lvl="0"/>
            <a:r>
              <a:rPr lang="en-US" dirty="0"/>
              <a:t>Describe common Python functionality and features used for data science</a:t>
            </a:r>
          </a:p>
          <a:p>
            <a:pPr lvl="0"/>
            <a:r>
              <a:rPr lang="en-US" dirty="0"/>
              <a:t>Understand unique python features and techniques such as list comprehension, lambdas and function tools. </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136497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2.4 Control Flow</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30</a:t>
            </a:fld>
            <a:endParaRPr lang="en-GB" dirty="0"/>
          </a:p>
        </p:txBody>
      </p:sp>
    </p:spTree>
    <p:extLst>
      <p:ext uri="{BB962C8B-B14F-4D97-AF65-F5344CB8AC3E}">
        <p14:creationId xmlns:p14="http://schemas.microsoft.com/office/powerpoint/2010/main" val="8666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2.4.1 Truthiness</a:t>
            </a:r>
          </a:p>
        </p:txBody>
      </p:sp>
      <p:sp>
        <p:nvSpPr>
          <p:cNvPr id="4" name="TextBox 3"/>
          <p:cNvSpPr txBox="1"/>
          <p:nvPr/>
        </p:nvSpPr>
        <p:spPr>
          <a:xfrm>
            <a:off x="3865984" y="1823507"/>
            <a:ext cx="6497216" cy="584775"/>
          </a:xfrm>
          <a:prstGeom prst="rect">
            <a:avLst/>
          </a:prstGeom>
          <a:noFill/>
        </p:spPr>
        <p:txBody>
          <a:bodyPr wrap="square" rtlCol="0">
            <a:spAutoFit/>
          </a:bodyPr>
          <a:lstStyle/>
          <a:p>
            <a:r>
              <a:rPr lang="en-US" sz="3200" dirty="0"/>
              <a:t>All keywords are case sensitive. </a:t>
            </a:r>
          </a:p>
        </p:txBody>
      </p:sp>
      <p:sp>
        <p:nvSpPr>
          <p:cNvPr id="5" name="TextBox 4"/>
          <p:cNvSpPr txBox="1"/>
          <p:nvPr/>
        </p:nvSpPr>
        <p:spPr>
          <a:xfrm>
            <a:off x="3865985" y="2432987"/>
            <a:ext cx="5971397" cy="830997"/>
          </a:xfrm>
          <a:prstGeom prst="rect">
            <a:avLst/>
          </a:prstGeom>
          <a:noFill/>
        </p:spPr>
        <p:txBody>
          <a:bodyPr wrap="square" rtlCol="0">
            <a:spAutoFit/>
          </a:bodyPr>
          <a:lstStyle/>
          <a:p>
            <a:r>
              <a:rPr lang="en-US" sz="2400" dirty="0"/>
              <a:t>0, 0.0, [], (), None are considered False. Most other values are True.</a:t>
            </a:r>
          </a:p>
        </p:txBody>
      </p:sp>
      <p:sp>
        <p:nvSpPr>
          <p:cNvPr id="7" name="Rectangle 6"/>
          <p:cNvSpPr/>
          <p:nvPr/>
        </p:nvSpPr>
        <p:spPr>
          <a:xfrm>
            <a:off x="3865984" y="3358499"/>
            <a:ext cx="3819534" cy="2031325"/>
          </a:xfrm>
          <a:prstGeom prst="rect">
            <a:avLst/>
          </a:prstGeom>
          <a:ln>
            <a:solidFill>
              <a:schemeClr val="accent1"/>
            </a:solidFill>
          </a:ln>
        </p:spPr>
        <p:txBody>
          <a:bodyPr wrap="square">
            <a:spAutoFit/>
          </a:bodyPr>
          <a:lstStyle/>
          <a:p>
            <a:r>
              <a:rPr lang="pt-BR" dirty="0">
                <a:solidFill>
                  <a:srgbClr val="000000"/>
                </a:solidFill>
                <a:highlight>
                  <a:srgbClr val="FFFFFF"/>
                </a:highlight>
                <a:latin typeface="Courier New"/>
              </a:rPr>
              <a:t>a </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000080"/>
                </a:solidFill>
                <a:highlight>
                  <a:srgbClr val="FFFFFF"/>
                </a:highlight>
                <a:latin typeface="Courier New"/>
              </a:rPr>
              <a:t>[</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1</a:t>
            </a:r>
            <a:r>
              <a:rPr lang="pt-BR" b="1" dirty="0">
                <a:solidFill>
                  <a:srgbClr val="000080"/>
                </a:solidFill>
                <a:highlight>
                  <a:srgbClr val="FFFFFF"/>
                </a:highlight>
                <a:latin typeface="Courier New"/>
              </a:rPr>
              <a:t>]</a:t>
            </a:r>
            <a:endParaRPr lang="pt-BR"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any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a</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all</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a</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False</a:t>
            </a:r>
            <a:endParaRPr lang="en-US" dirty="0"/>
          </a:p>
        </p:txBody>
      </p:sp>
    </p:spTree>
    <p:extLst>
      <p:ext uri="{BB962C8B-B14F-4D97-AF65-F5344CB8AC3E}">
        <p14:creationId xmlns:p14="http://schemas.microsoft.com/office/powerpoint/2010/main" val="3222510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2.4.2 Comparison</a:t>
            </a:r>
          </a:p>
        </p:txBody>
      </p:sp>
      <p:graphicFrame>
        <p:nvGraphicFramePr>
          <p:cNvPr id="6" name="Table 5"/>
          <p:cNvGraphicFramePr>
            <a:graphicFrameLocks noGrp="1"/>
          </p:cNvGraphicFramePr>
          <p:nvPr/>
        </p:nvGraphicFramePr>
        <p:xfrm>
          <a:off x="2057400" y="1600201"/>
          <a:ext cx="4419600" cy="4236723"/>
        </p:xfrm>
        <a:graphic>
          <a:graphicData uri="http://schemas.openxmlformats.org/drawingml/2006/table">
            <a:tbl>
              <a:tblPr/>
              <a:tblGrid>
                <a:gridCol w="1143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70747">
                <a:tc>
                  <a:txBody>
                    <a:bodyPr/>
                    <a:lstStyle/>
                    <a:p>
                      <a:r>
                        <a:rPr lang="en-US"/>
                        <a:t>Operation</a:t>
                      </a:r>
                    </a:p>
                  </a:txBody>
                  <a:tcPr anchor="ctr">
                    <a:lnL>
                      <a:noFill/>
                    </a:lnL>
                    <a:lnR>
                      <a:noFill/>
                    </a:lnR>
                    <a:lnT>
                      <a:noFill/>
                    </a:lnT>
                    <a:lnB>
                      <a:noFill/>
                    </a:lnB>
                  </a:tcPr>
                </a:tc>
                <a:tc>
                  <a:txBody>
                    <a:bodyPr/>
                    <a:lstStyle/>
                    <a:p>
                      <a:r>
                        <a:rPr lang="en-US"/>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8" name="Rectangle 7"/>
          <p:cNvSpPr/>
          <p:nvPr/>
        </p:nvSpPr>
        <p:spPr>
          <a:xfrm>
            <a:off x="5867400" y="1696284"/>
            <a:ext cx="4572000" cy="4247317"/>
          </a:xfrm>
          <a:prstGeom prst="rect">
            <a:avLst/>
          </a:prstGeom>
          <a:ln>
            <a:solidFill>
              <a:schemeClr val="accent1"/>
            </a:solidFill>
          </a:ln>
        </p:spPr>
        <p:txBody>
          <a:bodyPr wrap="square">
            <a:spAutoFit/>
          </a:bodyPr>
          <a:lstStyle/>
          <a:p>
            <a:r>
              <a:rPr lang="pt-BR" dirty="0">
                <a:solidFill>
                  <a:srgbClr val="000000"/>
                </a:solidFill>
                <a:highlight>
                  <a:srgbClr val="FFFFFF"/>
                </a:highlight>
                <a:latin typeface="Courier New"/>
              </a:rPr>
              <a:t>a </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000080"/>
                </a:solidFill>
                <a:highlight>
                  <a:srgbClr val="FFFFFF"/>
                </a:highlight>
                <a:latin typeface="Courier New"/>
              </a:rPr>
              <a:t>[</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1</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2</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3</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4</a:t>
            </a:r>
            <a:r>
              <a:rPr lang="pt-BR" b="1" dirty="0">
                <a:solidFill>
                  <a:srgbClr val="000080"/>
                </a:solidFill>
                <a:highlight>
                  <a:srgbClr val="FFFFFF"/>
                </a:highlight>
                <a:latin typeface="Courier New"/>
              </a:rPr>
              <a:t>]</a:t>
            </a:r>
            <a:endParaRPr lang="pt-BR" b="1" dirty="0">
              <a:solidFill>
                <a:srgbClr val="000000"/>
              </a:solidFill>
              <a:highlight>
                <a:srgbClr val="FFFFFF"/>
              </a:highlight>
              <a:latin typeface="Courier New"/>
            </a:endParaRPr>
          </a:p>
          <a:p>
            <a:r>
              <a:rPr lang="en-US" dirty="0">
                <a:solidFill>
                  <a:srgbClr val="000000"/>
                </a:solidFill>
                <a:highlight>
                  <a:srgbClr val="FFFFFF"/>
                </a:highlight>
                <a:latin typeface="Courier New"/>
              </a:rPr>
              <a:t>b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a:t>
            </a:r>
          </a:p>
          <a:p>
            <a:r>
              <a:rPr lang="en-US" dirty="0">
                <a:solidFill>
                  <a:srgbClr val="000000"/>
                </a:solidFill>
                <a:highlight>
                  <a:srgbClr val="FFFFFF"/>
                </a:highlight>
                <a:latin typeface="Courier New"/>
              </a:rPr>
              <a:t>c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b</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FF"/>
                </a:solidFill>
                <a:highlight>
                  <a:srgbClr val="FFFFFF"/>
                </a:highlight>
                <a:latin typeface="Courier New"/>
              </a:rPr>
              <a:t>is</a:t>
            </a:r>
            <a:r>
              <a:rPr lang="en-US" b="1" dirty="0">
                <a:solidFill>
                  <a:srgbClr val="000000"/>
                </a:solidFill>
                <a:highlight>
                  <a:srgbClr val="FFFFFF"/>
                </a:highlight>
                <a:latin typeface="Courier New"/>
              </a:rPr>
              <a:t> b</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c</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FF"/>
                </a:solidFill>
                <a:highlight>
                  <a:srgbClr val="FFFFFF"/>
                </a:highlight>
                <a:latin typeface="Courier New"/>
              </a:rPr>
              <a:t>is</a:t>
            </a:r>
            <a:r>
              <a:rPr lang="en-US" b="1" dirty="0">
                <a:solidFill>
                  <a:srgbClr val="000000"/>
                </a:solidFill>
                <a:highlight>
                  <a:srgbClr val="FFFFFF"/>
                </a:highlight>
                <a:latin typeface="Courier New"/>
              </a:rPr>
              <a:t> c</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False</a:t>
            </a:r>
            <a:r>
              <a:rPr lang="en-US" b="1" dirty="0">
                <a:solidFill>
                  <a:srgbClr val="000000"/>
                </a:solidFill>
                <a:highlight>
                  <a:srgbClr val="FFFFFF"/>
                </a:highlight>
                <a:latin typeface="Courier New"/>
              </a:rPr>
              <a:t>		</a:t>
            </a:r>
            <a:endParaRPr lang="en-US" dirty="0"/>
          </a:p>
        </p:txBody>
      </p:sp>
    </p:spTree>
    <p:extLst>
      <p:ext uri="{BB962C8B-B14F-4D97-AF65-F5344CB8AC3E}">
        <p14:creationId xmlns:p14="http://schemas.microsoft.com/office/powerpoint/2010/main" val="2141637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2.4.3 If-Else</a:t>
            </a:r>
          </a:p>
        </p:txBody>
      </p:sp>
      <p:sp>
        <p:nvSpPr>
          <p:cNvPr id="3" name="Content Placeholder 2"/>
          <p:cNvSpPr>
            <a:spLocks noGrp="1"/>
          </p:cNvSpPr>
          <p:nvPr>
            <p:ph idx="1"/>
          </p:nvPr>
        </p:nvSpPr>
        <p:spPr>
          <a:xfrm>
            <a:off x="1981200" y="1600201"/>
            <a:ext cx="8229600" cy="762000"/>
          </a:xfrm>
        </p:spPr>
        <p:txBody>
          <a:bodyPr/>
          <a:lstStyle/>
          <a:p>
            <a:r>
              <a:rPr lang="en-US" dirty="0"/>
              <a:t>if-else</a:t>
            </a:r>
          </a:p>
        </p:txBody>
      </p:sp>
      <p:sp>
        <p:nvSpPr>
          <p:cNvPr id="6" name="Rectangle 5"/>
          <p:cNvSpPr/>
          <p:nvPr/>
        </p:nvSpPr>
        <p:spPr>
          <a:xfrm>
            <a:off x="1990725" y="2133601"/>
            <a:ext cx="8534400" cy="2031325"/>
          </a:xfrm>
          <a:prstGeom prst="rect">
            <a:avLst/>
          </a:prstGeom>
        </p:spPr>
        <p:txBody>
          <a:bodyPr wrap="square">
            <a:spAutoFit/>
          </a:bodyPr>
          <a:lstStyle/>
          <a:p>
            <a:r>
              <a:rPr lang="en-US" b="1" dirty="0">
                <a:solidFill>
                  <a:srgbClr val="0000FF"/>
                </a:solidFill>
                <a:highlight>
                  <a:srgbClr val="FFFFFF"/>
                </a:highlight>
                <a:latin typeface="Courier New"/>
              </a:rPr>
              <a:t>if</a:t>
            </a:r>
            <a:r>
              <a:rPr lang="en-US" b="1" dirty="0">
                <a:solidFill>
                  <a:srgbClr val="000000"/>
                </a:solidFill>
                <a:highlight>
                  <a:srgbClr val="FFFFFF"/>
                </a:highlight>
                <a:latin typeface="Courier New"/>
              </a:rPr>
              <a:t> 1 </a:t>
            </a:r>
            <a:r>
              <a:rPr lang="en-US" b="1" dirty="0">
                <a:solidFill>
                  <a:srgbClr val="000080"/>
                </a:solidFill>
                <a:highlight>
                  <a:srgbClr val="FFFFFF"/>
                </a:highlight>
                <a:latin typeface="Courier New"/>
              </a:rPr>
              <a:t>&gt;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message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"if only 1 were greater than two..."</a:t>
            </a:r>
            <a:endParaRPr lang="en-US" b="1" dirty="0">
              <a:solidFill>
                <a:srgbClr val="000000"/>
              </a:solidFill>
              <a:highlight>
                <a:srgbClr val="FFFFFF"/>
              </a:highlight>
              <a:latin typeface="Courier New"/>
            </a:endParaRPr>
          </a:p>
          <a:p>
            <a:r>
              <a:rPr lang="en-US" b="1" dirty="0" err="1">
                <a:solidFill>
                  <a:srgbClr val="0000FF"/>
                </a:solidFill>
                <a:highlight>
                  <a:srgbClr val="FFFFFF"/>
                </a:highlight>
                <a:latin typeface="Courier New"/>
              </a:rPr>
              <a:t>elif</a:t>
            </a:r>
            <a:r>
              <a:rPr lang="en-US" b="1" dirty="0">
                <a:solidFill>
                  <a:srgbClr val="000000"/>
                </a:solidFill>
                <a:highlight>
                  <a:srgbClr val="FFFFFF"/>
                </a:highlight>
                <a:latin typeface="Courier New"/>
              </a:rPr>
              <a:t> 1 </a:t>
            </a:r>
            <a:r>
              <a:rPr lang="en-US" b="1" dirty="0">
                <a:solidFill>
                  <a:srgbClr val="000080"/>
                </a:solidFill>
                <a:highlight>
                  <a:srgbClr val="FFFFFF"/>
                </a:highlight>
                <a:latin typeface="Courier New"/>
              </a:rPr>
              <a:t>&gt;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da-DK" dirty="0">
                <a:solidFill>
                  <a:srgbClr val="000000"/>
                </a:solidFill>
                <a:highlight>
                  <a:srgbClr val="FFFFFF"/>
                </a:highlight>
                <a:latin typeface="Courier New"/>
              </a:rPr>
              <a:t>    message </a:t>
            </a:r>
            <a:r>
              <a:rPr lang="da-DK" b="1" dirty="0">
                <a:solidFill>
                  <a:srgbClr val="000080"/>
                </a:solidFill>
                <a:highlight>
                  <a:srgbClr val="FFFFFF"/>
                </a:highlight>
                <a:latin typeface="Courier New"/>
              </a:rPr>
              <a:t>=</a:t>
            </a:r>
            <a:r>
              <a:rPr lang="da-DK" b="1" dirty="0">
                <a:solidFill>
                  <a:srgbClr val="000000"/>
                </a:solidFill>
                <a:highlight>
                  <a:srgbClr val="FFFFFF"/>
                </a:highlight>
                <a:latin typeface="Courier New"/>
              </a:rPr>
              <a:t> </a:t>
            </a:r>
            <a:r>
              <a:rPr lang="da-DK" b="1" dirty="0">
                <a:solidFill>
                  <a:srgbClr val="808080"/>
                </a:solidFill>
                <a:highlight>
                  <a:srgbClr val="FFFFFF"/>
                </a:highlight>
                <a:latin typeface="Courier New"/>
              </a:rPr>
              <a:t>"elif stands for 'else if’”</a:t>
            </a:r>
          </a:p>
          <a:p>
            <a:r>
              <a:rPr lang="en-US" b="1" dirty="0">
                <a:solidFill>
                  <a:srgbClr val="0000FF"/>
                </a:solidFill>
                <a:highlight>
                  <a:srgbClr val="FFFFFF"/>
                </a:highlight>
                <a:latin typeface="Courier New"/>
              </a:rPr>
              <a:t>else</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message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"when all else fails use else (if you want to)"</a:t>
            </a:r>
          </a:p>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message</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366728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152650" y="365127"/>
            <a:ext cx="7886700" cy="1325563"/>
          </a:xfrm>
        </p:spPr>
        <p:txBody>
          <a:bodyPr/>
          <a:lstStyle/>
          <a:p>
            <a:r>
              <a:rPr lang="en-US" dirty="0"/>
              <a:t>2.4.4 Loops</a:t>
            </a:r>
          </a:p>
        </p:txBody>
      </p:sp>
      <p:sp>
        <p:nvSpPr>
          <p:cNvPr id="3" name="Content Placeholder 2"/>
          <p:cNvSpPr>
            <a:spLocks noGrp="1"/>
          </p:cNvSpPr>
          <p:nvPr>
            <p:ph idx="1"/>
          </p:nvPr>
        </p:nvSpPr>
        <p:spPr>
          <a:xfrm>
            <a:off x="1981200" y="1600201"/>
            <a:ext cx="8229600" cy="762000"/>
          </a:xfrm>
        </p:spPr>
        <p:txBody>
          <a:bodyPr/>
          <a:lstStyle/>
          <a:p>
            <a:r>
              <a:rPr lang="en-US" dirty="0"/>
              <a:t>loops</a:t>
            </a:r>
          </a:p>
        </p:txBody>
      </p:sp>
      <p:sp>
        <p:nvSpPr>
          <p:cNvPr id="7" name="Rectangle 6"/>
          <p:cNvSpPr/>
          <p:nvPr/>
        </p:nvSpPr>
        <p:spPr>
          <a:xfrm>
            <a:off x="2133600" y="2209801"/>
            <a:ext cx="6858000" cy="1200329"/>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0</a:t>
            </a:r>
            <a:endParaRPr lang="en-US"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while</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&lt;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"is less than 10“)</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endParaRPr lang="en-US" b="1" dirty="0">
              <a:solidFill>
                <a:srgbClr val="000000"/>
              </a:solidFill>
              <a:highlight>
                <a:srgbClr val="FFFFFF"/>
              </a:highlight>
              <a:latin typeface="Courier New"/>
            </a:endParaRPr>
          </a:p>
        </p:txBody>
      </p:sp>
      <p:sp>
        <p:nvSpPr>
          <p:cNvPr id="9" name="Rectangle 8"/>
          <p:cNvSpPr/>
          <p:nvPr/>
        </p:nvSpPr>
        <p:spPr>
          <a:xfrm>
            <a:off x="2057400" y="4038601"/>
            <a:ext cx="6629400" cy="646331"/>
          </a:xfrm>
          <a:prstGeom prst="rect">
            <a:avLst/>
          </a:prstGeom>
        </p:spPr>
        <p:txBody>
          <a:bodyPr wrap="square">
            <a:spAutoFit/>
          </a:bodyPr>
          <a:lstStyle/>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x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pass</a:t>
            </a:r>
            <a:endParaRPr lang="en-US" b="1" dirty="0">
              <a:solidFill>
                <a:srgbClr val="000000"/>
              </a:solidFill>
              <a:highlight>
                <a:srgbClr val="FFFFFF"/>
              </a:highlight>
              <a:latin typeface="Courier New"/>
            </a:endParaRPr>
          </a:p>
        </p:txBody>
      </p:sp>
      <p:cxnSp>
        <p:nvCxnSpPr>
          <p:cNvPr id="11" name="Straight Arrow Connector 10"/>
          <p:cNvCxnSpPr/>
          <p:nvPr/>
        </p:nvCxnSpPr>
        <p:spPr>
          <a:xfrm flipV="1">
            <a:off x="2514600" y="32766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57400" y="3505200"/>
            <a:ext cx="5750292" cy="369332"/>
          </a:xfrm>
          <a:prstGeom prst="rect">
            <a:avLst/>
          </a:prstGeom>
          <a:noFill/>
        </p:spPr>
        <p:txBody>
          <a:bodyPr wrap="none" rtlCol="0">
            <a:spAutoFit/>
          </a:bodyPr>
          <a:lstStyle/>
          <a:p>
            <a:r>
              <a:rPr lang="en-US" dirty="0"/>
              <a:t>Learning Check: What happens if we forgot to indent? </a:t>
            </a:r>
          </a:p>
        </p:txBody>
      </p:sp>
      <p:sp>
        <p:nvSpPr>
          <p:cNvPr id="14" name="Rectangle 13"/>
          <p:cNvSpPr/>
          <p:nvPr/>
        </p:nvSpPr>
        <p:spPr>
          <a:xfrm>
            <a:off x="2057400" y="4953000"/>
            <a:ext cx="8458200" cy="1754326"/>
          </a:xfrm>
          <a:prstGeom prst="rect">
            <a:avLst/>
          </a:prstGeom>
        </p:spPr>
        <p:txBody>
          <a:bodyPr wrap="square">
            <a:spAutoFit/>
          </a:bodyPr>
          <a:lstStyle/>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x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continue</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go immediately to the next iteration</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break</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quit the loop entirely</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(x)</a:t>
            </a:r>
            <a:endParaRPr lang="en-US" dirty="0"/>
          </a:p>
        </p:txBody>
      </p:sp>
      <p:sp>
        <p:nvSpPr>
          <p:cNvPr id="15" name="Rectangle 14"/>
          <p:cNvSpPr/>
          <p:nvPr/>
        </p:nvSpPr>
        <p:spPr>
          <a:xfrm>
            <a:off x="2667000" y="4038600"/>
            <a:ext cx="1905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34000" y="4114801"/>
            <a:ext cx="4705351" cy="646331"/>
          </a:xfrm>
          <a:prstGeom prst="rect">
            <a:avLst/>
          </a:prstGeom>
          <a:noFill/>
          <a:ln>
            <a:solidFill>
              <a:schemeClr val="accent1"/>
            </a:solidFill>
          </a:ln>
        </p:spPr>
        <p:txBody>
          <a:bodyPr wrap="square" rtlCol="0">
            <a:spAutoFit/>
          </a:bodyPr>
          <a:lstStyle/>
          <a:p>
            <a:pPr fontAlgn="base"/>
            <a:r>
              <a:rPr lang="en-US" b="1" dirty="0"/>
              <a:t>Keyword </a:t>
            </a:r>
            <a:r>
              <a:rPr lang="en-US" b="1" dirty="0">
                <a:solidFill>
                  <a:srgbClr val="FF0000"/>
                </a:solidFill>
              </a:rPr>
              <a:t>pass</a:t>
            </a:r>
            <a:r>
              <a:rPr lang="en-US" b="1" dirty="0"/>
              <a:t> in loops:</a:t>
            </a:r>
            <a:endParaRPr lang="en-US" dirty="0"/>
          </a:p>
          <a:p>
            <a:pPr fontAlgn="base"/>
            <a:r>
              <a:rPr lang="en-US" dirty="0"/>
              <a:t>Does nothing, empty statement placeholder</a:t>
            </a:r>
          </a:p>
        </p:txBody>
      </p:sp>
    </p:spTree>
    <p:extLst>
      <p:ext uri="{BB962C8B-B14F-4D97-AF65-F5344CB8AC3E}">
        <p14:creationId xmlns:p14="http://schemas.microsoft.com/office/powerpoint/2010/main" val="120048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2.5 Functions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35</a:t>
            </a:fld>
            <a:endParaRPr lang="en-GB" dirty="0"/>
          </a:p>
        </p:txBody>
      </p:sp>
    </p:spTree>
    <p:extLst>
      <p:ext uri="{BB962C8B-B14F-4D97-AF65-F5344CB8AC3E}">
        <p14:creationId xmlns:p14="http://schemas.microsoft.com/office/powerpoint/2010/main" val="1767418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2.5.1 Functions </a:t>
            </a:r>
          </a:p>
        </p:txBody>
      </p:sp>
      <p:sp>
        <p:nvSpPr>
          <p:cNvPr id="3" name="Content Placeholder 2"/>
          <p:cNvSpPr>
            <a:spLocks noGrp="1"/>
          </p:cNvSpPr>
          <p:nvPr>
            <p:ph idx="1"/>
          </p:nvPr>
        </p:nvSpPr>
        <p:spPr>
          <a:xfrm>
            <a:off x="1981200" y="1423591"/>
            <a:ext cx="8229600" cy="457199"/>
          </a:xfrm>
        </p:spPr>
        <p:txBody>
          <a:bodyPr>
            <a:noAutofit/>
          </a:bodyPr>
          <a:lstStyle/>
          <a:p>
            <a:r>
              <a:rPr lang="en-US" dirty="0"/>
              <a:t>Functions are defined using </a:t>
            </a:r>
            <a:r>
              <a:rPr lang="en-US" i="1" dirty="0"/>
              <a:t>def</a:t>
            </a:r>
          </a:p>
        </p:txBody>
      </p:sp>
      <p:sp>
        <p:nvSpPr>
          <p:cNvPr id="4" name="Rectangle 3"/>
          <p:cNvSpPr/>
          <p:nvPr/>
        </p:nvSpPr>
        <p:spPr>
          <a:xfrm>
            <a:off x="2221736" y="1804590"/>
            <a:ext cx="8232619" cy="1938992"/>
          </a:xfrm>
          <a:prstGeom prst="rect">
            <a:avLst/>
          </a:prstGeom>
        </p:spPr>
        <p:txBody>
          <a:bodyPr wrap="square">
            <a:spAutoFit/>
          </a:bodyPr>
          <a:lstStyle/>
          <a:p>
            <a:r>
              <a:rPr lang="en-US" sz="2000" b="1" dirty="0">
                <a:solidFill>
                  <a:srgbClr val="0000FF"/>
                </a:solidFill>
                <a:highlight>
                  <a:srgbClr val="FFFFFF"/>
                </a:highlight>
                <a:latin typeface="Courier New"/>
              </a:rPr>
              <a:t>def</a:t>
            </a:r>
            <a:r>
              <a:rPr lang="en-US" sz="2000" b="1" dirty="0">
                <a:solidFill>
                  <a:srgbClr val="000000"/>
                </a:solidFill>
                <a:highlight>
                  <a:srgbClr val="FFFFFF"/>
                </a:highlight>
                <a:latin typeface="Courier New"/>
              </a:rPr>
              <a:t> </a:t>
            </a:r>
            <a:r>
              <a:rPr lang="en-US" sz="2000" b="1" dirty="0">
                <a:solidFill>
                  <a:srgbClr val="FF00FF"/>
                </a:solidFill>
                <a:highlight>
                  <a:srgbClr val="FFFFFF"/>
                </a:highlight>
                <a:latin typeface="Courier New"/>
              </a:rPr>
              <a:t>double</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    </a:t>
            </a:r>
            <a:r>
              <a:rPr lang="en-US" sz="2000" dirty="0">
                <a:solidFill>
                  <a:srgbClr val="FF8000"/>
                </a:solidFill>
                <a:highlight>
                  <a:srgbClr val="FFFFFF"/>
                </a:highlight>
                <a:latin typeface="Courier New"/>
              </a:rPr>
              <a:t>"""this is where you put an optional </a:t>
            </a:r>
            <a:r>
              <a:rPr lang="en-US" sz="2000" dirty="0" err="1">
                <a:solidFill>
                  <a:srgbClr val="FF8000"/>
                </a:solidFill>
                <a:highlight>
                  <a:srgbClr val="FFFFFF"/>
                </a:highlight>
                <a:latin typeface="Courier New"/>
              </a:rPr>
              <a:t>docstring</a:t>
            </a:r>
            <a:endParaRPr lang="en-US" sz="2000" dirty="0">
              <a:solidFill>
                <a:srgbClr val="FF8000"/>
              </a:solidFill>
              <a:highlight>
                <a:srgbClr val="FFFFFF"/>
              </a:highlight>
              <a:latin typeface="Courier New"/>
            </a:endParaRPr>
          </a:p>
          <a:p>
            <a:r>
              <a:rPr lang="en-US" sz="2000" dirty="0">
                <a:solidFill>
                  <a:srgbClr val="FF8000"/>
                </a:solidFill>
                <a:highlight>
                  <a:srgbClr val="FFFFFF"/>
                </a:highlight>
                <a:latin typeface="Courier New"/>
              </a:rPr>
              <a:t>    that explains what the function does.</a:t>
            </a:r>
          </a:p>
          <a:p>
            <a:r>
              <a:rPr lang="en-US" sz="2000" dirty="0">
                <a:solidFill>
                  <a:srgbClr val="FF8000"/>
                </a:solidFill>
                <a:highlight>
                  <a:srgbClr val="FFFFFF"/>
                </a:highlight>
                <a:latin typeface="Courier New"/>
              </a:rPr>
              <a:t>    for example, this function multiplies its </a:t>
            </a:r>
            <a:br>
              <a:rPr lang="en-US" sz="2000" dirty="0">
                <a:solidFill>
                  <a:srgbClr val="FF8000"/>
                </a:solidFill>
                <a:highlight>
                  <a:srgbClr val="FFFFFF"/>
                </a:highlight>
                <a:latin typeface="Courier New"/>
              </a:rPr>
            </a:br>
            <a:r>
              <a:rPr lang="en-US" sz="2000" dirty="0">
                <a:solidFill>
                  <a:srgbClr val="FF8000"/>
                </a:solidFill>
                <a:highlight>
                  <a:srgbClr val="FFFFFF"/>
                </a:highlight>
                <a:latin typeface="Courier New"/>
              </a:rPr>
              <a:t>    input by 2"""</a:t>
            </a:r>
            <a:endParaRPr lang="en-US" sz="2000"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    </a:t>
            </a:r>
            <a:r>
              <a:rPr lang="en-US" sz="2000" b="1" dirty="0">
                <a:solidFill>
                  <a:srgbClr val="0000FF"/>
                </a:solidFill>
                <a:highlight>
                  <a:srgbClr val="FFFFFF"/>
                </a:highlight>
                <a:latin typeface="Courier New"/>
              </a:rPr>
              <a:t>return</a:t>
            </a:r>
            <a:r>
              <a:rPr lang="en-US" sz="2000" b="1" dirty="0">
                <a:solidFill>
                  <a:srgbClr val="000000"/>
                </a:solidFill>
                <a:highlight>
                  <a:srgbClr val="FFFFFF"/>
                </a:highlight>
                <a:latin typeface="Courier New"/>
              </a:rPr>
              <a:t> x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endParaRPr lang="en-US" sz="2000" b="1" dirty="0">
              <a:solidFill>
                <a:srgbClr val="000000"/>
              </a:solidFill>
              <a:highlight>
                <a:srgbClr val="FFFFFF"/>
              </a:highlight>
              <a:latin typeface="Courier New"/>
            </a:endParaRPr>
          </a:p>
        </p:txBody>
      </p:sp>
      <p:sp>
        <p:nvSpPr>
          <p:cNvPr id="5" name="Content Placeholder 2"/>
          <p:cNvSpPr txBox="1">
            <a:spLocks/>
          </p:cNvSpPr>
          <p:nvPr/>
        </p:nvSpPr>
        <p:spPr>
          <a:xfrm>
            <a:off x="1981200" y="3645058"/>
            <a:ext cx="8382000" cy="381000"/>
          </a:xfrm>
          <a:prstGeom prst="rect">
            <a:avLst/>
          </a:prstGeom>
        </p:spPr>
        <p:txBody>
          <a:bodyPr vert="horz" lIns="91440" tIns="45720" rIns="91440" bIns="45720" rtlCol="0">
            <a:noAutofit/>
          </a:bodyPr>
          <a:lstStyle/>
          <a:p>
            <a:pPr marL="342900" indent="-342900" defTabSz="914400" fontAlgn="auto">
              <a:spcBef>
                <a:spcPct val="20000"/>
              </a:spcBef>
              <a:spcAft>
                <a:spcPts val="0"/>
              </a:spcAft>
              <a:buFont typeface="Arial" pitchFamily="34" charset="0"/>
              <a:buChar char="•"/>
              <a:defRPr/>
            </a:pPr>
            <a:r>
              <a:rPr lang="en-US" sz="2400" dirty="0">
                <a:latin typeface="+mn-lt"/>
                <a:ea typeface="+mn-ea"/>
                <a:cs typeface="+mn-cs"/>
              </a:rPr>
              <a:t>You can call a function after it is defined</a:t>
            </a:r>
          </a:p>
        </p:txBody>
      </p:sp>
      <p:sp>
        <p:nvSpPr>
          <p:cNvPr id="6" name="Rectangle 5"/>
          <p:cNvSpPr/>
          <p:nvPr/>
        </p:nvSpPr>
        <p:spPr>
          <a:xfrm>
            <a:off x="2221737" y="4026058"/>
            <a:ext cx="3877985" cy="400110"/>
          </a:xfrm>
          <a:prstGeom prst="rect">
            <a:avLst/>
          </a:prstGeom>
        </p:spPr>
        <p:txBody>
          <a:bodyPr wrap="none">
            <a:spAutoFit/>
          </a:bodyPr>
          <a:lstStyle/>
          <a:p>
            <a:r>
              <a:rPr lang="pl-PL" sz="2000" dirty="0">
                <a:solidFill>
                  <a:srgbClr val="000000"/>
                </a:solidFill>
                <a:highlight>
                  <a:srgbClr val="FFFFFF"/>
                </a:highlight>
                <a:latin typeface="Courier New"/>
              </a:rPr>
              <a:t>z </a:t>
            </a:r>
            <a:r>
              <a:rPr lang="pl-PL" sz="2000" b="1" dirty="0">
                <a:solidFill>
                  <a:srgbClr val="000080"/>
                </a:solidFill>
                <a:highlight>
                  <a:srgbClr val="FFFFFF"/>
                </a:highlight>
                <a:latin typeface="Courier New"/>
              </a:rPr>
              <a:t>=</a:t>
            </a:r>
            <a:r>
              <a:rPr lang="pl-PL" sz="2000" b="1" dirty="0">
                <a:solidFill>
                  <a:srgbClr val="000000"/>
                </a:solidFill>
                <a:highlight>
                  <a:srgbClr val="FFFFFF"/>
                </a:highlight>
                <a:latin typeface="Courier New"/>
              </a:rPr>
              <a:t> double</a:t>
            </a:r>
            <a:r>
              <a:rPr lang="pl-PL" sz="2000" b="1" dirty="0">
                <a:solidFill>
                  <a:srgbClr val="000080"/>
                </a:solidFill>
                <a:highlight>
                  <a:srgbClr val="FFFFFF"/>
                </a:highlight>
                <a:latin typeface="Courier New"/>
              </a:rPr>
              <a:t>(</a:t>
            </a:r>
            <a:r>
              <a:rPr lang="pl-PL" sz="2000" b="1" dirty="0">
                <a:solidFill>
                  <a:srgbClr val="FF0000"/>
                </a:solidFill>
                <a:highlight>
                  <a:srgbClr val="FFFFFF"/>
                </a:highlight>
                <a:latin typeface="Courier New"/>
              </a:rPr>
              <a:t>10</a:t>
            </a:r>
            <a:r>
              <a:rPr lang="pl-PL" sz="2000" b="1" dirty="0">
                <a:solidFill>
                  <a:srgbClr val="000080"/>
                </a:solidFill>
                <a:highlight>
                  <a:srgbClr val="FFFFFF"/>
                </a:highlight>
                <a:latin typeface="Courier New"/>
              </a:rPr>
              <a:t>)</a:t>
            </a:r>
            <a:r>
              <a:rPr lang="pl-PL" sz="2000" b="1" dirty="0">
                <a:solidFill>
                  <a:srgbClr val="000000"/>
                </a:solidFill>
                <a:highlight>
                  <a:srgbClr val="FFFFFF"/>
                </a:highlight>
                <a:latin typeface="Courier New"/>
              </a:rPr>
              <a:t> </a:t>
            </a:r>
            <a:r>
              <a:rPr lang="pl-PL" sz="2000" b="1" dirty="0">
                <a:solidFill>
                  <a:srgbClr val="008000"/>
                </a:solidFill>
                <a:highlight>
                  <a:srgbClr val="FFFFFF"/>
                </a:highlight>
                <a:latin typeface="Courier New"/>
              </a:rPr>
              <a:t># z is 20</a:t>
            </a:r>
            <a:endParaRPr lang="en-US" sz="2000" dirty="0"/>
          </a:p>
        </p:txBody>
      </p:sp>
      <p:sp>
        <p:nvSpPr>
          <p:cNvPr id="7" name="Content Placeholder 2"/>
          <p:cNvSpPr txBox="1">
            <a:spLocks/>
          </p:cNvSpPr>
          <p:nvPr/>
        </p:nvSpPr>
        <p:spPr>
          <a:xfrm>
            <a:off x="1981200" y="4381996"/>
            <a:ext cx="8382000" cy="381000"/>
          </a:xfrm>
          <a:prstGeom prst="rect">
            <a:avLst/>
          </a:prstGeom>
        </p:spPr>
        <p:txBody>
          <a:bodyPr vert="horz" lIns="91440" tIns="45720" rIns="91440" bIns="45720" rtlCol="0">
            <a:noAutofit/>
          </a:bodyPr>
          <a:lstStyle/>
          <a:p>
            <a:pPr marL="342900" indent="-342900" defTabSz="914400" fontAlgn="auto">
              <a:spcBef>
                <a:spcPct val="20000"/>
              </a:spcBef>
              <a:spcAft>
                <a:spcPts val="0"/>
              </a:spcAft>
              <a:buFont typeface="Arial" pitchFamily="34" charset="0"/>
              <a:buChar char="•"/>
              <a:defRPr/>
            </a:pPr>
            <a:r>
              <a:rPr lang="en-US" sz="2400" dirty="0">
                <a:latin typeface="+mn-lt"/>
                <a:ea typeface="+mn-ea"/>
                <a:cs typeface="+mn-cs"/>
              </a:rPr>
              <a:t>You can give default values to parameters</a:t>
            </a:r>
          </a:p>
        </p:txBody>
      </p:sp>
      <p:sp>
        <p:nvSpPr>
          <p:cNvPr id="10" name="Rectangle 9"/>
          <p:cNvSpPr/>
          <p:nvPr/>
        </p:nvSpPr>
        <p:spPr>
          <a:xfrm>
            <a:off x="2286000" y="4850864"/>
            <a:ext cx="7382142" cy="1938992"/>
          </a:xfrm>
          <a:prstGeom prst="rect">
            <a:avLst/>
          </a:prstGeom>
        </p:spPr>
        <p:txBody>
          <a:bodyPr wrap="square">
            <a:spAutoFit/>
          </a:bodyPr>
          <a:lstStyle/>
          <a:p>
            <a:r>
              <a:rPr lang="en-US" sz="2000" b="1" dirty="0">
                <a:solidFill>
                  <a:srgbClr val="0000FF"/>
                </a:solidFill>
                <a:highlight>
                  <a:srgbClr val="FFFFFF"/>
                </a:highlight>
                <a:latin typeface="Courier New"/>
              </a:rPr>
              <a:t>def</a:t>
            </a:r>
            <a:r>
              <a:rPr lang="en-US" sz="2000" b="1" dirty="0">
                <a:solidFill>
                  <a:srgbClr val="000000"/>
                </a:solidFill>
                <a:highlight>
                  <a:srgbClr val="FFFFFF"/>
                </a:highlight>
                <a:latin typeface="Courier New"/>
              </a:rPr>
              <a:t> </a:t>
            </a:r>
            <a:r>
              <a:rPr lang="en-US" sz="2000" b="1" dirty="0" err="1">
                <a:solidFill>
                  <a:srgbClr val="FF00FF"/>
                </a:solidFill>
                <a:highlight>
                  <a:srgbClr val="FFFFFF"/>
                </a:highlight>
                <a:latin typeface="Courier New"/>
              </a:rPr>
              <a:t>my_print</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message</a:t>
            </a:r>
            <a:r>
              <a:rPr lang="en-US" sz="2000" b="1" dirty="0">
                <a:solidFill>
                  <a:srgbClr val="000080"/>
                </a:solidFill>
                <a:highlight>
                  <a:srgbClr val="FFFFFF"/>
                </a:highlight>
                <a:latin typeface="Courier New"/>
              </a:rPr>
              <a:t>=</a:t>
            </a:r>
            <a:r>
              <a:rPr lang="en-US" sz="2000" b="1" dirty="0">
                <a:solidFill>
                  <a:srgbClr val="808080"/>
                </a:solidFill>
                <a:highlight>
                  <a:srgbClr val="FFFFFF"/>
                </a:highlight>
                <a:latin typeface="Courier New"/>
              </a:rPr>
              <a:t>"my default message"</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p>
          <a:p>
            <a:r>
              <a:rPr lang="en-US" sz="2000" b="1" dirty="0">
                <a:solidFill>
                  <a:srgbClr val="000000"/>
                </a:solidFill>
                <a:highlight>
                  <a:srgbClr val="FFFFFF"/>
                </a:highlight>
                <a:latin typeface="Courier New"/>
              </a:rPr>
              <a:t>	</a:t>
            </a:r>
            <a:r>
              <a:rPr lang="en-US" sz="2000" b="1" dirty="0">
                <a:solidFill>
                  <a:srgbClr val="0000FF"/>
                </a:solidFill>
                <a:highlight>
                  <a:srgbClr val="FFFFFF"/>
                </a:highlight>
                <a:latin typeface="Courier New"/>
              </a:rPr>
              <a:t>print</a:t>
            </a:r>
            <a:r>
              <a:rPr lang="en-US" sz="2000" b="1" dirty="0">
                <a:solidFill>
                  <a:srgbClr val="000000"/>
                </a:solidFill>
                <a:highlight>
                  <a:srgbClr val="FFFFFF"/>
                </a:highlight>
                <a:latin typeface="Courier New"/>
              </a:rPr>
              <a:t> (message)</a:t>
            </a:r>
          </a:p>
          <a:p>
            <a:endParaRPr lang="en-US" sz="2000" b="1" dirty="0">
              <a:solidFill>
                <a:srgbClr val="000000"/>
              </a:solidFill>
              <a:highlight>
                <a:srgbClr val="FFFFFF"/>
              </a:highlight>
              <a:latin typeface="Courier New"/>
            </a:endParaRPr>
          </a:p>
          <a:p>
            <a:r>
              <a:rPr lang="en-US" sz="2000" dirty="0" err="1">
                <a:solidFill>
                  <a:srgbClr val="000000"/>
                </a:solidFill>
                <a:highlight>
                  <a:srgbClr val="FFFFFF"/>
                </a:highlight>
                <a:latin typeface="Courier New"/>
              </a:rPr>
              <a:t>my_print</a:t>
            </a:r>
            <a:r>
              <a:rPr lang="en-US" sz="2000" b="1" dirty="0">
                <a:solidFill>
                  <a:srgbClr val="000080"/>
                </a:solidFill>
                <a:highlight>
                  <a:srgbClr val="FFFFFF"/>
                </a:highlight>
                <a:latin typeface="Courier New"/>
              </a:rPr>
              <a:t>(</a:t>
            </a:r>
            <a:r>
              <a:rPr lang="en-US" sz="2000" b="1" dirty="0">
                <a:solidFill>
                  <a:srgbClr val="808080"/>
                </a:solidFill>
                <a:highlight>
                  <a:srgbClr val="FFFFFF"/>
                </a:highlight>
                <a:latin typeface="Courier New"/>
              </a:rPr>
              <a:t>"hello"</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prints 'hello'</a:t>
            </a:r>
            <a:endParaRPr lang="en-US" sz="2000" b="1" dirty="0">
              <a:solidFill>
                <a:srgbClr val="000000"/>
              </a:solidFill>
              <a:highlight>
                <a:srgbClr val="FFFFFF"/>
              </a:highlight>
              <a:latin typeface="Courier New"/>
            </a:endParaRPr>
          </a:p>
          <a:p>
            <a:r>
              <a:rPr lang="en-US" sz="2000" dirty="0" err="1">
                <a:solidFill>
                  <a:srgbClr val="000000"/>
                </a:solidFill>
                <a:highlight>
                  <a:srgbClr val="FFFFFF"/>
                </a:highlight>
                <a:latin typeface="Courier New"/>
              </a:rPr>
              <a:t>my_print</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prints 'my default message‘</a:t>
            </a:r>
            <a:endParaRPr lang="en-US" sz="2000" b="1" dirty="0">
              <a:solidFill>
                <a:srgbClr val="000000"/>
              </a:solidFill>
              <a:highlight>
                <a:srgbClr val="FFFFFF"/>
              </a:highlight>
              <a:latin typeface="Courier New"/>
            </a:endParaRPr>
          </a:p>
          <a:p>
            <a:endParaRPr lang="en-US" sz="2000" dirty="0">
              <a:solidFill>
                <a:srgbClr val="000000"/>
              </a:solidFill>
              <a:highlight>
                <a:srgbClr val="FFFFFF"/>
              </a:highlight>
              <a:latin typeface="Courier New"/>
            </a:endParaRPr>
          </a:p>
        </p:txBody>
      </p:sp>
    </p:spTree>
    <p:extLst>
      <p:ext uri="{BB962C8B-B14F-4D97-AF65-F5344CB8AC3E}">
        <p14:creationId xmlns:p14="http://schemas.microsoft.com/office/powerpoint/2010/main" val="1279090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2.5.2 Functions arguments</a:t>
            </a:r>
          </a:p>
        </p:txBody>
      </p:sp>
      <p:sp>
        <p:nvSpPr>
          <p:cNvPr id="3" name="Content Placeholder 2"/>
          <p:cNvSpPr>
            <a:spLocks noGrp="1"/>
          </p:cNvSpPr>
          <p:nvPr>
            <p:ph idx="1"/>
          </p:nvPr>
        </p:nvSpPr>
        <p:spPr>
          <a:xfrm>
            <a:off x="1981200" y="1524000"/>
            <a:ext cx="8229600" cy="457199"/>
          </a:xfrm>
        </p:spPr>
        <p:txBody>
          <a:bodyPr>
            <a:noAutofit/>
          </a:bodyPr>
          <a:lstStyle/>
          <a:p>
            <a:r>
              <a:rPr lang="en-US" dirty="0"/>
              <a:t>Sometimes it is useful to specify arguments by name</a:t>
            </a:r>
            <a:endParaRPr lang="en-US" i="1" dirty="0"/>
          </a:p>
        </p:txBody>
      </p:sp>
      <p:sp>
        <p:nvSpPr>
          <p:cNvPr id="9" name="Rectangle 8"/>
          <p:cNvSpPr/>
          <p:nvPr/>
        </p:nvSpPr>
        <p:spPr>
          <a:xfrm>
            <a:off x="2266950" y="2357927"/>
            <a:ext cx="7772400" cy="2677656"/>
          </a:xfrm>
          <a:prstGeom prst="rect">
            <a:avLst/>
          </a:prstGeom>
        </p:spPr>
        <p:txBody>
          <a:bodyPr wrap="square">
            <a:spAutoFit/>
          </a:bodyPr>
          <a:lstStyle/>
          <a:p>
            <a:r>
              <a:rPr lang="en-US" sz="2400" b="1" dirty="0">
                <a:solidFill>
                  <a:srgbClr val="0000FF"/>
                </a:solidFill>
                <a:highlight>
                  <a:srgbClr val="FFFFFF"/>
                </a:highlight>
                <a:latin typeface="Courier New"/>
              </a:rPr>
              <a:t>def</a:t>
            </a:r>
            <a:r>
              <a:rPr lang="en-US" sz="2400" b="1" dirty="0">
                <a:solidFill>
                  <a:srgbClr val="000000"/>
                </a:solidFill>
                <a:highlight>
                  <a:srgbClr val="FFFFFF"/>
                </a:highlight>
                <a:latin typeface="Courier New"/>
              </a:rPr>
              <a:t> </a:t>
            </a:r>
            <a:r>
              <a:rPr lang="en-US" sz="2400" b="1" dirty="0">
                <a:solidFill>
                  <a:srgbClr val="FF00FF"/>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a</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b</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p>
          <a:p>
            <a:r>
              <a:rPr lang="en-US" sz="2400" b="1" dirty="0">
                <a:solidFill>
                  <a:srgbClr val="000000"/>
                </a:solidFill>
                <a:highlight>
                  <a:srgbClr val="FFFFFF"/>
                </a:highlight>
                <a:latin typeface="Courier New"/>
              </a:rPr>
              <a:t>	</a:t>
            </a:r>
            <a:r>
              <a:rPr lang="en-US" sz="2400" b="1" dirty="0">
                <a:solidFill>
                  <a:srgbClr val="0000FF"/>
                </a:solidFill>
                <a:highlight>
                  <a:srgbClr val="FFFFFF"/>
                </a:highlight>
                <a:latin typeface="Courier New"/>
              </a:rPr>
              <a:t>return</a:t>
            </a:r>
            <a:r>
              <a:rPr lang="en-US" sz="2400" b="1" dirty="0">
                <a:solidFill>
                  <a:srgbClr val="000000"/>
                </a:solidFill>
                <a:highlight>
                  <a:srgbClr val="FFFFFF"/>
                </a:highlight>
                <a:latin typeface="Courier New"/>
              </a:rPr>
              <a:t> a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b</a:t>
            </a:r>
          </a:p>
          <a:p>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10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returns 5</a:t>
            </a:r>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returns -5</a:t>
            </a:r>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b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same as above</a:t>
            </a:r>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b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same as above</a:t>
            </a:r>
            <a:endParaRPr lang="en-US" sz="2400" dirty="0"/>
          </a:p>
        </p:txBody>
      </p:sp>
    </p:spTree>
    <p:extLst>
      <p:ext uri="{BB962C8B-B14F-4D97-AF65-F5344CB8AC3E}">
        <p14:creationId xmlns:p14="http://schemas.microsoft.com/office/powerpoint/2010/main" val="1649826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2.5.3 Functions as objects</a:t>
            </a:r>
          </a:p>
        </p:txBody>
      </p:sp>
      <p:sp>
        <p:nvSpPr>
          <p:cNvPr id="3" name="Content Placeholder 2"/>
          <p:cNvSpPr>
            <a:spLocks noGrp="1"/>
          </p:cNvSpPr>
          <p:nvPr>
            <p:ph idx="1"/>
          </p:nvPr>
        </p:nvSpPr>
        <p:spPr>
          <a:xfrm>
            <a:off x="1981200" y="1600201"/>
            <a:ext cx="8229600" cy="1066800"/>
          </a:xfrm>
        </p:spPr>
        <p:txBody>
          <a:bodyPr/>
          <a:lstStyle/>
          <a:p>
            <a:r>
              <a:rPr lang="en-US" dirty="0"/>
              <a:t>Functions are objects too</a:t>
            </a:r>
          </a:p>
        </p:txBody>
      </p:sp>
      <p:sp>
        <p:nvSpPr>
          <p:cNvPr id="4" name="Rectangle 3"/>
          <p:cNvSpPr/>
          <p:nvPr/>
        </p:nvSpPr>
        <p:spPr>
          <a:xfrm>
            <a:off x="2514600" y="2097993"/>
            <a:ext cx="6196413" cy="1938992"/>
          </a:xfrm>
          <a:prstGeom prst="rect">
            <a:avLst/>
          </a:prstGeom>
          <a:ln>
            <a:solidFill>
              <a:schemeClr val="accent1"/>
            </a:solidFill>
          </a:ln>
        </p:spPr>
        <p:txBody>
          <a:bodyPr wrap="square">
            <a:spAutoFit/>
          </a:bodyPr>
          <a:lstStyle/>
          <a:p>
            <a:r>
              <a:rPr lang="fr-FR" sz="2000" dirty="0" err="1">
                <a:solidFill>
                  <a:srgbClr val="000080"/>
                </a:solidFill>
              </a:rPr>
              <a:t>def</a:t>
            </a:r>
            <a:r>
              <a:rPr lang="fr-FR" sz="2000" dirty="0">
                <a:solidFill>
                  <a:srgbClr val="000080"/>
                </a:solidFill>
              </a:rPr>
              <a:t> double(x): </a:t>
            </a:r>
          </a:p>
          <a:p>
            <a:r>
              <a:rPr lang="fr-FR" sz="2000" dirty="0">
                <a:solidFill>
                  <a:srgbClr val="000080"/>
                </a:solidFill>
              </a:rPr>
              <a:t>    </a:t>
            </a:r>
            <a:r>
              <a:rPr lang="fr-FR" sz="2000" dirty="0" err="1">
                <a:solidFill>
                  <a:srgbClr val="000080"/>
                </a:solidFill>
              </a:rPr>
              <a:t>print</a:t>
            </a:r>
            <a:r>
              <a:rPr lang="fr-FR" sz="2000" dirty="0">
                <a:solidFill>
                  <a:srgbClr val="000080"/>
                </a:solidFill>
              </a:rPr>
              <a:t>(x * 2)</a:t>
            </a:r>
          </a:p>
          <a:p>
            <a:endParaRPr lang="fr-FR" sz="2000" dirty="0">
              <a:solidFill>
                <a:srgbClr val="000080"/>
              </a:solidFill>
            </a:endParaRPr>
          </a:p>
          <a:p>
            <a:r>
              <a:rPr lang="fr-FR" sz="2000" dirty="0">
                <a:solidFill>
                  <a:srgbClr val="000080"/>
                </a:solidFill>
              </a:rPr>
              <a:t>DD = double</a:t>
            </a:r>
          </a:p>
          <a:p>
            <a:r>
              <a:rPr lang="fr-FR" sz="2000" dirty="0">
                <a:solidFill>
                  <a:srgbClr val="000080"/>
                </a:solidFill>
              </a:rPr>
              <a:t>DD(2)</a:t>
            </a:r>
          </a:p>
          <a:p>
            <a:r>
              <a:rPr lang="en-US" sz="2000" dirty="0">
                <a:solidFill>
                  <a:srgbClr val="8B0000"/>
                </a:solidFill>
              </a:rPr>
              <a:t>Out[</a:t>
            </a:r>
            <a:r>
              <a:rPr lang="en-US" sz="2000" b="1" dirty="0">
                <a:solidFill>
                  <a:srgbClr val="8B0000"/>
                </a:solidFill>
              </a:rPr>
              <a:t>12</a:t>
            </a:r>
            <a:r>
              <a:rPr lang="en-US" sz="2000" dirty="0">
                <a:solidFill>
                  <a:srgbClr val="8B0000"/>
                </a:solidFill>
              </a:rPr>
              <a:t>]:</a:t>
            </a:r>
            <a:r>
              <a:rPr lang="en-US" sz="2000" dirty="0"/>
              <a:t> 4</a:t>
            </a:r>
          </a:p>
        </p:txBody>
      </p:sp>
      <p:sp>
        <p:nvSpPr>
          <p:cNvPr id="6" name="Rectangle 5"/>
          <p:cNvSpPr/>
          <p:nvPr/>
        </p:nvSpPr>
        <p:spPr>
          <a:xfrm>
            <a:off x="2514599" y="4295438"/>
            <a:ext cx="6196413" cy="1631216"/>
          </a:xfrm>
          <a:prstGeom prst="rect">
            <a:avLst/>
          </a:prstGeom>
          <a:ln>
            <a:solidFill>
              <a:schemeClr val="accent1"/>
            </a:solidFill>
          </a:ln>
        </p:spPr>
        <p:txBody>
          <a:bodyPr wrap="square">
            <a:spAutoFit/>
          </a:bodyPr>
          <a:lstStyle/>
          <a:p>
            <a:r>
              <a:rPr lang="en-US" sz="2000" dirty="0" err="1">
                <a:solidFill>
                  <a:srgbClr val="000080"/>
                </a:solidFill>
              </a:rPr>
              <a:t>def</a:t>
            </a:r>
            <a:r>
              <a:rPr lang="en-US" sz="2000" dirty="0">
                <a:solidFill>
                  <a:srgbClr val="000080"/>
                </a:solidFill>
              </a:rPr>
              <a:t> </a:t>
            </a:r>
            <a:r>
              <a:rPr lang="en-US" sz="2000" dirty="0" err="1">
                <a:solidFill>
                  <a:srgbClr val="000080"/>
                </a:solidFill>
              </a:rPr>
              <a:t>apply_to_one</a:t>
            </a:r>
            <a:r>
              <a:rPr lang="en-US" sz="2000" dirty="0">
                <a:solidFill>
                  <a:srgbClr val="000080"/>
                </a:solidFill>
              </a:rPr>
              <a:t>(f):</a:t>
            </a:r>
          </a:p>
          <a:p>
            <a:r>
              <a:rPr lang="en-US" sz="2000" dirty="0">
                <a:solidFill>
                  <a:srgbClr val="000080"/>
                </a:solidFill>
              </a:rPr>
              <a:t>    return f(1)</a:t>
            </a:r>
          </a:p>
          <a:p>
            <a:endParaRPr lang="en-US" sz="2000" dirty="0">
              <a:solidFill>
                <a:srgbClr val="000080"/>
              </a:solidFill>
            </a:endParaRPr>
          </a:p>
          <a:p>
            <a:r>
              <a:rPr lang="en-US" sz="2000" dirty="0">
                <a:solidFill>
                  <a:srgbClr val="000080"/>
                </a:solidFill>
              </a:rPr>
              <a:t>x=</a:t>
            </a:r>
            <a:r>
              <a:rPr lang="en-US" sz="2000" dirty="0" err="1">
                <a:solidFill>
                  <a:srgbClr val="000080"/>
                </a:solidFill>
              </a:rPr>
              <a:t>apply_to_one</a:t>
            </a:r>
            <a:r>
              <a:rPr lang="en-US" sz="2000" dirty="0">
                <a:solidFill>
                  <a:srgbClr val="000080"/>
                </a:solidFill>
              </a:rPr>
              <a:t>(DD) </a:t>
            </a:r>
          </a:p>
          <a:p>
            <a:r>
              <a:rPr lang="en-US" sz="2000" dirty="0">
                <a:solidFill>
                  <a:srgbClr val="8B0000"/>
                </a:solidFill>
              </a:rPr>
              <a:t>Out[</a:t>
            </a:r>
            <a:r>
              <a:rPr lang="en-US" sz="2000" b="1" dirty="0">
                <a:solidFill>
                  <a:srgbClr val="8B0000"/>
                </a:solidFill>
              </a:rPr>
              <a:t>16</a:t>
            </a:r>
            <a:r>
              <a:rPr lang="en-US" sz="2000" dirty="0">
                <a:solidFill>
                  <a:srgbClr val="8B0000"/>
                </a:solidFill>
              </a:rPr>
              <a:t>]:</a:t>
            </a:r>
            <a:r>
              <a:rPr lang="en-US" sz="2000" dirty="0"/>
              <a:t> 2</a:t>
            </a:r>
          </a:p>
        </p:txBody>
      </p:sp>
    </p:spTree>
    <p:extLst>
      <p:ext uri="{BB962C8B-B14F-4D97-AF65-F5344CB8AC3E}">
        <p14:creationId xmlns:p14="http://schemas.microsoft.com/office/powerpoint/2010/main" val="163202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448" y="365127"/>
            <a:ext cx="8120903" cy="1325563"/>
          </a:xfrm>
        </p:spPr>
        <p:txBody>
          <a:bodyPr/>
          <a:lstStyle/>
          <a:p>
            <a:r>
              <a:rPr lang="en-US" dirty="0"/>
              <a:t>2.5.4 range() function</a:t>
            </a:r>
          </a:p>
        </p:txBody>
      </p:sp>
      <p:sp>
        <p:nvSpPr>
          <p:cNvPr id="4" name="Rectangle 3"/>
          <p:cNvSpPr/>
          <p:nvPr/>
        </p:nvSpPr>
        <p:spPr>
          <a:xfrm>
            <a:off x="1981201" y="1815353"/>
            <a:ext cx="8417859" cy="4801314"/>
          </a:xfrm>
          <a:prstGeom prst="rect">
            <a:avLst/>
          </a:prstGeom>
        </p:spPr>
        <p:txBody>
          <a:bodyPr wrap="square">
            <a:spAutoFit/>
          </a:bodyPr>
          <a:lstStyle/>
          <a:p>
            <a:r>
              <a:rPr lang="en-US" dirty="0"/>
              <a:t>The range() function returns a sequence of numbers, starting from 0 by default, and increments by 1 (by default), and stops before a specified number.</a:t>
            </a:r>
          </a:p>
          <a:p>
            <a:endParaRPr lang="en-US" dirty="0"/>
          </a:p>
          <a:p>
            <a:r>
              <a:rPr lang="en-US" dirty="0"/>
              <a:t>range([start], stop[, step])</a:t>
            </a:r>
          </a:p>
          <a:p>
            <a:r>
              <a:rPr lang="en-US" dirty="0"/>
              <a:t>start: Starting number of the sequence.</a:t>
            </a:r>
          </a:p>
          <a:p>
            <a:r>
              <a:rPr lang="en-US" dirty="0"/>
              <a:t>stop: Generate numbers up to, but not including this number.</a:t>
            </a:r>
          </a:p>
          <a:p>
            <a:r>
              <a:rPr lang="en-US" dirty="0"/>
              <a:t>step: Difference between each number in the sequence.</a:t>
            </a:r>
          </a:p>
          <a:p>
            <a:endParaRPr lang="en-US" b="1" dirty="0">
              <a:solidFill>
                <a:srgbClr val="0000FF"/>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i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0, 1, 2, 3, 4 (in separate lines)</a:t>
            </a:r>
            <a:endParaRPr lang="en-US" dirty="0">
              <a:solidFill>
                <a:srgbClr val="000000"/>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2, 3, 4 </a:t>
            </a:r>
            <a:endParaRPr lang="en-US" dirty="0">
              <a:solidFill>
                <a:srgbClr val="000000"/>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0, 2, 4, 6, 8</a:t>
            </a:r>
            <a:endParaRPr lang="en-US" dirty="0">
              <a:solidFill>
                <a:srgbClr val="000000"/>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10, 8, 6, 4</a:t>
            </a:r>
          </a:p>
          <a:p>
            <a:endParaRPr lang="en-US" b="1" dirty="0">
              <a:solidFill>
                <a:srgbClr val="008000"/>
              </a:solidFill>
              <a:highlight>
                <a:srgbClr val="FFFFFF"/>
              </a:highlight>
              <a:latin typeface="Courier New"/>
            </a:endParaRPr>
          </a:p>
        </p:txBody>
      </p:sp>
    </p:spTree>
    <p:extLst>
      <p:ext uri="{BB962C8B-B14F-4D97-AF65-F5344CB8AC3E}">
        <p14:creationId xmlns:p14="http://schemas.microsoft.com/office/powerpoint/2010/main" val="401600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Relevance</a:t>
            </a:r>
          </a:p>
        </p:txBody>
      </p:sp>
      <p:sp>
        <p:nvSpPr>
          <p:cNvPr id="3" name="Content Placeholder 2"/>
          <p:cNvSpPr>
            <a:spLocks noGrp="1"/>
          </p:cNvSpPr>
          <p:nvPr>
            <p:ph idx="1"/>
          </p:nvPr>
        </p:nvSpPr>
        <p:spPr/>
        <p:txBody>
          <a:bodyPr/>
          <a:lstStyle/>
          <a:p>
            <a:pPr marL="0" indent="0">
              <a:buNone/>
            </a:pPr>
            <a:r>
              <a:rPr lang="en-US" dirty="0"/>
              <a:t>Python is a general-purpose programming language that is becoming ever more popular for data science. Companies worldwide are using Python to harvest insights from their data and gain a competitive edge. This introduction to Python module will </a:t>
            </a:r>
            <a:r>
              <a:rPr lang="en-US" dirty="0" err="1"/>
              <a:t>kickstart</a:t>
            </a:r>
            <a:r>
              <a:rPr lang="en-US" dirty="0"/>
              <a:t> your learning of Python for data science, as well as programming in general. This beginner-friendly Python module will take you from zero to programming in Python in a matter of hours.</a:t>
            </a:r>
          </a:p>
        </p:txBody>
      </p:sp>
      <p:sp>
        <p:nvSpPr>
          <p:cNvPr id="4" name="Slide Number Placeholder 3"/>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978912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9" name="Rectangle 8"/>
          <p:cNvSpPr/>
          <p:nvPr/>
        </p:nvSpPr>
        <p:spPr>
          <a:xfrm>
            <a:off x="606056" y="1599228"/>
            <a:ext cx="11217349" cy="4893647"/>
          </a:xfrm>
          <a:prstGeom prst="rect">
            <a:avLst/>
          </a:prstGeom>
        </p:spPr>
        <p:txBody>
          <a:bodyPr wrap="square">
            <a:spAutoFit/>
          </a:bodyPr>
          <a:lstStyle/>
          <a:p>
            <a:r>
              <a:rPr lang="en-US" sz="2400" dirty="0">
                <a:highlight>
                  <a:srgbClr val="FFFFFF"/>
                </a:highlight>
                <a:latin typeface="Arial" panose="020B0604020202020204" pitchFamily="34" charset="0"/>
                <a:cs typeface="Arial" panose="020B0604020202020204" pitchFamily="34" charset="0"/>
              </a:rPr>
              <a:t>The Company </a:t>
            </a:r>
            <a:r>
              <a:rPr lang="en-US" sz="2400" dirty="0" err="1">
                <a:highlight>
                  <a:srgbClr val="FFFFFF"/>
                </a:highlight>
                <a:latin typeface="Arial" panose="020B0604020202020204" pitchFamily="34" charset="0"/>
                <a:cs typeface="Arial" panose="020B0604020202020204" pitchFamily="34" charset="0"/>
              </a:rPr>
              <a:t>Naukha's</a:t>
            </a:r>
            <a:r>
              <a:rPr lang="en-US" sz="2400" dirty="0">
                <a:highlight>
                  <a:srgbClr val="FFFFFF"/>
                </a:highlight>
                <a:latin typeface="Arial" panose="020B0604020202020204" pitchFamily="34" charset="0"/>
                <a:cs typeface="Arial" panose="020B0604020202020204" pitchFamily="34" charset="0"/>
              </a:rPr>
              <a:t> new CEO's salary is $350,000. Use the following equation to generate the tax amount, where S=$300,001 is the Start of the income bracket, R=32% is the tax rate and A=$60,400 is the total tax amount owes from previous brackets. </a:t>
            </a:r>
          </a:p>
          <a:p>
            <a:endParaRPr lang="en-US" sz="2400" dirty="0">
              <a:highlight>
                <a:srgbClr val="FFFFFF"/>
              </a:highlight>
              <a:latin typeface="Arial" panose="020B0604020202020204" pitchFamily="34" charset="0"/>
              <a:cs typeface="Arial" panose="020B0604020202020204" pitchFamily="34" charset="0"/>
            </a:endParaRPr>
          </a:p>
          <a:p>
            <a:r>
              <a:rPr lang="en-US" sz="2400" dirty="0">
                <a:highlight>
                  <a:srgbClr val="FFFFFF"/>
                </a:highlight>
                <a:latin typeface="Arial" panose="020B0604020202020204" pitchFamily="34" charset="0"/>
                <a:cs typeface="Arial" panose="020B0604020202020204" pitchFamily="34" charset="0"/>
              </a:rPr>
              <a:t>tax = (income - S) * R + A</a:t>
            </a:r>
          </a:p>
          <a:p>
            <a:endParaRPr lang="en-US" sz="2400" dirty="0">
              <a:highlight>
                <a:srgbClr val="FFFFFF"/>
              </a:highlight>
              <a:latin typeface="Arial" panose="020B0604020202020204" pitchFamily="34" charset="0"/>
              <a:cs typeface="Arial" panose="020B0604020202020204" pitchFamily="34" charset="0"/>
            </a:endParaRPr>
          </a:p>
          <a:p>
            <a:r>
              <a:rPr lang="en-US" sz="2400" dirty="0">
                <a:highlight>
                  <a:srgbClr val="FFFFFF"/>
                </a:highlight>
                <a:latin typeface="Arial" panose="020B0604020202020204" pitchFamily="34" charset="0"/>
                <a:cs typeface="Arial" panose="020B0604020202020204" pitchFamily="34" charset="0"/>
              </a:rPr>
              <a:t>tax = (350,000 – 300,001) x 32% + 60,400 = $76,399.68</a:t>
            </a:r>
          </a:p>
          <a:p>
            <a:endParaRPr lang="en-US" sz="2400" dirty="0">
              <a:highlight>
                <a:srgbClr val="FFFFFF"/>
              </a:highlight>
              <a:latin typeface="Arial" panose="020B0604020202020204" pitchFamily="34" charset="0"/>
              <a:cs typeface="Arial" panose="020B0604020202020204" pitchFamily="34" charset="0"/>
            </a:endParaRPr>
          </a:p>
          <a:p>
            <a:r>
              <a:rPr lang="en-US" sz="2400" dirty="0">
                <a:highlight>
                  <a:srgbClr val="FFFFFF"/>
                </a:highlight>
                <a:latin typeface="Arial" panose="020B0604020202020204" pitchFamily="34" charset="0"/>
                <a:cs typeface="Arial" panose="020B0604020202020204" pitchFamily="34" charset="0"/>
              </a:rPr>
              <a:t>Use the python multiple assignment to assign values for S, R and A. </a:t>
            </a:r>
          </a:p>
          <a:p>
            <a:r>
              <a:rPr lang="en-US" sz="2400" dirty="0">
                <a:highlight>
                  <a:srgbClr val="FFFFFF"/>
                </a:highlight>
                <a:latin typeface="Arial" panose="020B0604020202020204" pitchFamily="34" charset="0"/>
                <a:cs typeface="Arial" panose="020B0604020202020204" pitchFamily="34" charset="0"/>
              </a:rPr>
              <a:t>Write a simple function </a:t>
            </a:r>
            <a:r>
              <a:rPr lang="en-US" sz="2400" dirty="0" err="1">
                <a:highlight>
                  <a:srgbClr val="FFFFFF"/>
                </a:highlight>
                <a:latin typeface="Arial" panose="020B0604020202020204" pitchFamily="34" charset="0"/>
                <a:cs typeface="Arial" panose="020B0604020202020204" pitchFamily="34" charset="0"/>
              </a:rPr>
              <a:t>calculate_tax</a:t>
            </a:r>
            <a:r>
              <a:rPr lang="en-US" sz="2400" dirty="0">
                <a:highlight>
                  <a:srgbClr val="FFFFFF"/>
                </a:highlight>
                <a:latin typeface="Arial" panose="020B0604020202020204" pitchFamily="34" charset="0"/>
                <a:cs typeface="Arial" panose="020B0604020202020204" pitchFamily="34" charset="0"/>
              </a:rPr>
              <a:t> that takes the salary as the input and returns the calculated tax value. </a:t>
            </a:r>
            <a:endParaRPr lang="en-US" sz="2400" b="1" dirty="0">
              <a:solidFill>
                <a:srgbClr val="000080"/>
              </a:solidFill>
              <a:highlight>
                <a:srgbClr val="FFFFFF"/>
              </a:highlight>
              <a:latin typeface="Courier New"/>
            </a:endParaRPr>
          </a:p>
          <a:p>
            <a:r>
              <a:rPr lang="en-US" sz="2400" dirty="0">
                <a:highlight>
                  <a:srgbClr val="FFFFFF"/>
                </a:highlight>
                <a:latin typeface="Arial" panose="020B0604020202020204" pitchFamily="34" charset="0"/>
                <a:cs typeface="Arial" panose="020B0604020202020204" pitchFamily="34" charset="0"/>
              </a:rPr>
              <a:t>Submit your code to piazza Activity 1 thread. </a:t>
            </a:r>
          </a:p>
        </p:txBody>
      </p:sp>
    </p:spTree>
    <p:extLst>
      <p:ext uri="{BB962C8B-B14F-4D97-AF65-F5344CB8AC3E}">
        <p14:creationId xmlns:p14="http://schemas.microsoft.com/office/powerpoint/2010/main" val="406578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2.5.5 Range()</a:t>
            </a:r>
          </a:p>
        </p:txBody>
      </p:sp>
      <p:sp>
        <p:nvSpPr>
          <p:cNvPr id="3" name="Content Placeholder 2"/>
          <p:cNvSpPr>
            <a:spLocks noGrp="1"/>
          </p:cNvSpPr>
          <p:nvPr>
            <p:ph idx="1"/>
          </p:nvPr>
        </p:nvSpPr>
        <p:spPr>
          <a:xfrm>
            <a:off x="1981200" y="1600201"/>
            <a:ext cx="8382000" cy="1447799"/>
          </a:xfrm>
        </p:spPr>
        <p:txBody>
          <a:bodyPr>
            <a:normAutofit/>
          </a:bodyPr>
          <a:lstStyle/>
          <a:p>
            <a:r>
              <a:rPr lang="en-US" dirty="0"/>
              <a:t>In python 3, range() is an object which can be iterated, but not identical to  [0, 1, 2, 3, 4] (lazy iterator)</a:t>
            </a:r>
          </a:p>
        </p:txBody>
      </p:sp>
      <p:sp>
        <p:nvSpPr>
          <p:cNvPr id="5" name="Rectangle 4"/>
          <p:cNvSpPr/>
          <p:nvPr/>
        </p:nvSpPr>
        <p:spPr>
          <a:xfrm>
            <a:off x="1981200" y="3226475"/>
            <a:ext cx="8686800" cy="2308324"/>
          </a:xfrm>
          <a:prstGeom prst="rect">
            <a:avLst/>
          </a:prstGeom>
        </p:spPr>
        <p:txBody>
          <a:bodyPr wrap="square">
            <a:spAutoFit/>
          </a:bodyPr>
          <a:lstStyle/>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in python 3, will see "range(0, 3)"</a:t>
            </a:r>
            <a:endParaRPr lang="en-US"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list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[0, 1, 2] in python 3</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 = 5</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in python 3, will cause an error. </a:t>
            </a: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list(x)</a:t>
            </a:r>
          </a:p>
          <a:p>
            <a:r>
              <a:rPr lang="en-US" b="1" dirty="0">
                <a:solidFill>
                  <a:srgbClr val="000000"/>
                </a:solidFill>
                <a:highlight>
                  <a:srgbClr val="FFFFFF"/>
                </a:highlight>
                <a:latin typeface="Courier New"/>
              </a:rPr>
              <a:t>y</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 = 5</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5, 3, 4] </a:t>
            </a:r>
            <a:endParaRPr lang="en-US" b="1" dirty="0">
              <a:solidFill>
                <a:srgbClr val="000000"/>
              </a:solidFill>
              <a:highlight>
                <a:srgbClr val="FFFFFF"/>
              </a:highlight>
              <a:latin typeface="Courier New"/>
            </a:endParaRPr>
          </a:p>
          <a:p>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1543365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2.5.6 Learning Check</a:t>
            </a:r>
          </a:p>
        </p:txBody>
      </p:sp>
      <p:sp>
        <p:nvSpPr>
          <p:cNvPr id="3" name="Content Placeholder 2"/>
          <p:cNvSpPr>
            <a:spLocks noGrp="1"/>
          </p:cNvSpPr>
          <p:nvPr>
            <p:ph idx="1"/>
          </p:nvPr>
        </p:nvSpPr>
        <p:spPr>
          <a:xfrm>
            <a:off x="1981200" y="1600201"/>
            <a:ext cx="8229600" cy="762000"/>
          </a:xfrm>
        </p:spPr>
        <p:txBody>
          <a:bodyPr>
            <a:normAutofit/>
          </a:bodyPr>
          <a:lstStyle/>
          <a:p>
            <a:r>
              <a:rPr lang="en-US" dirty="0"/>
              <a:t>What are the expected output for the following code?</a:t>
            </a:r>
          </a:p>
        </p:txBody>
      </p:sp>
      <p:sp>
        <p:nvSpPr>
          <p:cNvPr id="5" name="Rectangle 4"/>
          <p:cNvSpPr/>
          <p:nvPr/>
        </p:nvSpPr>
        <p:spPr>
          <a:xfrm>
            <a:off x="2318657" y="2360408"/>
            <a:ext cx="7010400" cy="3416320"/>
          </a:xfrm>
          <a:prstGeom prst="rect">
            <a:avLst/>
          </a:prstGeom>
        </p:spPr>
        <p:txBody>
          <a:bodyPr wrap="square">
            <a:spAutoFit/>
          </a:bodyPr>
          <a:lstStyle/>
          <a:p>
            <a:r>
              <a:rPr lang="en-US" sz="2400" dirty="0">
                <a:solidFill>
                  <a:srgbClr val="000000"/>
                </a:solidFill>
                <a:highlight>
                  <a:srgbClr val="FFFFFF"/>
                </a:highlight>
                <a:latin typeface="Courier New" panose="02070309020205020404" pitchFamily="49" charset="0"/>
              </a:rPr>
              <a:t>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list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range</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a:t>
            </a:r>
          </a:p>
          <a:p>
            <a:r>
              <a:rPr lang="en-US" sz="2400" dirty="0">
                <a:solidFill>
                  <a:srgbClr val="000000"/>
                </a:solidFill>
                <a:highlight>
                  <a:srgbClr val="FFFFFF"/>
                </a:highlight>
                <a:latin typeface="Courier New" panose="02070309020205020404" pitchFamily="49" charset="0"/>
              </a:rPr>
              <a:t>b</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100</a:t>
            </a:r>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list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range</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100</a:t>
            </a:r>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p:txBody>
      </p:sp>
      <p:sp>
        <p:nvSpPr>
          <p:cNvPr id="7" name="Rectangle 6"/>
          <p:cNvSpPr/>
          <p:nvPr/>
        </p:nvSpPr>
        <p:spPr>
          <a:xfrm>
            <a:off x="4901294" y="3262702"/>
            <a:ext cx="5679621" cy="646331"/>
          </a:xfrm>
          <a:prstGeom prst="rect">
            <a:avLst/>
          </a:prstGeom>
        </p:spPr>
        <p:txBody>
          <a:bodyPr wrap="square">
            <a:spAutoFit/>
          </a:bodyPr>
          <a:lstStyle/>
          <a:p>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Answer: [</a:t>
            </a:r>
            <a:r>
              <a:rPr lang="en-US" dirty="0">
                <a:solidFill>
                  <a:srgbClr val="FF0000"/>
                </a:solidFill>
                <a:highlight>
                  <a:srgbClr val="FFFFFF"/>
                </a:highlight>
                <a:latin typeface="Courier New" panose="02070309020205020404" pitchFamily="49" charset="0"/>
              </a:rPr>
              <a:t>100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9</a:t>
            </a:r>
            <a:r>
              <a:rPr lang="en-US" b="1" dirty="0">
                <a:solidFill>
                  <a:srgbClr val="000080"/>
                </a:solidFill>
                <a:highlight>
                  <a:srgbClr val="FFFFFF"/>
                </a:highlight>
                <a:latin typeface="Courier New" panose="02070309020205020404" pitchFamily="49" charset="0"/>
              </a:rPr>
              <a:t>]</a:t>
            </a:r>
            <a:endParaRPr lang="en-US" dirty="0"/>
          </a:p>
        </p:txBody>
      </p:sp>
      <p:sp>
        <p:nvSpPr>
          <p:cNvPr id="8" name="Rectangle 7"/>
          <p:cNvSpPr/>
          <p:nvPr/>
        </p:nvSpPr>
        <p:spPr>
          <a:xfrm>
            <a:off x="4901293" y="5396510"/>
            <a:ext cx="5423280" cy="369332"/>
          </a:xfrm>
          <a:prstGeom prst="rect">
            <a:avLst/>
          </a:prstGeom>
        </p:spPr>
        <p:txBody>
          <a:bodyPr wrap="none">
            <a:spAutoFit/>
          </a:bodyPr>
          <a:lstStyle/>
          <a:p>
            <a:r>
              <a:rPr lang="en-US" b="1" dirty="0">
                <a:solidFill>
                  <a:srgbClr val="000080"/>
                </a:solidFill>
                <a:highlight>
                  <a:srgbClr val="FFFFFF"/>
                </a:highlight>
                <a:latin typeface="Courier New" panose="02070309020205020404" pitchFamily="49" charset="0"/>
              </a:rPr>
              <a:t>Answer: [</a:t>
            </a:r>
            <a:r>
              <a:rPr lang="en-US" dirty="0">
                <a:solidFill>
                  <a:srgbClr val="FF0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9</a:t>
            </a: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184480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2.5.7 Lambda functions</a:t>
            </a:r>
          </a:p>
        </p:txBody>
      </p:sp>
      <p:sp>
        <p:nvSpPr>
          <p:cNvPr id="3" name="Content Placeholder 2"/>
          <p:cNvSpPr>
            <a:spLocks noGrp="1"/>
          </p:cNvSpPr>
          <p:nvPr>
            <p:ph idx="1"/>
          </p:nvPr>
        </p:nvSpPr>
        <p:spPr>
          <a:xfrm>
            <a:off x="1981200" y="1524000"/>
            <a:ext cx="8229600" cy="457199"/>
          </a:xfrm>
        </p:spPr>
        <p:txBody>
          <a:bodyPr>
            <a:noAutofit/>
          </a:bodyPr>
          <a:lstStyle/>
          <a:p>
            <a:pPr marL="0" indent="0" algn="ctr" fontAlgn="base">
              <a:buNone/>
            </a:pPr>
            <a:r>
              <a:rPr lang="en-US" b="1" dirty="0">
                <a:solidFill>
                  <a:srgbClr val="FF0000"/>
                </a:solidFill>
              </a:rPr>
              <a:t>lambda </a:t>
            </a:r>
            <a:r>
              <a:rPr lang="en-US" b="1" dirty="0" err="1">
                <a:solidFill>
                  <a:srgbClr val="FF0000"/>
                </a:solidFill>
              </a:rPr>
              <a:t>argument_list</a:t>
            </a:r>
            <a:r>
              <a:rPr lang="en-US" b="1" dirty="0">
                <a:solidFill>
                  <a:srgbClr val="FF0000"/>
                </a:solidFill>
              </a:rPr>
              <a:t>: expression  </a:t>
            </a:r>
            <a:endParaRPr lang="en-US" dirty="0">
              <a:solidFill>
                <a:srgbClr val="FF0000"/>
              </a:solidFill>
            </a:endParaRPr>
          </a:p>
          <a:p>
            <a:r>
              <a:rPr lang="en-US" dirty="0"/>
              <a:t>lambda function is a way to create small anonymous functions, i.e. functions without a name. These functions are throw-away functions, i.e. they are just needed where they have been created.</a:t>
            </a:r>
          </a:p>
          <a:p>
            <a:endParaRPr lang="en-US" dirty="0"/>
          </a:p>
          <a:p>
            <a:endParaRPr lang="en-US" dirty="0"/>
          </a:p>
          <a:p>
            <a:endParaRPr lang="en-US" dirty="0"/>
          </a:p>
          <a:p>
            <a:r>
              <a:rPr lang="en-US" dirty="0"/>
              <a:t>The power of lambda is better shown when you use them as an anonymous function inside another function (see </a:t>
            </a:r>
            <a:r>
              <a:rPr lang="en-US" b="1" dirty="0"/>
              <a:t>map</a:t>
            </a:r>
            <a:r>
              <a:rPr lang="en-US" dirty="0"/>
              <a:t> next)</a:t>
            </a:r>
          </a:p>
        </p:txBody>
      </p:sp>
      <p:sp>
        <p:nvSpPr>
          <p:cNvPr id="9" name="Rectangle 8"/>
          <p:cNvSpPr/>
          <p:nvPr/>
        </p:nvSpPr>
        <p:spPr>
          <a:xfrm>
            <a:off x="2438400" y="3696756"/>
            <a:ext cx="7772400" cy="830997"/>
          </a:xfrm>
          <a:prstGeom prst="rect">
            <a:avLst/>
          </a:prstGeom>
        </p:spPr>
        <p:txBody>
          <a:bodyPr wrap="square">
            <a:spAutoFit/>
          </a:bodyPr>
          <a:lstStyle/>
          <a:p>
            <a:r>
              <a:rPr lang="pt-BR" sz="2400" dirty="0"/>
              <a:t>x = lambda a : a + 10</a:t>
            </a:r>
            <a:br>
              <a:rPr lang="pt-BR" sz="2400" dirty="0"/>
            </a:br>
            <a:r>
              <a:rPr lang="pt-BR" sz="2400" dirty="0"/>
              <a:t>print(x(5))</a:t>
            </a:r>
            <a:endParaRPr lang="en-US" sz="2400" b="1" dirty="0">
              <a:solidFill>
                <a:srgbClr val="0000FF"/>
              </a:solidFill>
              <a:highlight>
                <a:srgbClr val="FFFFFF"/>
              </a:highlight>
              <a:latin typeface="Courier New"/>
            </a:endParaRPr>
          </a:p>
        </p:txBody>
      </p:sp>
    </p:spTree>
    <p:extLst>
      <p:ext uri="{BB962C8B-B14F-4D97-AF65-F5344CB8AC3E}">
        <p14:creationId xmlns:p14="http://schemas.microsoft.com/office/powerpoint/2010/main" val="96203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2.6 List Comprehension &amp; Higher Order Functions</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44</a:t>
            </a:fld>
            <a:endParaRPr lang="en-GB" dirty="0"/>
          </a:p>
        </p:txBody>
      </p:sp>
    </p:spTree>
    <p:extLst>
      <p:ext uri="{BB962C8B-B14F-4D97-AF65-F5344CB8AC3E}">
        <p14:creationId xmlns:p14="http://schemas.microsoft.com/office/powerpoint/2010/main" val="3493642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152650" y="365127"/>
            <a:ext cx="7886700" cy="1325563"/>
          </a:xfrm>
        </p:spPr>
        <p:txBody>
          <a:bodyPr/>
          <a:lstStyle/>
          <a:p>
            <a:r>
              <a:rPr lang="en-US" dirty="0"/>
              <a:t>2.6.1 List comprehension</a:t>
            </a:r>
          </a:p>
        </p:txBody>
      </p:sp>
      <p:sp>
        <p:nvSpPr>
          <p:cNvPr id="6" name="Content Placeholder 5"/>
          <p:cNvSpPr>
            <a:spLocks noGrp="1"/>
          </p:cNvSpPr>
          <p:nvPr>
            <p:ph idx="1"/>
          </p:nvPr>
        </p:nvSpPr>
        <p:spPr/>
        <p:txBody>
          <a:bodyPr>
            <a:normAutofit/>
          </a:bodyPr>
          <a:lstStyle/>
          <a:p>
            <a:r>
              <a:rPr lang="en-US" dirty="0"/>
              <a:t>List comprehensions provide a concise way to create lists. </a:t>
            </a:r>
          </a:p>
          <a:p>
            <a:r>
              <a:rPr lang="en-US" dirty="0"/>
              <a:t>It consists of brackets containing an expression followed by a for clause, then zero or more for or if clauses. The expressions can be anything, meaning you can put in all kinds of objects in lists.</a:t>
            </a:r>
          </a:p>
          <a:p>
            <a:r>
              <a:rPr lang="en-US" dirty="0"/>
              <a:t>The result will be a new list resulting from evaluating the expression in the context of the for and if clauses which follow it. </a:t>
            </a:r>
          </a:p>
          <a:p>
            <a:r>
              <a:rPr lang="en-US" dirty="0"/>
              <a:t>The list comprehension always returns a result list. </a:t>
            </a:r>
          </a:p>
        </p:txBody>
      </p:sp>
    </p:spTree>
    <p:extLst>
      <p:ext uri="{BB962C8B-B14F-4D97-AF65-F5344CB8AC3E}">
        <p14:creationId xmlns:p14="http://schemas.microsoft.com/office/powerpoint/2010/main" val="215941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2.6.1 List comprehension</a:t>
            </a:r>
          </a:p>
        </p:txBody>
      </p:sp>
      <p:sp>
        <p:nvSpPr>
          <p:cNvPr id="3" name="Content Placeholder 2"/>
          <p:cNvSpPr>
            <a:spLocks noGrp="1"/>
          </p:cNvSpPr>
          <p:nvPr>
            <p:ph idx="1"/>
          </p:nvPr>
        </p:nvSpPr>
        <p:spPr>
          <a:xfrm>
            <a:off x="1981200" y="1543051"/>
            <a:ext cx="8229600" cy="609600"/>
          </a:xfrm>
        </p:spPr>
        <p:txBody>
          <a:bodyPr>
            <a:noAutofit/>
          </a:bodyPr>
          <a:lstStyle/>
          <a:p>
            <a:r>
              <a:rPr lang="en-US" sz="2800" dirty="0"/>
              <a:t>Lets say, we need to create a list of terms 0-4 squared. </a:t>
            </a:r>
          </a:p>
          <a:p>
            <a:endParaRPr lang="en-US" sz="2800" dirty="0"/>
          </a:p>
          <a:p>
            <a:endParaRPr lang="en-US" sz="2800" dirty="0"/>
          </a:p>
          <a:p>
            <a:endParaRPr lang="en-US" sz="2800" dirty="0"/>
          </a:p>
          <a:p>
            <a:pPr marL="0" indent="0">
              <a:buNone/>
            </a:pPr>
            <a:endParaRPr lang="en-US" sz="2800" dirty="0"/>
          </a:p>
          <a:p>
            <a:pPr marL="0" indent="0">
              <a:buNone/>
            </a:pPr>
            <a:endParaRPr lang="en-US" sz="2800" dirty="0"/>
          </a:p>
          <a:p>
            <a:r>
              <a:rPr lang="en-US" sz="2800" dirty="0"/>
              <a:t>Can  right using list comprehension, a very convenient way to create a new list</a:t>
            </a:r>
          </a:p>
          <a:p>
            <a:endParaRPr lang="en-US" sz="2800" dirty="0"/>
          </a:p>
        </p:txBody>
      </p:sp>
      <p:sp>
        <p:nvSpPr>
          <p:cNvPr id="4" name="Rectangle 3"/>
          <p:cNvSpPr/>
          <p:nvPr/>
        </p:nvSpPr>
        <p:spPr>
          <a:xfrm>
            <a:off x="2362200" y="5252015"/>
            <a:ext cx="7829550" cy="1384995"/>
          </a:xfrm>
          <a:prstGeom prst="rect">
            <a:avLst/>
          </a:prstGeom>
          <a:ln>
            <a:solidFill>
              <a:schemeClr val="accent1"/>
            </a:solidFill>
          </a:ln>
        </p:spPr>
        <p:txBody>
          <a:bodyPr wrap="square">
            <a:spAutoFit/>
          </a:bodyPr>
          <a:lstStyle/>
          <a:p>
            <a:r>
              <a:rPr lang="en-US" sz="2800" dirty="0"/>
              <a:t>squares = [x * x for x in range(5)]</a:t>
            </a:r>
          </a:p>
          <a:p>
            <a:r>
              <a:rPr lang="en-US" sz="2800" dirty="0"/>
              <a:t>print(squares)</a:t>
            </a:r>
          </a:p>
          <a:p>
            <a:r>
              <a:rPr lang="en-US" sz="2800" dirty="0">
                <a:solidFill>
                  <a:srgbClr val="8B0000"/>
                </a:solidFill>
              </a:rPr>
              <a:t>Out:</a:t>
            </a:r>
            <a:r>
              <a:rPr lang="en-US" sz="2800" dirty="0"/>
              <a:t> [0, 1, 4, 9, 16]</a:t>
            </a:r>
          </a:p>
        </p:txBody>
      </p:sp>
      <p:sp>
        <p:nvSpPr>
          <p:cNvPr id="5" name="Rectangle 4"/>
          <p:cNvSpPr/>
          <p:nvPr/>
        </p:nvSpPr>
        <p:spPr>
          <a:xfrm>
            <a:off x="2371726" y="2017824"/>
            <a:ext cx="7839075" cy="2246769"/>
          </a:xfrm>
          <a:prstGeom prst="rect">
            <a:avLst/>
          </a:prstGeom>
          <a:ln>
            <a:solidFill>
              <a:schemeClr val="accent1"/>
            </a:solidFill>
          </a:ln>
        </p:spPr>
        <p:txBody>
          <a:bodyPr wrap="square">
            <a:spAutoFit/>
          </a:bodyPr>
          <a:lstStyle/>
          <a:p>
            <a:r>
              <a:rPr lang="en-US" sz="2800" dirty="0"/>
              <a:t>squares = []</a:t>
            </a:r>
          </a:p>
          <a:p>
            <a:r>
              <a:rPr lang="en-US" sz="2800" dirty="0"/>
              <a:t>for x in range(5): </a:t>
            </a:r>
          </a:p>
          <a:p>
            <a:r>
              <a:rPr lang="en-US" sz="2800" dirty="0"/>
              <a:t>	</a:t>
            </a:r>
            <a:r>
              <a:rPr lang="en-US" sz="2800" dirty="0" err="1"/>
              <a:t>squares.append</a:t>
            </a:r>
            <a:r>
              <a:rPr lang="en-US" sz="2800" dirty="0"/>
              <a:t>(x*x)</a:t>
            </a:r>
          </a:p>
          <a:p>
            <a:r>
              <a:rPr lang="en-US" sz="2800" dirty="0"/>
              <a:t>print(squares)</a:t>
            </a:r>
          </a:p>
          <a:p>
            <a:r>
              <a:rPr lang="en-US" sz="2800" dirty="0">
                <a:solidFill>
                  <a:srgbClr val="8B0000"/>
                </a:solidFill>
              </a:rPr>
              <a:t>Out:</a:t>
            </a:r>
            <a:r>
              <a:rPr lang="en-US" sz="2800" dirty="0"/>
              <a:t> [0, 1, 4, 9, 16]</a:t>
            </a:r>
          </a:p>
        </p:txBody>
      </p:sp>
    </p:spTree>
    <p:extLst>
      <p:ext uri="{BB962C8B-B14F-4D97-AF65-F5344CB8AC3E}">
        <p14:creationId xmlns:p14="http://schemas.microsoft.com/office/powerpoint/2010/main" val="2640756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2651" y="3692497"/>
            <a:ext cx="7960407" cy="2308324"/>
          </a:xfrm>
          <a:prstGeom prst="rect">
            <a:avLst/>
          </a:prstGeom>
        </p:spPr>
        <p:txBody>
          <a:bodyPr wrap="square">
            <a:spAutoFit/>
          </a:bodyPr>
          <a:lstStyle/>
          <a:p>
            <a:r>
              <a:rPr lang="en-US" sz="2400" dirty="0" err="1"/>
              <a:t>even_numbers</a:t>
            </a:r>
            <a:r>
              <a:rPr lang="en-US" sz="2400" dirty="0"/>
              <a:t> = []</a:t>
            </a:r>
          </a:p>
          <a:p>
            <a:r>
              <a:rPr lang="en-US" sz="2400" dirty="0"/>
              <a:t>for x in range(5):</a:t>
            </a:r>
          </a:p>
          <a:p>
            <a:r>
              <a:rPr lang="en-US" sz="2400" dirty="0"/>
              <a:t>	if x % 2 == 0:</a:t>
            </a:r>
          </a:p>
          <a:p>
            <a:r>
              <a:rPr lang="en-US" sz="2400" dirty="0"/>
              <a:t>	</a:t>
            </a:r>
            <a:r>
              <a:rPr lang="en-US" sz="2400" dirty="0" err="1"/>
              <a:t>even_numbers.append</a:t>
            </a:r>
            <a:r>
              <a:rPr lang="en-US" sz="2400" dirty="0"/>
              <a:t>(x)</a:t>
            </a:r>
          </a:p>
          <a:p>
            <a:r>
              <a:rPr lang="en-US" sz="2400" dirty="0"/>
              <a:t>print(</a:t>
            </a:r>
            <a:r>
              <a:rPr lang="en-US" sz="2400" dirty="0" err="1"/>
              <a:t>even_numbers</a:t>
            </a:r>
            <a:r>
              <a:rPr lang="en-US" sz="2400" dirty="0"/>
              <a:t>)</a:t>
            </a:r>
          </a:p>
          <a:p>
            <a:r>
              <a:rPr lang="en-US" sz="2400" dirty="0">
                <a:solidFill>
                  <a:srgbClr val="8B0000"/>
                </a:solidFill>
              </a:rPr>
              <a:t>Out:</a:t>
            </a:r>
            <a:r>
              <a:rPr lang="en-US" sz="2400" dirty="0"/>
              <a:t> [0, 2, 4]</a:t>
            </a:r>
          </a:p>
        </p:txBody>
      </p:sp>
      <p:sp>
        <p:nvSpPr>
          <p:cNvPr id="5" name="Rectangle 4"/>
          <p:cNvSpPr/>
          <p:nvPr/>
        </p:nvSpPr>
        <p:spPr>
          <a:xfrm>
            <a:off x="2152650" y="2228672"/>
            <a:ext cx="8319332" cy="1200329"/>
          </a:xfrm>
          <a:prstGeom prst="rect">
            <a:avLst/>
          </a:prstGeom>
        </p:spPr>
        <p:txBody>
          <a:bodyPr wrap="square">
            <a:spAutoFit/>
          </a:bodyPr>
          <a:lstStyle/>
          <a:p>
            <a:r>
              <a:rPr lang="en-US" sz="2400" dirty="0" err="1"/>
              <a:t>even_numbers</a:t>
            </a:r>
            <a:r>
              <a:rPr lang="en-US" sz="2400" dirty="0"/>
              <a:t> = [x for x in range(5) if x % 2 == 0]</a:t>
            </a:r>
          </a:p>
          <a:p>
            <a:r>
              <a:rPr lang="en-US" sz="2400" dirty="0"/>
              <a:t>print(</a:t>
            </a:r>
            <a:r>
              <a:rPr lang="en-US" sz="2400" dirty="0" err="1"/>
              <a:t>even_numbers</a:t>
            </a:r>
            <a:r>
              <a:rPr lang="en-US" sz="2400" dirty="0"/>
              <a:t>)</a:t>
            </a:r>
          </a:p>
          <a:p>
            <a:r>
              <a:rPr lang="en-US" sz="2400" dirty="0">
                <a:solidFill>
                  <a:srgbClr val="8B0000"/>
                </a:solidFill>
              </a:rPr>
              <a:t>Out:</a:t>
            </a:r>
            <a:r>
              <a:rPr lang="en-US" sz="2400" dirty="0"/>
              <a:t> [0, 2, 4]</a:t>
            </a:r>
          </a:p>
        </p:txBody>
      </p:sp>
      <p:sp>
        <p:nvSpPr>
          <p:cNvPr id="6" name="Content Placeholder 2"/>
          <p:cNvSpPr>
            <a:spLocks noGrp="1"/>
          </p:cNvSpPr>
          <p:nvPr>
            <p:ph idx="1"/>
          </p:nvPr>
        </p:nvSpPr>
        <p:spPr>
          <a:xfrm>
            <a:off x="1981200" y="1600201"/>
            <a:ext cx="8229600" cy="609600"/>
          </a:xfrm>
        </p:spPr>
        <p:txBody>
          <a:bodyPr/>
          <a:lstStyle/>
          <a:p>
            <a:r>
              <a:rPr lang="en-US" dirty="0"/>
              <a:t>Can also be used to filter list</a:t>
            </a:r>
          </a:p>
        </p:txBody>
      </p:sp>
    </p:spTree>
    <p:extLst>
      <p:ext uri="{BB962C8B-B14F-4D97-AF65-F5344CB8AC3E}">
        <p14:creationId xmlns:p14="http://schemas.microsoft.com/office/powerpoint/2010/main" val="2568684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2.6.2 </a:t>
            </a:r>
            <a:r>
              <a:rPr lang="en-US" dirty="0" err="1"/>
              <a:t>Functools</a:t>
            </a:r>
            <a:r>
              <a:rPr lang="en-US" dirty="0"/>
              <a:t>: </a:t>
            </a:r>
            <a:r>
              <a:rPr lang="en-US" b="1" dirty="0"/>
              <a:t>map</a:t>
            </a:r>
            <a:r>
              <a:rPr lang="en-US" dirty="0"/>
              <a:t> </a:t>
            </a:r>
          </a:p>
        </p:txBody>
      </p:sp>
      <p:sp>
        <p:nvSpPr>
          <p:cNvPr id="3" name="Content Placeholder 2"/>
          <p:cNvSpPr>
            <a:spLocks noGrp="1"/>
          </p:cNvSpPr>
          <p:nvPr>
            <p:ph idx="1"/>
          </p:nvPr>
        </p:nvSpPr>
        <p:spPr>
          <a:xfrm>
            <a:off x="2041555" y="1607274"/>
            <a:ext cx="7886700" cy="4999714"/>
          </a:xfrm>
        </p:spPr>
        <p:txBody>
          <a:bodyPr>
            <a:normAutofit fontScale="92500" lnSpcReduction="10000"/>
          </a:bodyPr>
          <a:lstStyle/>
          <a:p>
            <a:r>
              <a:rPr lang="en-US" dirty="0"/>
              <a:t>Do not confuse with </a:t>
            </a:r>
            <a:r>
              <a:rPr lang="en-US" dirty="0" err="1"/>
              <a:t>MapReduce</a:t>
            </a:r>
            <a:r>
              <a:rPr lang="en-US" dirty="0"/>
              <a:t> in big data</a:t>
            </a:r>
          </a:p>
          <a:p>
            <a:r>
              <a:rPr lang="en-US" dirty="0"/>
              <a:t>Convenient tools in python to apply function to sequences of data</a:t>
            </a:r>
          </a:p>
          <a:p>
            <a:pPr marL="0" indent="0" algn="ctr">
              <a:buNone/>
            </a:pPr>
            <a:r>
              <a:rPr lang="en-US" dirty="0"/>
              <a:t>map(</a:t>
            </a:r>
            <a:r>
              <a:rPr lang="en-US" dirty="0" err="1"/>
              <a:t>function_to_apply</a:t>
            </a:r>
            <a:r>
              <a:rPr lang="en-US" dirty="0"/>
              <a:t>, </a:t>
            </a:r>
            <a:r>
              <a:rPr lang="en-US" dirty="0" err="1"/>
              <a:t>list_of_inputs</a:t>
            </a:r>
            <a:r>
              <a:rPr lang="en-US" dirty="0"/>
              <a:t>)</a:t>
            </a:r>
          </a:p>
          <a:p>
            <a:pPr marL="0" indent="0">
              <a:buNone/>
            </a:pPr>
            <a:endParaRPr lang="en-US" i="1" dirty="0"/>
          </a:p>
          <a:p>
            <a:pPr marL="0" indent="0">
              <a:buNone/>
            </a:pPr>
            <a:r>
              <a:rPr lang="en-US" dirty="0"/>
              <a:t>items </a:t>
            </a:r>
            <a:r>
              <a:rPr lang="en-US" b="1" dirty="0"/>
              <a:t>=</a:t>
            </a:r>
            <a:r>
              <a:rPr lang="en-US" dirty="0"/>
              <a:t> [1, 2, 3, 4, 5] </a:t>
            </a:r>
            <a:br>
              <a:rPr lang="en-US" dirty="0"/>
            </a:br>
            <a:r>
              <a:rPr lang="en-US" dirty="0"/>
              <a:t>squared </a:t>
            </a:r>
            <a:r>
              <a:rPr lang="en-US" b="1" dirty="0"/>
              <a:t>=</a:t>
            </a:r>
            <a:r>
              <a:rPr lang="en-US" dirty="0"/>
              <a:t> [] </a:t>
            </a:r>
            <a:br>
              <a:rPr lang="en-US" dirty="0"/>
            </a:br>
            <a:r>
              <a:rPr lang="en-US" b="1" dirty="0"/>
              <a:t>for</a:t>
            </a:r>
            <a:r>
              <a:rPr lang="en-US" dirty="0"/>
              <a:t> </a:t>
            </a:r>
            <a:r>
              <a:rPr lang="en-US" dirty="0" err="1"/>
              <a:t>i</a:t>
            </a:r>
            <a:r>
              <a:rPr lang="en-US" dirty="0"/>
              <a:t> </a:t>
            </a:r>
            <a:r>
              <a:rPr lang="en-US" b="1" dirty="0"/>
              <a:t>in</a:t>
            </a:r>
            <a:r>
              <a:rPr lang="en-US" dirty="0"/>
              <a:t> items: </a:t>
            </a:r>
            <a:br>
              <a:rPr lang="en-US" dirty="0"/>
            </a:br>
            <a:r>
              <a:rPr lang="en-US" dirty="0"/>
              <a:t>      </a:t>
            </a:r>
            <a:r>
              <a:rPr lang="en-US" dirty="0" err="1"/>
              <a:t>squared</a:t>
            </a:r>
            <a:r>
              <a:rPr lang="en-US" b="1" dirty="0" err="1"/>
              <a:t>.</a:t>
            </a:r>
            <a:r>
              <a:rPr lang="en-US" dirty="0" err="1"/>
              <a:t>append</a:t>
            </a:r>
            <a:r>
              <a:rPr lang="en-US" dirty="0"/>
              <a:t>(</a:t>
            </a:r>
            <a:r>
              <a:rPr lang="en-US" dirty="0" err="1"/>
              <a:t>i</a:t>
            </a:r>
            <a:r>
              <a:rPr lang="en-US" b="1" dirty="0"/>
              <a:t>**</a:t>
            </a:r>
            <a:r>
              <a:rPr lang="en-US" dirty="0"/>
              <a:t>2)</a:t>
            </a:r>
          </a:p>
          <a:p>
            <a:pPr marL="0" indent="0">
              <a:buNone/>
            </a:pPr>
            <a:r>
              <a:rPr lang="en-US" i="1" dirty="0"/>
              <a:t> </a:t>
            </a:r>
            <a:br>
              <a:rPr lang="en-US" i="1" dirty="0"/>
            </a:br>
            <a:r>
              <a:rPr lang="en-US" i="1" dirty="0"/>
              <a:t>#using map allows us to implement in simpler way</a:t>
            </a:r>
          </a:p>
          <a:p>
            <a:pPr marL="0" indent="0">
              <a:buNone/>
            </a:pPr>
            <a:r>
              <a:rPr lang="en-US" dirty="0"/>
              <a:t>items </a:t>
            </a:r>
            <a:r>
              <a:rPr lang="en-US" b="1" dirty="0"/>
              <a:t>=</a:t>
            </a:r>
            <a:r>
              <a:rPr lang="en-US" dirty="0"/>
              <a:t> [1, 2, 3, 4, 5] </a:t>
            </a:r>
            <a:br>
              <a:rPr lang="en-US" dirty="0"/>
            </a:br>
            <a:r>
              <a:rPr lang="en-US" dirty="0"/>
              <a:t>squared </a:t>
            </a:r>
            <a:r>
              <a:rPr lang="en-US" b="1" dirty="0"/>
              <a:t>=</a:t>
            </a:r>
            <a:r>
              <a:rPr lang="en-US" dirty="0"/>
              <a:t> list(map(</a:t>
            </a:r>
            <a:r>
              <a:rPr lang="en-US" b="1" dirty="0"/>
              <a:t>lambda</a:t>
            </a:r>
            <a:r>
              <a:rPr lang="en-US" dirty="0"/>
              <a:t> x: x</a:t>
            </a:r>
            <a:r>
              <a:rPr lang="en-US" b="1" dirty="0"/>
              <a:t>**</a:t>
            </a:r>
            <a:r>
              <a:rPr lang="en-US" dirty="0"/>
              <a:t>2, items))</a:t>
            </a:r>
            <a:endParaRPr lang="en-US" i="1" dirty="0"/>
          </a:p>
        </p:txBody>
      </p:sp>
    </p:spTree>
    <p:extLst>
      <p:ext uri="{BB962C8B-B14F-4D97-AF65-F5344CB8AC3E}">
        <p14:creationId xmlns:p14="http://schemas.microsoft.com/office/powerpoint/2010/main" val="2429637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380" y="2551021"/>
            <a:ext cx="2785421" cy="1509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2.6.3 </a:t>
            </a:r>
            <a:r>
              <a:rPr lang="en-US" dirty="0" err="1"/>
              <a:t>Functools</a:t>
            </a:r>
            <a:r>
              <a:rPr lang="en-US" dirty="0"/>
              <a:t>: </a:t>
            </a:r>
            <a:r>
              <a:rPr lang="en-US" b="1" dirty="0"/>
              <a:t>reduce</a:t>
            </a:r>
            <a:endParaRPr lang="en-US" dirty="0"/>
          </a:p>
        </p:txBody>
      </p:sp>
      <p:sp>
        <p:nvSpPr>
          <p:cNvPr id="3" name="Content Placeholder 2"/>
          <p:cNvSpPr>
            <a:spLocks noGrp="1"/>
          </p:cNvSpPr>
          <p:nvPr>
            <p:ph idx="1"/>
          </p:nvPr>
        </p:nvSpPr>
        <p:spPr>
          <a:xfrm>
            <a:off x="2152650" y="1520825"/>
            <a:ext cx="7886700" cy="4351338"/>
          </a:xfrm>
        </p:spPr>
        <p:txBody>
          <a:bodyPr/>
          <a:lstStyle/>
          <a:p>
            <a:r>
              <a:rPr lang="en-US" dirty="0"/>
              <a:t>The function reduce(</a:t>
            </a:r>
            <a:r>
              <a:rPr lang="en-US" dirty="0" err="1"/>
              <a:t>func</a:t>
            </a:r>
            <a:r>
              <a:rPr lang="en-US" dirty="0"/>
              <a:t>, </a:t>
            </a:r>
            <a:r>
              <a:rPr lang="en-US" dirty="0" err="1"/>
              <a:t>seq</a:t>
            </a:r>
            <a:r>
              <a:rPr lang="en-US" dirty="0"/>
              <a:t>) continually applies the function </a:t>
            </a:r>
            <a:r>
              <a:rPr lang="en-US" dirty="0" err="1"/>
              <a:t>func</a:t>
            </a:r>
            <a:r>
              <a:rPr lang="en-US" dirty="0"/>
              <a:t>() to the sequence seq. It returns a single value.</a:t>
            </a:r>
          </a:p>
          <a:p>
            <a:pPr marL="0" indent="0">
              <a:buNone/>
            </a:pPr>
            <a:r>
              <a:rPr lang="es-ES" dirty="0"/>
              <a:t>reduce(lambda </a:t>
            </a:r>
            <a:r>
              <a:rPr lang="es-ES" dirty="0" err="1"/>
              <a:t>x,y</a:t>
            </a:r>
            <a:r>
              <a:rPr lang="es-ES" dirty="0"/>
              <a:t>: </a:t>
            </a:r>
            <a:r>
              <a:rPr lang="es-ES" dirty="0" err="1"/>
              <a:t>x+y</a:t>
            </a:r>
            <a:r>
              <a:rPr lang="es-ES" dirty="0"/>
              <a:t>, [47,11,42,13]) </a:t>
            </a:r>
          </a:p>
          <a:p>
            <a:pPr marL="0" indent="0">
              <a:buNone/>
            </a:pPr>
            <a:r>
              <a:rPr lang="es-ES" dirty="0"/>
              <a:t>#output : 113</a:t>
            </a:r>
            <a:endParaRPr lang="en-US" dirty="0"/>
          </a:p>
        </p:txBody>
      </p:sp>
      <p:sp>
        <p:nvSpPr>
          <p:cNvPr id="7" name="Rectangle 6"/>
          <p:cNvSpPr/>
          <p:nvPr/>
        </p:nvSpPr>
        <p:spPr>
          <a:xfrm>
            <a:off x="2070847" y="3523131"/>
            <a:ext cx="6553201" cy="3170099"/>
          </a:xfrm>
          <a:prstGeom prst="rect">
            <a:avLst/>
          </a:prstGeom>
          <a:ln>
            <a:solidFill>
              <a:srgbClr val="0070C0"/>
            </a:solidFill>
          </a:ln>
        </p:spPr>
        <p:txBody>
          <a:bodyPr wrap="square">
            <a:spAutoFit/>
          </a:bodyPr>
          <a:lstStyle/>
          <a:p>
            <a:r>
              <a:rPr lang="en-US" sz="2000" dirty="0"/>
              <a:t>Determining the maximum of a list of numerical values by using reduce:</a:t>
            </a:r>
          </a:p>
          <a:p>
            <a:r>
              <a:rPr lang="en-US" sz="2000" dirty="0"/>
              <a:t>f = lambda </a:t>
            </a:r>
            <a:r>
              <a:rPr lang="en-US" sz="2000" dirty="0" err="1"/>
              <a:t>a,b</a:t>
            </a:r>
            <a:r>
              <a:rPr lang="en-US" sz="2000" dirty="0"/>
              <a:t>: a if (a &gt; b) else b </a:t>
            </a:r>
          </a:p>
          <a:p>
            <a:r>
              <a:rPr lang="en-US" sz="2000" dirty="0"/>
              <a:t>from </a:t>
            </a:r>
            <a:r>
              <a:rPr lang="en-US" sz="2000" dirty="0" err="1"/>
              <a:t>functools</a:t>
            </a:r>
            <a:r>
              <a:rPr lang="en-US" sz="2000" dirty="0"/>
              <a:t> import reduce</a:t>
            </a:r>
            <a:br>
              <a:rPr lang="en-US" sz="2000" dirty="0"/>
            </a:br>
            <a:r>
              <a:rPr lang="en-US" sz="2000" dirty="0"/>
              <a:t>reduce(f, [47,11,42,102,13]) </a:t>
            </a:r>
          </a:p>
          <a:p>
            <a:r>
              <a:rPr lang="en-US" sz="2000" dirty="0"/>
              <a:t>#output: 102</a:t>
            </a:r>
          </a:p>
          <a:p>
            <a:endParaRPr lang="en-US" sz="2000" dirty="0"/>
          </a:p>
          <a:p>
            <a:r>
              <a:rPr lang="en-US" sz="2000" dirty="0"/>
              <a:t>Calculating the sum of the numbers from 1 to 100:</a:t>
            </a:r>
          </a:p>
          <a:p>
            <a:r>
              <a:rPr lang="es-ES" sz="2000" dirty="0"/>
              <a:t>reduce(lambda x, y: </a:t>
            </a:r>
            <a:r>
              <a:rPr lang="es-ES" sz="2000" dirty="0" err="1"/>
              <a:t>x+y</a:t>
            </a:r>
            <a:r>
              <a:rPr lang="es-ES" sz="2000" dirty="0"/>
              <a:t>, </a:t>
            </a:r>
            <a:r>
              <a:rPr lang="es-ES" sz="2000" dirty="0" err="1"/>
              <a:t>range</a:t>
            </a:r>
            <a:r>
              <a:rPr lang="es-ES" sz="2000" dirty="0"/>
              <a:t>(1,101)) </a:t>
            </a:r>
          </a:p>
          <a:p>
            <a:r>
              <a:rPr lang="es-ES" sz="2000" dirty="0"/>
              <a:t>#output: 5050</a:t>
            </a:r>
            <a:endParaRPr lang="en-US" sz="2000" dirty="0"/>
          </a:p>
        </p:txBody>
      </p:sp>
    </p:spTree>
    <p:extLst>
      <p:ext uri="{BB962C8B-B14F-4D97-AF65-F5344CB8AC3E}">
        <p14:creationId xmlns:p14="http://schemas.microsoft.com/office/powerpoint/2010/main" val="227884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09740"/>
            <a:ext cx="7886700" cy="2852737"/>
          </a:xfrm>
        </p:spPr>
        <p:txBody>
          <a:bodyPr/>
          <a:lstStyle/>
          <a:p>
            <a:pPr algn="ctr"/>
            <a:r>
              <a:rPr lang="en-US" dirty="0"/>
              <a:t>2.1 Python Environment</a:t>
            </a:r>
          </a:p>
        </p:txBody>
      </p:sp>
      <p:sp>
        <p:nvSpPr>
          <p:cNvPr id="3" name="Text Placeholder 2"/>
          <p:cNvSpPr>
            <a:spLocks noGrp="1"/>
          </p:cNvSpPr>
          <p:nvPr>
            <p:ph type="body" idx="1"/>
          </p:nvPr>
        </p:nvSpPr>
        <p:spPr>
          <a:xfrm>
            <a:off x="1734231" y="790351"/>
            <a:ext cx="8650740" cy="1169079"/>
          </a:xfrm>
          <a:solidFill>
            <a:schemeClr val="bg1"/>
          </a:solidFill>
        </p:spPr>
        <p:txBody>
          <a:bodyPr/>
          <a:lstStyle/>
          <a:p>
            <a:endParaRPr lang="en-US" dirty="0"/>
          </a:p>
        </p:txBody>
      </p:sp>
      <p:sp>
        <p:nvSpPr>
          <p:cNvPr id="4" name="Slide Number Placeholder 3"/>
          <p:cNvSpPr>
            <a:spLocks noGrp="1"/>
          </p:cNvSpPr>
          <p:nvPr>
            <p:ph type="sldNum" sz="quarter" idx="12"/>
          </p:nvPr>
        </p:nvSpPr>
        <p:spPr/>
        <p:txBody>
          <a:bodyPr/>
          <a:lstStyle/>
          <a:p>
            <a:pPr>
              <a:defRPr/>
            </a:pPr>
            <a:fld id="{2AF2747F-ECC4-BB44-B379-DEBCDE6D0557}" type="slidenum">
              <a:rPr lang="en-GB" smtClean="0"/>
              <a:pPr>
                <a:defRPr/>
              </a:pPr>
              <a:t>5</a:t>
            </a:fld>
            <a:endParaRPr lang="en-GB" dirty="0"/>
          </a:p>
        </p:txBody>
      </p:sp>
    </p:spTree>
    <p:extLst>
      <p:ext uri="{BB962C8B-B14F-4D97-AF65-F5344CB8AC3E}">
        <p14:creationId xmlns:p14="http://schemas.microsoft.com/office/powerpoint/2010/main" val="3409825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2.6.4 </a:t>
            </a:r>
            <a:r>
              <a:rPr lang="en-US" dirty="0" err="1"/>
              <a:t>Functools</a:t>
            </a:r>
            <a:r>
              <a:rPr lang="en-US" dirty="0"/>
              <a:t>: </a:t>
            </a:r>
            <a:r>
              <a:rPr lang="en-US" b="1" dirty="0"/>
              <a:t>filter</a:t>
            </a:r>
          </a:p>
        </p:txBody>
      </p:sp>
      <p:sp>
        <p:nvSpPr>
          <p:cNvPr id="3" name="Content Placeholder 2"/>
          <p:cNvSpPr>
            <a:spLocks noGrp="1"/>
          </p:cNvSpPr>
          <p:nvPr>
            <p:ph idx="1"/>
          </p:nvPr>
        </p:nvSpPr>
        <p:spPr/>
        <p:txBody>
          <a:bodyPr/>
          <a:lstStyle/>
          <a:p>
            <a:r>
              <a:rPr lang="en-US" dirty="0"/>
              <a:t>As the name suggests, filter creates a list of elements for which a function returns true. Here is a short and concise example:</a:t>
            </a:r>
          </a:p>
        </p:txBody>
      </p:sp>
      <p:sp>
        <p:nvSpPr>
          <p:cNvPr id="8" name="Rectangle 7"/>
          <p:cNvSpPr/>
          <p:nvPr/>
        </p:nvSpPr>
        <p:spPr>
          <a:xfrm>
            <a:off x="2152650" y="3429000"/>
            <a:ext cx="8129868" cy="1569660"/>
          </a:xfrm>
          <a:prstGeom prst="rect">
            <a:avLst/>
          </a:prstGeom>
          <a:ln>
            <a:solidFill>
              <a:srgbClr val="0070C0"/>
            </a:solidFill>
          </a:ln>
        </p:spPr>
        <p:txBody>
          <a:bodyPr wrap="square">
            <a:spAutoFit/>
          </a:bodyPr>
          <a:lstStyle/>
          <a:p>
            <a:r>
              <a:rPr lang="en-US" sz="2400" dirty="0" err="1"/>
              <a:t>number_list</a:t>
            </a:r>
            <a:r>
              <a:rPr lang="en-US" sz="2400" dirty="0"/>
              <a:t> </a:t>
            </a:r>
            <a:r>
              <a:rPr lang="en-US" sz="2400" b="1" dirty="0"/>
              <a:t>=</a:t>
            </a:r>
            <a:r>
              <a:rPr lang="en-US" sz="2400" dirty="0"/>
              <a:t> range(</a:t>
            </a:r>
            <a:r>
              <a:rPr lang="en-US" sz="2400" b="1" dirty="0"/>
              <a:t>-</a:t>
            </a:r>
            <a:r>
              <a:rPr lang="en-US" sz="2400" dirty="0"/>
              <a:t>5, 5) </a:t>
            </a:r>
          </a:p>
          <a:p>
            <a:r>
              <a:rPr lang="en-US" sz="2400" dirty="0" err="1"/>
              <a:t>less_than_zero</a:t>
            </a:r>
            <a:r>
              <a:rPr lang="en-US" sz="2400" dirty="0"/>
              <a:t> </a:t>
            </a:r>
            <a:r>
              <a:rPr lang="en-US" sz="2400" b="1" dirty="0"/>
              <a:t>=</a:t>
            </a:r>
            <a:r>
              <a:rPr lang="en-US" sz="2400" dirty="0"/>
              <a:t> list(filter(</a:t>
            </a:r>
            <a:r>
              <a:rPr lang="en-US" sz="2400" b="1" dirty="0"/>
              <a:t>lambda</a:t>
            </a:r>
            <a:r>
              <a:rPr lang="en-US" sz="2400" dirty="0"/>
              <a:t> x: x </a:t>
            </a:r>
            <a:r>
              <a:rPr lang="en-US" sz="2400" b="1" dirty="0"/>
              <a:t>&lt;</a:t>
            </a:r>
            <a:r>
              <a:rPr lang="en-US" sz="2400" dirty="0"/>
              <a:t> 0, </a:t>
            </a:r>
            <a:r>
              <a:rPr lang="en-US" sz="2400" dirty="0" err="1"/>
              <a:t>number_list</a:t>
            </a:r>
            <a:r>
              <a:rPr lang="en-US" sz="2400" dirty="0"/>
              <a:t>)) print(</a:t>
            </a:r>
            <a:r>
              <a:rPr lang="en-US" sz="2400" dirty="0" err="1"/>
              <a:t>less_than_zero</a:t>
            </a:r>
            <a:r>
              <a:rPr lang="en-US" sz="2400" dirty="0"/>
              <a:t>) </a:t>
            </a:r>
          </a:p>
          <a:p>
            <a:r>
              <a:rPr lang="en-US" sz="2400" i="1" dirty="0"/>
              <a:t># Output: [-5, -4, -3, -2, -1]</a:t>
            </a:r>
            <a:endParaRPr lang="en-US" sz="2400" dirty="0"/>
          </a:p>
        </p:txBody>
      </p:sp>
    </p:spTree>
    <p:extLst>
      <p:ext uri="{BB962C8B-B14F-4D97-AF65-F5344CB8AC3E}">
        <p14:creationId xmlns:p14="http://schemas.microsoft.com/office/powerpoint/2010/main" val="2928598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t>
            </a:r>
          </a:p>
        </p:txBody>
      </p:sp>
      <p:sp>
        <p:nvSpPr>
          <p:cNvPr id="3" name="Content Placeholder 2"/>
          <p:cNvSpPr>
            <a:spLocks noGrp="1"/>
          </p:cNvSpPr>
          <p:nvPr>
            <p:ph idx="1"/>
          </p:nvPr>
        </p:nvSpPr>
        <p:spPr>
          <a:xfrm>
            <a:off x="999460" y="1607274"/>
            <a:ext cx="10515600" cy="4999714"/>
          </a:xfrm>
        </p:spPr>
        <p:txBody>
          <a:bodyPr>
            <a:normAutofit/>
          </a:bodyPr>
          <a:lstStyle/>
          <a:p>
            <a:r>
              <a:rPr lang="en-US" b="0" i="0" dirty="0">
                <a:solidFill>
                  <a:srgbClr val="050505"/>
                </a:solidFill>
                <a:effectLst/>
                <a:latin typeface="Open Sans" panose="020B0606030504020204" pitchFamily="34" charset="0"/>
              </a:rPr>
              <a:t>Given the list of strings called breakfast, return a list of the strings where the length is greater than 3 using a </a:t>
            </a:r>
            <a:r>
              <a:rPr lang="en-US" b="1" i="0" dirty="0">
                <a:solidFill>
                  <a:srgbClr val="050505"/>
                </a:solidFill>
                <a:effectLst/>
                <a:latin typeface="Open Sans" panose="020B0606030504020204" pitchFamily="34" charset="0"/>
              </a:rPr>
              <a:t>filter</a:t>
            </a:r>
            <a:r>
              <a:rPr lang="en-US" b="0" i="0" dirty="0">
                <a:solidFill>
                  <a:srgbClr val="050505"/>
                </a:solidFill>
                <a:effectLst/>
                <a:latin typeface="Open Sans" panose="020B0606030504020204" pitchFamily="34" charset="0"/>
              </a:rPr>
              <a:t> and a</a:t>
            </a:r>
            <a:r>
              <a:rPr lang="en-US" b="1" i="0" dirty="0">
                <a:solidFill>
                  <a:srgbClr val="050505"/>
                </a:solidFill>
                <a:effectLst/>
                <a:latin typeface="Open Sans" panose="020B0606030504020204" pitchFamily="34" charset="0"/>
              </a:rPr>
              <a:t> lambda</a:t>
            </a:r>
            <a:r>
              <a:rPr lang="en-US" b="0" i="0" dirty="0">
                <a:solidFill>
                  <a:srgbClr val="050505"/>
                </a:solidFill>
                <a:effectLst/>
                <a:latin typeface="Open Sans" panose="020B0606030504020204" pitchFamily="34" charset="0"/>
              </a:rPr>
              <a:t> function. </a:t>
            </a:r>
          </a:p>
          <a:p>
            <a:pPr marL="0" indent="0">
              <a:buNone/>
            </a:pPr>
            <a:r>
              <a:rPr lang="en-US" dirty="0">
                <a:solidFill>
                  <a:srgbClr val="050505"/>
                </a:solidFill>
                <a:latin typeface="Open Sans" panose="020B0606030504020204" pitchFamily="34" charset="0"/>
              </a:rPr>
              <a:t>           </a:t>
            </a:r>
            <a:r>
              <a:rPr lang="en-US" dirty="0"/>
              <a:t>breakfast = ['apple', 'egg', 'ham', 'donut', 'bagels', 'sausage']</a:t>
            </a:r>
          </a:p>
          <a:p>
            <a:pPr marL="0" indent="0">
              <a:buNone/>
            </a:pPr>
            <a:r>
              <a:rPr lang="en-US" dirty="0">
                <a:highlight>
                  <a:srgbClr val="FFFFFF"/>
                </a:highlight>
                <a:latin typeface="Arial" panose="020B0604020202020204" pitchFamily="34" charset="0"/>
                <a:cs typeface="Arial" panose="020B0604020202020204" pitchFamily="34" charset="0"/>
              </a:rPr>
              <a:t>Submit your code to piazza Activity 2 thread. </a:t>
            </a:r>
          </a:p>
          <a:p>
            <a:pPr marL="0" indent="0">
              <a:buNone/>
            </a:pPr>
            <a:endParaRPr lang="en-US" dirty="0"/>
          </a:p>
        </p:txBody>
      </p:sp>
    </p:spTree>
    <p:extLst>
      <p:ext uri="{BB962C8B-B14F-4D97-AF65-F5344CB8AC3E}">
        <p14:creationId xmlns:p14="http://schemas.microsoft.com/office/powerpoint/2010/main" val="1929049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2.6.5 zip</a:t>
            </a:r>
          </a:p>
        </p:txBody>
      </p:sp>
      <p:sp>
        <p:nvSpPr>
          <p:cNvPr id="3" name="Content Placeholder 2"/>
          <p:cNvSpPr>
            <a:spLocks noGrp="1"/>
          </p:cNvSpPr>
          <p:nvPr>
            <p:ph idx="1"/>
          </p:nvPr>
        </p:nvSpPr>
        <p:spPr>
          <a:xfrm>
            <a:off x="1981200" y="1600201"/>
            <a:ext cx="8229600" cy="1143000"/>
          </a:xfrm>
        </p:spPr>
        <p:txBody>
          <a:bodyPr/>
          <a:lstStyle/>
          <a:p>
            <a:r>
              <a:rPr lang="en-US" dirty="0"/>
              <a:t>Useful to combined multiple lists into a list of </a:t>
            </a:r>
            <a:r>
              <a:rPr lang="en-US" dirty="0" err="1"/>
              <a:t>tuples</a:t>
            </a:r>
            <a:endParaRPr lang="en-US" dirty="0"/>
          </a:p>
        </p:txBody>
      </p:sp>
      <p:sp>
        <p:nvSpPr>
          <p:cNvPr id="4" name="Rectangle 3"/>
          <p:cNvSpPr/>
          <p:nvPr/>
        </p:nvSpPr>
        <p:spPr>
          <a:xfrm>
            <a:off x="2209800" y="2266148"/>
            <a:ext cx="7829550" cy="830997"/>
          </a:xfrm>
          <a:prstGeom prst="rect">
            <a:avLst/>
          </a:prstGeom>
        </p:spPr>
        <p:txBody>
          <a:bodyPr wrap="square">
            <a:spAutoFit/>
          </a:bodyPr>
          <a:lstStyle/>
          <a:p>
            <a:r>
              <a:rPr lang="en-US" sz="2400" dirty="0"/>
              <a:t>list(zip(['a', 'b', 'c'], [1, 2, 3], ['A', 'B', 'C']))</a:t>
            </a:r>
          </a:p>
          <a:p>
            <a:r>
              <a:rPr lang="en-US" sz="2400" dirty="0">
                <a:solidFill>
                  <a:srgbClr val="8B0000"/>
                </a:solidFill>
              </a:rPr>
              <a:t>Out:</a:t>
            </a:r>
            <a:r>
              <a:rPr lang="en-US" sz="2400" dirty="0"/>
              <a:t> [('a', 1, 'A'), ('b', 2, 'B'), ('c', 3, 'C')]</a:t>
            </a:r>
          </a:p>
        </p:txBody>
      </p:sp>
      <p:sp>
        <p:nvSpPr>
          <p:cNvPr id="5" name="Rectangle 4"/>
          <p:cNvSpPr/>
          <p:nvPr/>
        </p:nvSpPr>
        <p:spPr>
          <a:xfrm>
            <a:off x="2209800" y="3810000"/>
            <a:ext cx="7772400" cy="1569660"/>
          </a:xfrm>
          <a:prstGeom prst="rect">
            <a:avLst/>
          </a:prstGeom>
        </p:spPr>
        <p:txBody>
          <a:bodyPr wrap="square">
            <a:spAutoFit/>
          </a:bodyPr>
          <a:lstStyle/>
          <a:p>
            <a:r>
              <a:rPr lang="en-US" sz="2400" dirty="0"/>
              <a:t>names = ['James', 'Tom', 'Mary']</a:t>
            </a:r>
          </a:p>
          <a:p>
            <a:r>
              <a:rPr lang="en-US" sz="2400" dirty="0"/>
              <a:t>grades = [100, 90, 95]</a:t>
            </a:r>
          </a:p>
          <a:p>
            <a:r>
              <a:rPr lang="en-US" sz="2400" dirty="0"/>
              <a:t>list(zip(names, grades))</a:t>
            </a:r>
          </a:p>
          <a:p>
            <a:r>
              <a:rPr lang="en-US" sz="2400" dirty="0">
                <a:solidFill>
                  <a:srgbClr val="8B0000"/>
                </a:solidFill>
              </a:rPr>
              <a:t>Out:</a:t>
            </a:r>
            <a:r>
              <a:rPr lang="en-US" sz="2400" dirty="0"/>
              <a:t> [('James', 100), ('Tom', 90), ('Mary', 95)]</a:t>
            </a:r>
          </a:p>
        </p:txBody>
      </p:sp>
    </p:spTree>
    <p:extLst>
      <p:ext uri="{BB962C8B-B14F-4D97-AF65-F5344CB8AC3E}">
        <p14:creationId xmlns:p14="http://schemas.microsoft.com/office/powerpoint/2010/main" val="3888661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2.6.6 Argument unpacking</a:t>
            </a:r>
          </a:p>
        </p:txBody>
      </p:sp>
      <p:sp>
        <p:nvSpPr>
          <p:cNvPr id="5" name="Rectangle 4"/>
          <p:cNvSpPr/>
          <p:nvPr/>
        </p:nvSpPr>
        <p:spPr>
          <a:xfrm>
            <a:off x="1981201" y="1861458"/>
            <a:ext cx="7400925" cy="4093428"/>
          </a:xfrm>
          <a:prstGeom prst="rect">
            <a:avLst/>
          </a:prstGeom>
        </p:spPr>
        <p:txBody>
          <a:bodyPr wrap="square">
            <a:spAutoFit/>
          </a:bodyPr>
          <a:lstStyle/>
          <a:p>
            <a:r>
              <a:rPr lang="en-US" sz="2000" dirty="0"/>
              <a:t>To reverse the effect, turn a list of tuples into separate lists, use * in the parenthesis: zip(*x)</a:t>
            </a:r>
          </a:p>
          <a:p>
            <a:endParaRPr lang="en-US" sz="2000" dirty="0"/>
          </a:p>
          <a:p>
            <a:r>
              <a:rPr lang="en-US" sz="2000" dirty="0" err="1"/>
              <a:t>gradeBook</a:t>
            </a:r>
            <a:r>
              <a:rPr lang="en-US" sz="2000" dirty="0"/>
              <a:t> = [['James', 100], </a:t>
            </a:r>
          </a:p>
          <a:p>
            <a:r>
              <a:rPr lang="en-US" sz="2000" dirty="0"/>
              <a:t>			       ['Tom', 90], </a:t>
            </a:r>
          </a:p>
          <a:p>
            <a:r>
              <a:rPr lang="en-US" sz="2000" dirty="0"/>
              <a:t>			       ['Mary', 95]]</a:t>
            </a:r>
          </a:p>
          <a:p>
            <a:endParaRPr lang="en-US" sz="2000" dirty="0"/>
          </a:p>
          <a:p>
            <a:r>
              <a:rPr lang="en-US" sz="2000" dirty="0"/>
              <a:t>[names, grades]=zip(*</a:t>
            </a:r>
            <a:r>
              <a:rPr lang="en-US" sz="2000" dirty="0" err="1"/>
              <a:t>gradeBook</a:t>
            </a:r>
            <a:r>
              <a:rPr lang="en-US" sz="2000" dirty="0"/>
              <a:t>)</a:t>
            </a:r>
          </a:p>
          <a:p>
            <a:endParaRPr lang="en-US" sz="2000" dirty="0"/>
          </a:p>
          <a:p>
            <a:r>
              <a:rPr lang="en-US" sz="2000" dirty="0">
                <a:solidFill>
                  <a:srgbClr val="000080"/>
                </a:solidFill>
              </a:rPr>
              <a:t>print(</a:t>
            </a:r>
            <a:r>
              <a:rPr lang="en-US" sz="2000" dirty="0"/>
              <a:t>names)</a:t>
            </a:r>
          </a:p>
          <a:p>
            <a:r>
              <a:rPr lang="en-US" sz="2000" dirty="0">
                <a:solidFill>
                  <a:srgbClr val="8B0000"/>
                </a:solidFill>
              </a:rPr>
              <a:t>Output:</a:t>
            </a:r>
            <a:r>
              <a:rPr lang="en-US" sz="2000" dirty="0"/>
              <a:t> ('James', 'Tom', 'Mary')</a:t>
            </a:r>
          </a:p>
          <a:p>
            <a:r>
              <a:rPr lang="en-US" sz="2000" dirty="0">
                <a:solidFill>
                  <a:srgbClr val="000080"/>
                </a:solidFill>
              </a:rPr>
              <a:t>print(</a:t>
            </a:r>
            <a:r>
              <a:rPr lang="en-US" sz="2000" dirty="0"/>
              <a:t>grades)</a:t>
            </a:r>
          </a:p>
          <a:p>
            <a:r>
              <a:rPr lang="en-US" sz="2000" dirty="0">
                <a:solidFill>
                  <a:srgbClr val="8B0000"/>
                </a:solidFill>
              </a:rPr>
              <a:t>Output:</a:t>
            </a:r>
            <a:r>
              <a:rPr lang="en-US" sz="2000" dirty="0"/>
              <a:t> (100, 90, 95)</a:t>
            </a:r>
          </a:p>
        </p:txBody>
      </p:sp>
    </p:spTree>
    <p:extLst>
      <p:ext uri="{BB962C8B-B14F-4D97-AF65-F5344CB8AC3E}">
        <p14:creationId xmlns:p14="http://schemas.microsoft.com/office/powerpoint/2010/main" val="4055055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title"/>
          </p:nvPr>
        </p:nvSpPr>
        <p:spPr/>
        <p:txBody>
          <a:bodyPr/>
          <a:lstStyle/>
          <a:p>
            <a:r>
              <a:rPr lang="en-US" dirty="0"/>
              <a:t>2.6.7 Module math</a:t>
            </a:r>
          </a:p>
        </p:txBody>
      </p:sp>
      <p:graphicFrame>
        <p:nvGraphicFramePr>
          <p:cNvPr id="1538116" name="Group 68"/>
          <p:cNvGraphicFramePr>
            <a:graphicFrameLocks noGrp="1"/>
          </p:cNvGraphicFramePr>
          <p:nvPr/>
        </p:nvGraphicFramePr>
        <p:xfrm>
          <a:off x="1676400" y="1327148"/>
          <a:ext cx="5975350" cy="3854452"/>
        </p:xfrm>
        <a:graphic>
          <a:graphicData uri="http://schemas.openxmlformats.org/drawingml/2006/table">
            <a:tbl>
              <a:tblPr/>
              <a:tblGrid>
                <a:gridCol w="2414588">
                  <a:extLst>
                    <a:ext uri="{9D8B030D-6E8A-4147-A177-3AD203B41FA5}">
                      <a16:colId xmlns:a16="http://schemas.microsoft.com/office/drawing/2014/main" val="20000"/>
                    </a:ext>
                  </a:extLst>
                </a:gridCol>
                <a:gridCol w="3560762">
                  <a:extLst>
                    <a:ext uri="{9D8B030D-6E8A-4147-A177-3AD203B41FA5}">
                      <a16:colId xmlns:a16="http://schemas.microsoft.com/office/drawing/2014/main" val="20001"/>
                    </a:ext>
                  </a:extLst>
                </a:gridCol>
              </a:tblGrid>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dirty="0">
                          <a:ln>
                            <a:noFill/>
                          </a:ln>
                          <a:solidFill>
                            <a:schemeClr val="tx1"/>
                          </a:solidFill>
                          <a:effectLst/>
                          <a:latin typeface="Verdana" pitchFamily="34" charset="0"/>
                          <a:cs typeface="Times New Roman" pitchFamily="18" charset="0"/>
                        </a:rPr>
                        <a:t>Command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abs(</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absolute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ceil(</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rounds 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cos(</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cosine,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floor(</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log(</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logarithm, base </a:t>
                      </a:r>
                      <a:r>
                        <a:rPr kumimoji="0" lang="en-US" sz="1400" b="0" i="1" u="none" strike="noStrike" cap="none" normalizeH="0" baseline="0">
                          <a:ln>
                            <a:noFill/>
                          </a:ln>
                          <a:solidFill>
                            <a:schemeClr val="tx1"/>
                          </a:solidFill>
                          <a:effectLst/>
                          <a:latin typeface="Verdana" pitchFamily="34" charset="0"/>
                          <a:cs typeface="Times New Roman" pitchFamily="18" charset="0"/>
                        </a:rPr>
                        <a:t>e</a:t>
                      </a:r>
                      <a:endParaRPr kumimoji="0" lang="en-US" sz="1400" b="0" i="0" u="none" strike="noStrike" cap="none" normalizeH="0" baseline="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log10(</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logarithm, base 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max(</a:t>
                      </a:r>
                      <a:r>
                        <a:rPr kumimoji="0" lang="en-US" sz="1400" b="1" i="1" u="none" strike="noStrike" cap="none" normalizeH="0" baseline="0">
                          <a:ln>
                            <a:noFill/>
                          </a:ln>
                          <a:solidFill>
                            <a:schemeClr val="tx1"/>
                          </a:solidFill>
                          <a:effectLst/>
                          <a:latin typeface="Verdana" pitchFamily="34" charset="0"/>
                          <a:cs typeface="Times New Roman" pitchFamily="18" charset="0"/>
                        </a:rPr>
                        <a:t>value1</a:t>
                      </a:r>
                      <a:r>
                        <a:rPr kumimoji="0" lang="en-US" sz="1400" b="0" i="0" u="none" strike="noStrike" cap="none" normalizeH="0" baseline="0">
                          <a:ln>
                            <a:noFill/>
                          </a:ln>
                          <a:solidFill>
                            <a:schemeClr val="tx1"/>
                          </a:solidFill>
                          <a:effectLst/>
                          <a:latin typeface="Courier New" pitchFamily="49" charset="0"/>
                          <a:cs typeface="Times New Roman" pitchFamily="18" charset="0"/>
                        </a:rPr>
                        <a:t>,</a:t>
                      </a:r>
                      <a:r>
                        <a:rPr kumimoji="0" lang="en-US" sz="1400" b="0" i="0" u="none" strike="noStrike" cap="none" normalizeH="0" baseline="0">
                          <a:ln>
                            <a:noFill/>
                          </a:ln>
                          <a:solidFill>
                            <a:schemeClr val="tx1"/>
                          </a:solidFill>
                          <a:effectLst/>
                          <a:latin typeface="Verdana" pitchFamily="34" charset="0"/>
                          <a:cs typeface="Times New Roman" pitchFamily="18" charset="0"/>
                        </a:rPr>
                        <a:t> </a:t>
                      </a:r>
                      <a:r>
                        <a:rPr kumimoji="0" lang="en-US" sz="1400" b="1" i="1" u="none" strike="noStrike" cap="none" normalizeH="0" baseline="0">
                          <a:ln>
                            <a:noFill/>
                          </a:ln>
                          <a:solidFill>
                            <a:schemeClr val="tx1"/>
                          </a:solidFill>
                          <a:effectLst/>
                          <a:latin typeface="Verdana" pitchFamily="34" charset="0"/>
                          <a:cs typeface="Times New Roman" pitchFamily="18" charset="0"/>
                        </a:rPr>
                        <a:t>value2</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larger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min(</a:t>
                      </a:r>
                      <a:r>
                        <a:rPr kumimoji="0" lang="en-US" sz="1400" b="1" i="1" u="none" strike="noStrike" cap="none" normalizeH="0" baseline="0">
                          <a:ln>
                            <a:noFill/>
                          </a:ln>
                          <a:solidFill>
                            <a:schemeClr val="tx1"/>
                          </a:solidFill>
                          <a:effectLst/>
                          <a:latin typeface="Verdana" pitchFamily="34" charset="0"/>
                          <a:cs typeface="Times New Roman" pitchFamily="18" charset="0"/>
                        </a:rPr>
                        <a:t>value1</a:t>
                      </a:r>
                      <a:r>
                        <a:rPr kumimoji="0" lang="en-US" sz="1400" b="0" i="0" u="none" strike="noStrike" cap="none" normalizeH="0" baseline="0">
                          <a:ln>
                            <a:noFill/>
                          </a:ln>
                          <a:solidFill>
                            <a:schemeClr val="tx1"/>
                          </a:solidFill>
                          <a:effectLst/>
                          <a:latin typeface="Courier New" pitchFamily="49" charset="0"/>
                          <a:cs typeface="Times New Roman" pitchFamily="18" charset="0"/>
                        </a:rPr>
                        <a:t>,</a:t>
                      </a:r>
                      <a:r>
                        <a:rPr kumimoji="0" lang="en-US" sz="1400" b="0" i="0" u="none" strike="noStrike" cap="none" normalizeH="0" baseline="0">
                          <a:ln>
                            <a:noFill/>
                          </a:ln>
                          <a:solidFill>
                            <a:schemeClr val="tx1"/>
                          </a:solidFill>
                          <a:effectLst/>
                          <a:latin typeface="Verdana" pitchFamily="34" charset="0"/>
                          <a:cs typeface="Times New Roman" pitchFamily="18" charset="0"/>
                        </a:rPr>
                        <a:t> </a:t>
                      </a:r>
                      <a:r>
                        <a:rPr kumimoji="0" lang="en-US" sz="1400" b="1" i="1" u="none" strike="noStrike" cap="none" normalizeH="0" baseline="0">
                          <a:ln>
                            <a:noFill/>
                          </a:ln>
                          <a:solidFill>
                            <a:schemeClr val="tx1"/>
                          </a:solidFill>
                          <a:effectLst/>
                          <a:latin typeface="Verdana" pitchFamily="34" charset="0"/>
                          <a:cs typeface="Times New Roman" pitchFamily="18" charset="0"/>
                        </a:rPr>
                        <a:t>value2</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smaller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round(</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nearest whole number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sin(</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sqrt(</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square root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538115" name="Group 67"/>
          <p:cNvGraphicFramePr>
            <a:graphicFrameLocks noGrp="1"/>
          </p:cNvGraphicFramePr>
          <p:nvPr/>
        </p:nvGraphicFramePr>
        <p:xfrm>
          <a:off x="7743826" y="1327148"/>
          <a:ext cx="2771775" cy="990600"/>
        </p:xfrm>
        <a:graphic>
          <a:graphicData uri="http://schemas.openxmlformats.org/drawingml/2006/table">
            <a:tbl>
              <a:tblPr/>
              <a:tblGrid>
                <a:gridCol w="121920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Constant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1828800" y="5410201"/>
            <a:ext cx="4267200" cy="1323439"/>
          </a:xfrm>
          <a:prstGeom prst="rect">
            <a:avLst/>
          </a:prstGeom>
          <a:ln>
            <a:solidFill>
              <a:schemeClr val="accent1"/>
            </a:solidFill>
          </a:ln>
        </p:spPr>
        <p:txBody>
          <a:bodyPr wrap="square">
            <a:spAutoFit/>
          </a:bodyPr>
          <a:lstStyle/>
          <a:p>
            <a:r>
              <a:rPr lang="en-US" sz="2000" dirty="0">
                <a:solidFill>
                  <a:srgbClr val="008000"/>
                </a:solidFill>
                <a:highlight>
                  <a:srgbClr val="FFFFFF"/>
                </a:highlight>
                <a:latin typeface="Courier New"/>
              </a:rPr>
              <a:t>#bad style. Many unknown #names in name space.</a:t>
            </a:r>
            <a:endParaRPr lang="en-US" sz="2000" dirty="0">
              <a:solidFill>
                <a:srgbClr val="000000"/>
              </a:solidFill>
              <a:highlight>
                <a:srgbClr val="FFFFFF"/>
              </a:highlight>
              <a:latin typeface="Courier New"/>
            </a:endParaRPr>
          </a:p>
          <a:p>
            <a:r>
              <a:rPr lang="en-US" sz="2000" b="1" dirty="0">
                <a:solidFill>
                  <a:srgbClr val="0000FF"/>
                </a:solidFill>
                <a:highlight>
                  <a:srgbClr val="FFFFFF"/>
                </a:highlight>
                <a:latin typeface="Courier New"/>
              </a:rPr>
              <a:t>from</a:t>
            </a:r>
            <a:r>
              <a:rPr lang="en-US" sz="2000" b="1" dirty="0">
                <a:solidFill>
                  <a:srgbClr val="000000"/>
                </a:solidFill>
                <a:highlight>
                  <a:srgbClr val="FFFFFF"/>
                </a:highlight>
                <a:latin typeface="Courier New"/>
              </a:rPr>
              <a:t> math </a:t>
            </a:r>
            <a:r>
              <a:rPr lang="en-US" sz="2000" b="1" dirty="0">
                <a:solidFill>
                  <a:srgbClr val="0000FF"/>
                </a:solidFill>
                <a:highlight>
                  <a:srgbClr val="FFFFFF"/>
                </a:highlight>
                <a:latin typeface="Courier New"/>
              </a:rPr>
              <a:t>import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abs</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0.5</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p:txBody>
      </p:sp>
      <p:sp>
        <p:nvSpPr>
          <p:cNvPr id="13" name="Rectangle 12"/>
          <p:cNvSpPr/>
          <p:nvPr/>
        </p:nvSpPr>
        <p:spPr>
          <a:xfrm>
            <a:off x="7924800" y="4165938"/>
            <a:ext cx="2438400" cy="1015663"/>
          </a:xfrm>
          <a:prstGeom prst="rect">
            <a:avLst/>
          </a:prstGeom>
          <a:ln>
            <a:solidFill>
              <a:schemeClr val="accent1"/>
            </a:solidFill>
          </a:ln>
        </p:spPr>
        <p:txBody>
          <a:bodyPr wrap="square">
            <a:spAutoFit/>
          </a:bodyPr>
          <a:lstStyle/>
          <a:p>
            <a:r>
              <a:rPr lang="en-US" sz="2000" dirty="0">
                <a:solidFill>
                  <a:srgbClr val="008000"/>
                </a:solidFill>
                <a:highlight>
                  <a:srgbClr val="FFFFFF"/>
                </a:highlight>
                <a:latin typeface="Courier New"/>
              </a:rPr>
              <a:t># preferred.</a:t>
            </a:r>
            <a:endParaRPr lang="en-US" sz="2000" dirty="0">
              <a:solidFill>
                <a:srgbClr val="000000"/>
              </a:solidFill>
              <a:highlight>
                <a:srgbClr val="FFFFFF"/>
              </a:highlight>
              <a:latin typeface="Courier New"/>
            </a:endParaRPr>
          </a:p>
          <a:p>
            <a:r>
              <a:rPr lang="en-US" sz="2000" b="1" dirty="0">
                <a:solidFill>
                  <a:srgbClr val="0000FF"/>
                </a:solidFill>
                <a:highlight>
                  <a:srgbClr val="FFFFFF"/>
                </a:highlight>
                <a:latin typeface="Courier New"/>
              </a:rPr>
              <a:t>import</a:t>
            </a:r>
            <a:r>
              <a:rPr lang="en-US" sz="2000" b="1" dirty="0">
                <a:solidFill>
                  <a:srgbClr val="000000"/>
                </a:solidFill>
                <a:highlight>
                  <a:srgbClr val="FFFFFF"/>
                </a:highlight>
                <a:latin typeface="Courier New"/>
              </a:rPr>
              <a:t> math</a:t>
            </a:r>
          </a:p>
          <a:p>
            <a:r>
              <a:rPr lang="en-US" sz="2000" dirty="0">
                <a:solidFill>
                  <a:srgbClr val="000000"/>
                </a:solidFill>
                <a:highlight>
                  <a:srgbClr val="FFFFFF"/>
                </a:highlight>
                <a:latin typeface="Courier New"/>
              </a:rPr>
              <a:t>math</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abs</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0.5</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p:txBody>
      </p:sp>
      <p:sp>
        <p:nvSpPr>
          <p:cNvPr id="7" name="Rectangle 6"/>
          <p:cNvSpPr/>
          <p:nvPr/>
        </p:nvSpPr>
        <p:spPr>
          <a:xfrm>
            <a:off x="6400800" y="5410201"/>
            <a:ext cx="3733800" cy="1015663"/>
          </a:xfrm>
          <a:prstGeom prst="rect">
            <a:avLst/>
          </a:prstGeom>
          <a:ln>
            <a:solidFill>
              <a:schemeClr val="accent1"/>
            </a:solidFill>
          </a:ln>
        </p:spPr>
        <p:txBody>
          <a:bodyPr wrap="square">
            <a:spAutoFit/>
          </a:bodyPr>
          <a:lstStyle/>
          <a:p>
            <a:r>
              <a:rPr lang="en-US" sz="2000" dirty="0">
                <a:solidFill>
                  <a:srgbClr val="008000"/>
                </a:solidFill>
                <a:highlight>
                  <a:srgbClr val="FFFFFF"/>
                </a:highlight>
                <a:latin typeface="Courier New"/>
              </a:rPr>
              <a:t>#This is fine</a:t>
            </a:r>
          </a:p>
          <a:p>
            <a:r>
              <a:rPr lang="en-US" sz="2000" b="1" dirty="0">
                <a:solidFill>
                  <a:srgbClr val="0000FF"/>
                </a:solidFill>
                <a:highlight>
                  <a:srgbClr val="FFFFFF"/>
                </a:highlight>
                <a:latin typeface="Courier New"/>
              </a:rPr>
              <a:t>from</a:t>
            </a:r>
            <a:r>
              <a:rPr lang="en-US" sz="2000" b="1" dirty="0">
                <a:solidFill>
                  <a:srgbClr val="000000"/>
                </a:solidFill>
                <a:highlight>
                  <a:srgbClr val="FFFFFF"/>
                </a:highlight>
                <a:latin typeface="Courier New"/>
              </a:rPr>
              <a:t> math </a:t>
            </a:r>
            <a:r>
              <a:rPr lang="en-US" sz="2000" b="1" dirty="0">
                <a:solidFill>
                  <a:srgbClr val="0000FF"/>
                </a:solidFill>
                <a:highlight>
                  <a:srgbClr val="FFFFFF"/>
                </a:highlight>
                <a:latin typeface="Courier New"/>
              </a:rPr>
              <a:t>import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abs</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abs</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0.5</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p:txBody>
      </p:sp>
    </p:spTree>
    <p:extLst>
      <p:ext uri="{BB962C8B-B14F-4D97-AF65-F5344CB8AC3E}">
        <p14:creationId xmlns:p14="http://schemas.microsoft.com/office/powerpoint/2010/main" val="270839826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2.6.8 Module random</a:t>
            </a:r>
          </a:p>
        </p:txBody>
      </p:sp>
      <p:sp>
        <p:nvSpPr>
          <p:cNvPr id="3" name="Content Placeholder 2"/>
          <p:cNvSpPr>
            <a:spLocks noGrp="1"/>
          </p:cNvSpPr>
          <p:nvPr>
            <p:ph idx="1"/>
          </p:nvPr>
        </p:nvSpPr>
        <p:spPr>
          <a:xfrm>
            <a:off x="1981200" y="1600201"/>
            <a:ext cx="8229600" cy="2688770"/>
          </a:xfrm>
        </p:spPr>
        <p:txBody>
          <a:bodyPr>
            <a:noAutofit/>
          </a:bodyPr>
          <a:lstStyle/>
          <a:p>
            <a:r>
              <a:rPr lang="en-US" dirty="0"/>
              <a:t>This module implements pseudo-random number generators for various distributions.</a:t>
            </a:r>
          </a:p>
          <a:p>
            <a:r>
              <a:rPr lang="en-US" dirty="0"/>
              <a:t>For integers, there is uniform selection from a range. For sequences, there is uniform selection of a random element, a function to generate a random permutation of a list in-place, and a function for random sampling without replacement.</a:t>
            </a:r>
          </a:p>
        </p:txBody>
      </p:sp>
      <p:sp>
        <p:nvSpPr>
          <p:cNvPr id="4" name="Rectangle 3"/>
          <p:cNvSpPr/>
          <p:nvPr/>
        </p:nvSpPr>
        <p:spPr>
          <a:xfrm>
            <a:off x="2708264" y="4862327"/>
            <a:ext cx="8305800" cy="1323439"/>
          </a:xfrm>
          <a:prstGeom prst="rect">
            <a:avLst/>
          </a:prstGeom>
        </p:spPr>
        <p:txBody>
          <a:bodyPr wrap="square">
            <a:spAutoFit/>
          </a:bodyPr>
          <a:lstStyle/>
          <a:p>
            <a:r>
              <a:rPr lang="en-US" sz="2000" dirty="0"/>
              <a:t>import random</a:t>
            </a:r>
          </a:p>
          <a:p>
            <a:r>
              <a:rPr lang="en-US" sz="2000" dirty="0" err="1"/>
              <a:t>rands</a:t>
            </a:r>
            <a:r>
              <a:rPr lang="en-US" sz="2000" dirty="0"/>
              <a:t> = [</a:t>
            </a:r>
            <a:r>
              <a:rPr lang="en-US" sz="2000" dirty="0" err="1"/>
              <a:t>random.randint</a:t>
            </a:r>
            <a:r>
              <a:rPr lang="en-US" sz="2000" dirty="0"/>
              <a:t>(0,9) for _ in range(10)]</a:t>
            </a:r>
          </a:p>
          <a:p>
            <a:r>
              <a:rPr lang="en-US" sz="2000" dirty="0"/>
              <a:t>print(</a:t>
            </a:r>
            <a:r>
              <a:rPr lang="en-US" sz="2000" dirty="0" err="1"/>
              <a:t>rands</a:t>
            </a:r>
            <a:r>
              <a:rPr lang="en-US" sz="2000" dirty="0"/>
              <a:t>)</a:t>
            </a:r>
          </a:p>
          <a:p>
            <a:r>
              <a:rPr lang="en-US" sz="2000" dirty="0">
                <a:solidFill>
                  <a:srgbClr val="000080"/>
                </a:solidFill>
              </a:rPr>
              <a:t> </a:t>
            </a:r>
            <a:endParaRPr lang="en-US" sz="2000" dirty="0"/>
          </a:p>
        </p:txBody>
      </p:sp>
    </p:spTree>
    <p:extLst>
      <p:ext uri="{BB962C8B-B14F-4D97-AF65-F5344CB8AC3E}">
        <p14:creationId xmlns:p14="http://schemas.microsoft.com/office/powerpoint/2010/main" val="1707285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Summary: </a:t>
            </a:r>
            <a:r>
              <a:rPr lang="en-US" dirty="0"/>
              <a:t>Other Important python modules for data science</a:t>
            </a:r>
          </a:p>
        </p:txBody>
      </p:sp>
      <p:sp>
        <p:nvSpPr>
          <p:cNvPr id="3" name="Content Placeholder 2"/>
          <p:cNvSpPr>
            <a:spLocks noGrp="1"/>
          </p:cNvSpPr>
          <p:nvPr>
            <p:ph idx="1"/>
          </p:nvPr>
        </p:nvSpPr>
        <p:spPr/>
        <p:txBody>
          <a:bodyPr>
            <a:normAutofit fontScale="92500" lnSpcReduction="10000"/>
          </a:bodyPr>
          <a:lstStyle/>
          <a:p>
            <a:r>
              <a:rPr lang="en-US" dirty="0" err="1"/>
              <a:t>Numpy</a:t>
            </a:r>
            <a:endParaRPr lang="en-US" dirty="0"/>
          </a:p>
          <a:p>
            <a:pPr lvl="1"/>
            <a:r>
              <a:rPr lang="en-US" dirty="0"/>
              <a:t>Key module for scientific computing</a:t>
            </a:r>
          </a:p>
          <a:p>
            <a:pPr lvl="1"/>
            <a:r>
              <a:rPr lang="en-US" dirty="0"/>
              <a:t>Convenient and efficient ways to handle multi dimensional arrays</a:t>
            </a:r>
          </a:p>
          <a:p>
            <a:r>
              <a:rPr lang="en-US" dirty="0"/>
              <a:t>Pandas</a:t>
            </a:r>
          </a:p>
          <a:p>
            <a:pPr lvl="1"/>
            <a:r>
              <a:rPr lang="en-US" dirty="0" err="1"/>
              <a:t>DataFrame</a:t>
            </a:r>
            <a:endParaRPr lang="en-US" dirty="0"/>
          </a:p>
          <a:p>
            <a:pPr lvl="1"/>
            <a:r>
              <a:rPr lang="en-US" dirty="0"/>
              <a:t>Flexible data structure of labeled tabular data</a:t>
            </a:r>
          </a:p>
          <a:p>
            <a:r>
              <a:rPr lang="en-US" dirty="0" err="1"/>
              <a:t>Matplotlib</a:t>
            </a:r>
            <a:r>
              <a:rPr lang="en-US" dirty="0"/>
              <a:t>: for plotting</a:t>
            </a:r>
          </a:p>
          <a:p>
            <a:r>
              <a:rPr lang="en-US" dirty="0" err="1"/>
              <a:t>Scipy</a:t>
            </a:r>
            <a:r>
              <a:rPr lang="en-US" dirty="0"/>
              <a:t>: solutions to common scientific computing problem such as linear algebra, optimization, statistics, sparse matrix</a:t>
            </a:r>
          </a:p>
          <a:p>
            <a:r>
              <a:rPr lang="en-US" dirty="0" err="1"/>
              <a:t>Scikit</a:t>
            </a:r>
            <a:r>
              <a:rPr lang="en-US" dirty="0"/>
              <a:t>-Learn : </a:t>
            </a:r>
            <a:r>
              <a:rPr lang="en-US" dirty="0" err="1"/>
              <a:t>Scikit</a:t>
            </a:r>
            <a:r>
              <a:rPr lang="en-US" dirty="0"/>
              <a:t>-Learn is a Python module for machine learning built on top of </a:t>
            </a:r>
            <a:r>
              <a:rPr lang="en-US" dirty="0" err="1"/>
              <a:t>SciPy</a:t>
            </a:r>
            <a:r>
              <a:rPr lang="en-US" dirty="0"/>
              <a:t> and </a:t>
            </a:r>
            <a:r>
              <a:rPr lang="en-US" dirty="0" err="1"/>
              <a:t>NumPy</a:t>
            </a:r>
            <a:r>
              <a:rPr lang="en-US" dirty="0"/>
              <a:t>.</a:t>
            </a:r>
          </a:p>
          <a:p>
            <a:endParaRPr lang="en-US" dirty="0"/>
          </a:p>
        </p:txBody>
      </p:sp>
    </p:spTree>
    <p:extLst>
      <p:ext uri="{BB962C8B-B14F-4D97-AF65-F5344CB8AC3E}">
        <p14:creationId xmlns:p14="http://schemas.microsoft.com/office/powerpoint/2010/main" val="1805054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Python is a simple-to-use et powerful scripting language that allows one to solve data problems of varying scale and complexity. It is also the most used tool in data science and most frequently listed in data science job postings as a </a:t>
            </a:r>
            <a:r>
              <a:rPr lang="en-US"/>
              <a:t>requirement. </a:t>
            </a:r>
          </a:p>
          <a:p>
            <a:pPr marL="0" indent="0">
              <a:buNone/>
            </a:pPr>
            <a:r>
              <a:rPr lang="en-US"/>
              <a:t>Our </a:t>
            </a:r>
            <a:r>
              <a:rPr lang="en-US" dirty="0"/>
              <a:t>goal, in this module and the rest of the course, is not to master python and relevant libraries, but to use them to solve data problems.  In this module, we looked at basic python language focusing on parts of the language that is worth attention and useful for data science. </a:t>
            </a:r>
          </a:p>
          <a:p>
            <a:pPr marL="0" indent="0">
              <a:buNone/>
            </a:pPr>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397020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2.1.1 Overview</a:t>
            </a:r>
          </a:p>
        </p:txBody>
      </p:sp>
      <p:sp>
        <p:nvSpPr>
          <p:cNvPr id="3" name="Content Placeholder 2"/>
          <p:cNvSpPr>
            <a:spLocks noGrp="1"/>
          </p:cNvSpPr>
          <p:nvPr>
            <p:ph idx="1"/>
          </p:nvPr>
        </p:nvSpPr>
        <p:spPr/>
        <p:txBody>
          <a:bodyPr>
            <a:normAutofit/>
          </a:bodyPr>
          <a:lstStyle/>
          <a:p>
            <a:r>
              <a:rPr lang="en-US" dirty="0"/>
              <a:t>This is not a comprehensive python language class</a:t>
            </a:r>
          </a:p>
          <a:p>
            <a:r>
              <a:rPr lang="en-US" dirty="0"/>
              <a:t>In this module, we will only focus on parts of the language that is worth attention and useful for data science</a:t>
            </a:r>
          </a:p>
          <a:p>
            <a:r>
              <a:rPr lang="en-US" dirty="0"/>
              <a:t>Two parts:</a:t>
            </a:r>
          </a:p>
          <a:p>
            <a:pPr lvl="1"/>
            <a:r>
              <a:rPr lang="en-US" dirty="0"/>
              <a:t>Basics – in this module</a:t>
            </a:r>
          </a:p>
          <a:p>
            <a:pPr lvl="1"/>
            <a:r>
              <a:rPr lang="en-US" dirty="0"/>
              <a:t>More advanced –as we go in other modules (like Pandas, </a:t>
            </a:r>
            <a:r>
              <a:rPr lang="en-US" dirty="0" err="1"/>
              <a:t>NumPy</a:t>
            </a:r>
            <a:r>
              <a:rPr lang="en-US" dirty="0"/>
              <a:t> etc.)</a:t>
            </a:r>
          </a:p>
          <a:p>
            <a:r>
              <a:rPr lang="en-US" dirty="0"/>
              <a:t>Comprehensive Python language reference and tutorial available in </a:t>
            </a:r>
            <a:r>
              <a:rPr lang="en-US" dirty="0">
                <a:hlinkClick r:id="rId2"/>
              </a:rPr>
              <a:t>https://docs.python.org/3/library/</a:t>
            </a:r>
            <a:endParaRPr lang="en-US" dirty="0"/>
          </a:p>
          <a:p>
            <a:endParaRPr lang="en-US" dirty="0"/>
          </a:p>
        </p:txBody>
      </p:sp>
    </p:spTree>
    <p:extLst>
      <p:ext uri="{BB962C8B-B14F-4D97-AF65-F5344CB8AC3E}">
        <p14:creationId xmlns:p14="http://schemas.microsoft.com/office/powerpoint/2010/main" val="1942205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2.1.2 Software Configuration</a:t>
            </a:r>
          </a:p>
        </p:txBody>
      </p:sp>
      <p:sp>
        <p:nvSpPr>
          <p:cNvPr id="3" name="Content Placeholder 2"/>
          <p:cNvSpPr>
            <a:spLocks noGrp="1"/>
          </p:cNvSpPr>
          <p:nvPr>
            <p:ph idx="1"/>
          </p:nvPr>
        </p:nvSpPr>
        <p:spPr/>
        <p:txBody>
          <a:bodyPr>
            <a:normAutofit/>
          </a:bodyPr>
          <a:lstStyle/>
          <a:p>
            <a:r>
              <a:rPr lang="en-US" altLang="en-US" sz="2800" dirty="0"/>
              <a:t>For Windows/Mac/Linux</a:t>
            </a:r>
          </a:p>
          <a:p>
            <a:pPr lvl="1"/>
            <a:r>
              <a:rPr lang="en-US" altLang="en-US" sz="2400" dirty="0"/>
              <a:t>Anaconda </a:t>
            </a:r>
            <a:r>
              <a:rPr lang="en-US" altLang="en-US" sz="2400" dirty="0" err="1"/>
              <a:t>Spyder</a:t>
            </a:r>
            <a:r>
              <a:rPr lang="en-US" altLang="en-US" sz="2400" dirty="0"/>
              <a:t> (or any other IDE such as </a:t>
            </a:r>
            <a:r>
              <a:rPr lang="en-US" altLang="en-US" sz="2400" dirty="0" err="1"/>
              <a:t>PyCharm</a:t>
            </a:r>
            <a:r>
              <a:rPr lang="en-US" altLang="en-US" sz="2400" dirty="0"/>
              <a:t>)</a:t>
            </a:r>
          </a:p>
          <a:p>
            <a:pPr lvl="2"/>
            <a:r>
              <a:rPr lang="en-US" sz="2400" dirty="0">
                <a:hlinkClick r:id="rId2"/>
              </a:rPr>
              <a:t>https://www.anaconda.com/products/individual</a:t>
            </a:r>
            <a:endParaRPr lang="en-US" sz="2400" dirty="0"/>
          </a:p>
          <a:p>
            <a:pPr lvl="2"/>
            <a:r>
              <a:rPr lang="en-US" sz="2400" dirty="0">
                <a:hlinkClick r:id="rId3"/>
              </a:rPr>
              <a:t>https://www.jetbrains.com/pycharm/</a:t>
            </a:r>
            <a:endParaRPr lang="en-US" sz="2400" dirty="0"/>
          </a:p>
          <a:p>
            <a:pPr lvl="3"/>
            <a:r>
              <a:rPr lang="en-US" sz="2200" dirty="0"/>
              <a:t>Install latest version of python first </a:t>
            </a:r>
            <a:r>
              <a:rPr lang="en-US" sz="2200" dirty="0">
                <a:hlinkClick r:id="rId4"/>
              </a:rPr>
              <a:t>https://www.python.org/downloads/</a:t>
            </a:r>
            <a:r>
              <a:rPr lang="en-US" sz="2200" dirty="0"/>
              <a:t> </a:t>
            </a:r>
          </a:p>
          <a:p>
            <a:pPr lvl="1"/>
            <a:r>
              <a:rPr lang="en-US" altLang="en-US" sz="2400" dirty="0"/>
              <a:t>You can also use Google </a:t>
            </a:r>
            <a:r>
              <a:rPr lang="en-US" altLang="en-US" sz="2400" dirty="0" err="1"/>
              <a:t>Colab</a:t>
            </a:r>
            <a:endParaRPr lang="en-US" altLang="en-US" sz="2400" dirty="0"/>
          </a:p>
          <a:p>
            <a:pPr lvl="2"/>
            <a:r>
              <a:rPr lang="en-US" sz="2400" dirty="0" err="1"/>
              <a:t>Colaboratory</a:t>
            </a:r>
            <a:r>
              <a:rPr lang="en-US" sz="2400" dirty="0"/>
              <a:t> is an online Python data analysis tool (interactive </a:t>
            </a:r>
            <a:r>
              <a:rPr lang="en-US" sz="2400" dirty="0" err="1"/>
              <a:t>Jupyter</a:t>
            </a:r>
            <a:r>
              <a:rPr lang="en-US" sz="2400" dirty="0"/>
              <a:t> notebook)which combines code, output and descriptive text into one document.</a:t>
            </a:r>
          </a:p>
          <a:p>
            <a:pPr lvl="2"/>
            <a:r>
              <a:rPr lang="en-US" sz="2400" dirty="0">
                <a:hlinkClick r:id="rId5"/>
              </a:rPr>
              <a:t>https://colab.research.google.com/</a:t>
            </a:r>
            <a:endParaRPr lang="en-US" sz="2400" dirty="0"/>
          </a:p>
        </p:txBody>
      </p:sp>
    </p:spTree>
    <p:extLst>
      <p:ext uri="{BB962C8B-B14F-4D97-AF65-F5344CB8AC3E}">
        <p14:creationId xmlns:p14="http://schemas.microsoft.com/office/powerpoint/2010/main" val="2667661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2.1.3 Formatting</a:t>
            </a:r>
          </a:p>
        </p:txBody>
      </p:sp>
      <p:sp>
        <p:nvSpPr>
          <p:cNvPr id="3" name="Content Placeholder 2"/>
          <p:cNvSpPr>
            <a:spLocks noGrp="1"/>
          </p:cNvSpPr>
          <p:nvPr>
            <p:ph idx="1"/>
          </p:nvPr>
        </p:nvSpPr>
        <p:spPr>
          <a:xfrm>
            <a:off x="1981200" y="1600201"/>
            <a:ext cx="8229600" cy="1981199"/>
          </a:xfrm>
        </p:spPr>
        <p:txBody>
          <a:bodyPr>
            <a:normAutofit fontScale="85000" lnSpcReduction="10000"/>
          </a:bodyPr>
          <a:lstStyle/>
          <a:p>
            <a:r>
              <a:rPr lang="en-US" dirty="0"/>
              <a:t>Many languages use curly braces to delimit blocks of code. </a:t>
            </a:r>
            <a:r>
              <a:rPr lang="en-US" b="1" dirty="0"/>
              <a:t>Python uses </a:t>
            </a:r>
            <a:r>
              <a:rPr lang="en-US" b="1" u="sng" dirty="0"/>
              <a:t>indentation</a:t>
            </a:r>
            <a:r>
              <a:rPr lang="en-US" b="1" dirty="0"/>
              <a:t>. </a:t>
            </a:r>
            <a:r>
              <a:rPr lang="en-US" dirty="0"/>
              <a:t>Incorrect indentation causes error.</a:t>
            </a:r>
            <a:endParaRPr lang="en-US" b="1" dirty="0"/>
          </a:p>
          <a:p>
            <a:r>
              <a:rPr lang="en-US" dirty="0"/>
              <a:t>Comments start with #</a:t>
            </a:r>
          </a:p>
          <a:p>
            <a:r>
              <a:rPr lang="en-US" dirty="0"/>
              <a:t>Colons start a new block in many constructs, e.g. function definitions, if-then clause, for, while, etc.</a:t>
            </a:r>
          </a:p>
          <a:p>
            <a:endParaRPr lang="en-US" dirty="0"/>
          </a:p>
          <a:p>
            <a:endParaRPr lang="en-US" dirty="0"/>
          </a:p>
        </p:txBody>
      </p:sp>
      <p:sp>
        <p:nvSpPr>
          <p:cNvPr id="4" name="Rectangle 3"/>
          <p:cNvSpPr/>
          <p:nvPr/>
        </p:nvSpPr>
        <p:spPr>
          <a:xfrm>
            <a:off x="2236178" y="3566280"/>
            <a:ext cx="8132720" cy="3139321"/>
          </a:xfrm>
          <a:prstGeom prst="rect">
            <a:avLst/>
          </a:prstGeom>
        </p:spPr>
        <p:txBody>
          <a:bodyPr wrap="square">
            <a:spAutoFit/>
          </a:bodyPr>
          <a:lstStyle/>
          <a:p>
            <a:r>
              <a:rPr lang="nn-NO" b="1" dirty="0">
                <a:solidFill>
                  <a:srgbClr val="0000FF"/>
                </a:solidFill>
                <a:highlight>
                  <a:srgbClr val="FFFFFF"/>
                </a:highlight>
                <a:latin typeface="Courier New"/>
              </a:rPr>
              <a:t>for</a:t>
            </a:r>
            <a:r>
              <a:rPr lang="nn-NO" b="1" dirty="0">
                <a:solidFill>
                  <a:srgbClr val="000000"/>
                </a:solidFill>
                <a:highlight>
                  <a:srgbClr val="FFFFFF"/>
                </a:highlight>
                <a:latin typeface="Courier New"/>
              </a:rPr>
              <a:t> i </a:t>
            </a:r>
            <a:r>
              <a:rPr lang="nn-NO" b="1" dirty="0">
                <a:solidFill>
                  <a:srgbClr val="0000FF"/>
                </a:solidFill>
                <a:highlight>
                  <a:srgbClr val="FFFFFF"/>
                </a:highlight>
                <a:latin typeface="Courier New"/>
              </a:rPr>
              <a:t>in</a:t>
            </a:r>
            <a:r>
              <a:rPr lang="nn-NO" b="1" dirty="0">
                <a:solidFill>
                  <a:srgbClr val="000000"/>
                </a:solidFill>
                <a:highlight>
                  <a:srgbClr val="FFFFFF"/>
                </a:highlight>
                <a:latin typeface="Courier New"/>
              </a:rPr>
              <a:t> </a:t>
            </a:r>
            <a:r>
              <a:rPr lang="nn-NO" b="1" dirty="0">
                <a:solidFill>
                  <a:srgbClr val="000080"/>
                </a:solidFill>
                <a:highlight>
                  <a:srgbClr val="FFFFFF"/>
                </a:highlight>
                <a:latin typeface="Courier New"/>
              </a:rPr>
              <a:t>[</a:t>
            </a:r>
            <a:r>
              <a:rPr lang="nn-NO" b="1" dirty="0">
                <a:solidFill>
                  <a:srgbClr val="FF0000"/>
                </a:solidFill>
                <a:highlight>
                  <a:srgbClr val="FFFFFF"/>
                </a:highlight>
                <a:latin typeface="Courier New"/>
              </a:rPr>
              <a:t>1</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2</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3</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4</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5</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first line in "for </a:t>
            </a:r>
            <a:r>
              <a:rPr lang="en-US" dirty="0" err="1">
                <a:solidFill>
                  <a:srgbClr val="008000"/>
                </a:solidFill>
                <a:highlight>
                  <a:srgbClr val="FFFFFF"/>
                </a:highlight>
                <a:latin typeface="Courier New"/>
              </a:rPr>
              <a:t>i</a:t>
            </a:r>
            <a:r>
              <a:rPr lang="en-US" dirty="0">
                <a:solidFill>
                  <a:srgbClr val="008000"/>
                </a:solidFill>
                <a:highlight>
                  <a:srgbClr val="FFFFFF"/>
                </a:highlight>
                <a:latin typeface="Courier New"/>
              </a:rPr>
              <a:t>" block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a:t>
            </a: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j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first line in "for j" block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(j, end=' ') </a:t>
            </a:r>
            <a:r>
              <a:rPr lang="en-US" dirty="0">
                <a:solidFill>
                  <a:srgbClr val="008000"/>
                </a:solidFill>
                <a:highlight>
                  <a:srgbClr val="FFFFFF"/>
                </a:highlight>
                <a:latin typeface="Courier New"/>
              </a:rPr>
              <a:t># end=' ' for horizontal print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last line in "for j" block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j)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last line in "for </a:t>
            </a:r>
            <a:r>
              <a:rPr lang="en-US" dirty="0" err="1">
                <a:solidFill>
                  <a:srgbClr val="008000"/>
                </a:solidFill>
                <a:highlight>
                  <a:srgbClr val="FFFFFF"/>
                </a:highlight>
                <a:latin typeface="Courier New"/>
              </a:rPr>
              <a:t>i</a:t>
            </a:r>
            <a:r>
              <a:rPr lang="en-US" dirty="0">
                <a:solidFill>
                  <a:srgbClr val="008000"/>
                </a:solidFill>
                <a:highlight>
                  <a:srgbClr val="FFFFFF"/>
                </a:highlight>
                <a:latin typeface="Courier New"/>
              </a:rPr>
              <a:t>" block print "done looping</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a:t>
            </a:r>
          </a:p>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"done looping”</a:t>
            </a:r>
            <a:r>
              <a:rPr lang="en-US" b="1" dirty="0">
                <a:solidFill>
                  <a:srgbClr val="000000"/>
                </a:solidFill>
                <a:highlight>
                  <a:srgbClr val="FFFFFF"/>
                </a:highlight>
                <a:latin typeface="Courier New"/>
              </a:rPr>
              <a:t>)</a:t>
            </a:r>
            <a:endParaRPr lang="en-US" dirty="0"/>
          </a:p>
        </p:txBody>
      </p:sp>
    </p:spTree>
    <p:extLst>
      <p:ext uri="{BB962C8B-B14F-4D97-AF65-F5344CB8AC3E}">
        <p14:creationId xmlns:p14="http://schemas.microsoft.com/office/powerpoint/2010/main" val="184047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81200" y="2427519"/>
            <a:ext cx="8229600" cy="923330"/>
          </a:xfrm>
          <a:prstGeom prst="rect">
            <a:avLst/>
          </a:prstGeom>
        </p:spPr>
        <p:txBody>
          <a:bodyPr wrap="square">
            <a:spAutoFit/>
          </a:bodyPr>
          <a:lstStyle/>
          <a:p>
            <a:r>
              <a:rPr lang="en-US" dirty="0" err="1">
                <a:solidFill>
                  <a:srgbClr val="000000"/>
                </a:solidFill>
                <a:highlight>
                  <a:srgbClr val="FFFFFF"/>
                </a:highlight>
                <a:latin typeface="Courier New"/>
              </a:rPr>
              <a:t>long_winded_computation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dirty="0">
                <a:solidFill>
                  <a:srgbClr val="FF0000"/>
                </a:solidFill>
                <a:highlight>
                  <a:srgbClr val="FFFFFF"/>
                </a:highlight>
                <a:latin typeface="Courier New"/>
              </a:rPr>
              <a:t>13</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b="1" dirty="0">
                <a:solidFill>
                  <a:srgbClr val="FF0000"/>
                </a:solidFill>
                <a:highlight>
                  <a:srgbClr val="FFFFFF"/>
                </a:highlight>
                <a:latin typeface="Courier New"/>
              </a:rPr>
              <a:t>				15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19</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endParaRPr lang="en-US" dirty="0"/>
          </a:p>
        </p:txBody>
      </p:sp>
      <p:sp>
        <p:nvSpPr>
          <p:cNvPr id="9" name="Rectangle 8"/>
          <p:cNvSpPr/>
          <p:nvPr/>
        </p:nvSpPr>
        <p:spPr>
          <a:xfrm>
            <a:off x="1981200" y="3494319"/>
            <a:ext cx="8229600" cy="1754326"/>
          </a:xfrm>
          <a:prstGeom prst="rect">
            <a:avLst/>
          </a:prstGeom>
        </p:spPr>
        <p:txBody>
          <a:bodyPr wrap="square">
            <a:spAutoFit/>
          </a:bodyPr>
          <a:lstStyle/>
          <a:p>
            <a:r>
              <a:rPr lang="en-US" dirty="0" err="1">
                <a:solidFill>
                  <a:srgbClr val="000000"/>
                </a:solidFill>
                <a:highlight>
                  <a:srgbClr val="FFFFFF"/>
                </a:highlight>
                <a:latin typeface="Courier New"/>
              </a:rPr>
              <a:t>list_of_lists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7</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easier_to_read_list_of_lists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pPr lvl="8"/>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pPr lvl="8"/>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pPr lvl="8"/>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7</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endParaRPr lang="en-US" dirty="0"/>
          </a:p>
        </p:txBody>
      </p:sp>
      <p:sp>
        <p:nvSpPr>
          <p:cNvPr id="10" name="Content Placeholder 2"/>
          <p:cNvSpPr>
            <a:spLocks noGrp="1"/>
          </p:cNvSpPr>
          <p:nvPr>
            <p:ph idx="1"/>
          </p:nvPr>
        </p:nvSpPr>
        <p:spPr>
          <a:xfrm>
            <a:off x="1981200" y="914400"/>
            <a:ext cx="8229600" cy="838200"/>
          </a:xfrm>
        </p:spPr>
        <p:txBody>
          <a:bodyPr>
            <a:normAutofit/>
          </a:bodyPr>
          <a:lstStyle/>
          <a:p>
            <a:pPr marL="0" indent="0">
              <a:buNone/>
            </a:pPr>
            <a:r>
              <a:rPr lang="en-US" dirty="0"/>
              <a:t>2.1.4 Whitespace</a:t>
            </a:r>
          </a:p>
        </p:txBody>
      </p:sp>
      <p:sp>
        <p:nvSpPr>
          <p:cNvPr id="12" name="Rectangle 11"/>
          <p:cNvSpPr/>
          <p:nvPr/>
        </p:nvSpPr>
        <p:spPr>
          <a:xfrm>
            <a:off x="1828800" y="5399320"/>
            <a:ext cx="8534400" cy="1200329"/>
          </a:xfrm>
          <a:prstGeom prst="rect">
            <a:avLst/>
          </a:prstGeom>
        </p:spPr>
        <p:txBody>
          <a:bodyPr wrap="square">
            <a:spAutoFit/>
          </a:bodyPr>
          <a:lstStyle/>
          <a:p>
            <a:r>
              <a:rPr lang="en-US" dirty="0">
                <a:solidFill>
                  <a:srgbClr val="000000"/>
                </a:solidFill>
                <a:highlight>
                  <a:srgbClr val="FFFFFF"/>
                </a:highlight>
                <a:latin typeface="Courier New"/>
              </a:rPr>
              <a:t>Alternatively: </a:t>
            </a:r>
          </a:p>
          <a:p>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long_winded_computation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FF0000"/>
                </a:solidFill>
                <a:highlight>
                  <a:srgbClr val="FFFFFF"/>
                </a:highlight>
                <a:latin typeface="Courier New"/>
              </a:rPr>
              <a:t>9</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FF0000"/>
                </a:solidFill>
                <a:highlight>
                  <a:srgbClr val="FFFFFF"/>
                </a:highlight>
                <a:latin typeface="Courier New"/>
              </a:rPr>
              <a:t>15</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19</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20</a:t>
            </a:r>
            <a:r>
              <a:rPr lang="en-US" b="1" dirty="0">
                <a:solidFill>
                  <a:srgbClr val="000000"/>
                </a:solidFill>
                <a:highlight>
                  <a:srgbClr val="FFFFFF"/>
                </a:highlight>
                <a:latin typeface="Courier New"/>
              </a:rPr>
              <a:t> </a:t>
            </a:r>
            <a:endParaRPr lang="en-US" dirty="0"/>
          </a:p>
        </p:txBody>
      </p:sp>
      <p:sp>
        <p:nvSpPr>
          <p:cNvPr id="7" name="Content Placeholder 2"/>
          <p:cNvSpPr txBox="1">
            <a:spLocks/>
          </p:cNvSpPr>
          <p:nvPr/>
        </p:nvSpPr>
        <p:spPr>
          <a:xfrm>
            <a:off x="1981200" y="1741719"/>
            <a:ext cx="8382000" cy="8382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None/>
            </a:pPr>
            <a:r>
              <a:rPr lang="en-US" dirty="0"/>
              <a:t>Whitespace is ignored inside parentheses and brackets. </a:t>
            </a:r>
          </a:p>
        </p:txBody>
      </p:sp>
    </p:spTree>
    <p:extLst>
      <p:ext uri="{BB962C8B-B14F-4D97-AF65-F5344CB8AC3E}">
        <p14:creationId xmlns:p14="http://schemas.microsoft.com/office/powerpoint/2010/main" val="6171266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6229</TotalTime>
  <Words>5416</Words>
  <Application>Microsoft Office PowerPoint</Application>
  <PresentationFormat>Widescreen</PresentationFormat>
  <Paragraphs>624</Paragraphs>
  <Slides>57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Calibri Light</vt:lpstr>
      <vt:lpstr>Courier New</vt:lpstr>
      <vt:lpstr>Open Sans</vt:lpstr>
      <vt:lpstr>Times New Roman</vt:lpstr>
      <vt:lpstr>Verdana</vt:lpstr>
      <vt:lpstr>Wingdings</vt:lpstr>
      <vt:lpstr>Office Theme</vt:lpstr>
      <vt:lpstr>Module 2 - Python</vt:lpstr>
      <vt:lpstr>2. Overview</vt:lpstr>
      <vt:lpstr>Objectives</vt:lpstr>
      <vt:lpstr>Relevance</vt:lpstr>
      <vt:lpstr>2.1 Python Environment</vt:lpstr>
      <vt:lpstr>2.1.1 Overview</vt:lpstr>
      <vt:lpstr>2.1.2 Software Configuration</vt:lpstr>
      <vt:lpstr>2.1.3 Formatting</vt:lpstr>
      <vt:lpstr>PowerPoint Presentation</vt:lpstr>
      <vt:lpstr>2.1.5 Python Modules</vt:lpstr>
      <vt:lpstr>2.2 Variables &amp; Arithmatics</vt:lpstr>
      <vt:lpstr>2.2.1 Variables and objects</vt:lpstr>
      <vt:lpstr>2.2.2 Assignment</vt:lpstr>
      <vt:lpstr>2.2.3 Input and Output</vt:lpstr>
      <vt:lpstr>2.2.4 Basic Arithmetic</vt:lpstr>
      <vt:lpstr>2.2.5 Division and Complex Numbers</vt:lpstr>
      <vt:lpstr>2.2.6 Strings</vt:lpstr>
      <vt:lpstr>2.2.7 Strings Concatenation</vt:lpstr>
      <vt:lpstr>2.3 Python Collections</vt:lpstr>
      <vt:lpstr>2.3.1 Collection data types</vt:lpstr>
      <vt:lpstr>2.3.2 List</vt:lpstr>
      <vt:lpstr>PowerPoint Presentation</vt:lpstr>
      <vt:lpstr>PowerPoint Presentation</vt:lpstr>
      <vt:lpstr>2.3.3 Modify List Content</vt:lpstr>
      <vt:lpstr>2.3.4 Sorting List</vt:lpstr>
      <vt:lpstr>2.3.5 Tuples</vt:lpstr>
      <vt:lpstr>PowerPoint Presentation</vt:lpstr>
      <vt:lpstr>2.3.6 Dictionaries</vt:lpstr>
      <vt:lpstr>PowerPoint Presentation</vt:lpstr>
      <vt:lpstr>2.4 Control Flow</vt:lpstr>
      <vt:lpstr>2.4.1 Truthiness</vt:lpstr>
      <vt:lpstr>2.4.2 Comparison</vt:lpstr>
      <vt:lpstr>2.4.3 If-Else</vt:lpstr>
      <vt:lpstr>2.4.4 Loops</vt:lpstr>
      <vt:lpstr>2.5 Functions</vt:lpstr>
      <vt:lpstr>2.5.1 Functions </vt:lpstr>
      <vt:lpstr>2.5.2 Functions arguments</vt:lpstr>
      <vt:lpstr>2.5.3 Functions as objects</vt:lpstr>
      <vt:lpstr>2.5.4 range() function</vt:lpstr>
      <vt:lpstr>Activity 1</vt:lpstr>
      <vt:lpstr>2.5.5 Range()</vt:lpstr>
      <vt:lpstr>2.5.6 Learning Check</vt:lpstr>
      <vt:lpstr>2.5.7 Lambda functions</vt:lpstr>
      <vt:lpstr>2.6 List Comprehension &amp; Higher Order Functions</vt:lpstr>
      <vt:lpstr>2.6.1 List comprehension</vt:lpstr>
      <vt:lpstr>2.6.1 List comprehension</vt:lpstr>
      <vt:lpstr>PowerPoint Presentation</vt:lpstr>
      <vt:lpstr>2.6.2 Functools: map </vt:lpstr>
      <vt:lpstr>2.6.3 Functools: reduce</vt:lpstr>
      <vt:lpstr>2.6.4 Functools: filter</vt:lpstr>
      <vt:lpstr>Activity 2</vt:lpstr>
      <vt:lpstr>2.6.5 zip</vt:lpstr>
      <vt:lpstr>2.6.6 Argument unpacking</vt:lpstr>
      <vt:lpstr>2.6.7 Module math</vt:lpstr>
      <vt:lpstr>2.6.8 Module random</vt:lpstr>
      <vt:lpstr>Summary: Other Important python modules for data science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dc:title>
  <cp:lastModifiedBy>Ukwatta</cp:lastModifiedBy>
  <cp:revision>312</cp:revision>
  <dcterms:created xsi:type="dcterms:W3CDTF">2009-12-29T10:39:27Z</dcterms:created>
  <dcterms:modified xsi:type="dcterms:W3CDTF">2022-02-04T21:58:25Z</dcterms:modified>
</cp:coreProperties>
</file>