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50"/>
  </p:notesMasterIdLst>
  <p:handoutMasterIdLst>
    <p:handoutMasterId r:id="rId51"/>
  </p:handoutMasterIdLst>
  <p:sldIdLst>
    <p:sldId id="308" r:id="rId2"/>
    <p:sldId id="311" r:id="rId3"/>
    <p:sldId id="312" r:id="rId4"/>
    <p:sldId id="313" r:id="rId5"/>
    <p:sldId id="314" r:id="rId6"/>
    <p:sldId id="257" r:id="rId7"/>
    <p:sldId id="258" r:id="rId8"/>
    <p:sldId id="259" r:id="rId9"/>
    <p:sldId id="315" r:id="rId10"/>
    <p:sldId id="260" r:id="rId11"/>
    <p:sldId id="261" r:id="rId12"/>
    <p:sldId id="262" r:id="rId13"/>
    <p:sldId id="263" r:id="rId14"/>
    <p:sldId id="264" r:id="rId15"/>
    <p:sldId id="265" r:id="rId16"/>
    <p:sldId id="293" r:id="rId17"/>
    <p:sldId id="309" r:id="rId18"/>
    <p:sldId id="310" r:id="rId19"/>
    <p:sldId id="298" r:id="rId20"/>
    <p:sldId id="316" r:id="rId21"/>
    <p:sldId id="266" r:id="rId22"/>
    <p:sldId id="267" r:id="rId23"/>
    <p:sldId id="268" r:id="rId24"/>
    <p:sldId id="317" r:id="rId25"/>
    <p:sldId id="269" r:id="rId26"/>
    <p:sldId id="318" r:id="rId27"/>
    <p:sldId id="272" r:id="rId28"/>
    <p:sldId id="273" r:id="rId29"/>
    <p:sldId id="320" r:id="rId30"/>
    <p:sldId id="322" r:id="rId31"/>
    <p:sldId id="321" r:id="rId32"/>
    <p:sldId id="299" r:id="rId33"/>
    <p:sldId id="274" r:id="rId34"/>
    <p:sldId id="275" r:id="rId35"/>
    <p:sldId id="278" r:id="rId36"/>
    <p:sldId id="300" r:id="rId37"/>
    <p:sldId id="280" r:id="rId38"/>
    <p:sldId id="326" r:id="rId39"/>
    <p:sldId id="281" r:id="rId40"/>
    <p:sldId id="323" r:id="rId41"/>
    <p:sldId id="283" r:id="rId42"/>
    <p:sldId id="324" r:id="rId43"/>
    <p:sldId id="301" r:id="rId44"/>
    <p:sldId id="286" r:id="rId45"/>
    <p:sldId id="325" r:id="rId46"/>
    <p:sldId id="296" r:id="rId47"/>
    <p:sldId id="297" r:id="rId48"/>
    <p:sldId id="3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0" autoAdjust="0"/>
    <p:restoredTop sz="91562" autoAdjust="0"/>
  </p:normalViewPr>
  <p:slideViewPr>
    <p:cSldViewPr snapToGrid="0" snapToObjects="1">
      <p:cViewPr varScale="1">
        <p:scale>
          <a:sx n="103" d="100"/>
          <a:sy n="103" d="100"/>
        </p:scale>
        <p:origin x="804" y="66"/>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kwatta" userId="10951a6d-3610-4a87-8b75-8e5b3ed3f097" providerId="ADAL" clId="{8F5B0F1B-8E0B-4232-AA34-17543995573F}"/>
    <pc:docChg chg="custSel modSld modMainMaster modNotesMaster">
      <pc:chgData name="Ukwatta" userId="10951a6d-3610-4a87-8b75-8e5b3ed3f097" providerId="ADAL" clId="{8F5B0F1B-8E0B-4232-AA34-17543995573F}" dt="2022-02-11T20:36:30.693" v="32" actId="1076"/>
      <pc:docMkLst>
        <pc:docMk/>
      </pc:docMkLst>
      <pc:sldChg chg="modSp mod">
        <pc:chgData name="Ukwatta" userId="10951a6d-3610-4a87-8b75-8e5b3ed3f097" providerId="ADAL" clId="{8F5B0F1B-8E0B-4232-AA34-17543995573F}" dt="2022-02-11T19:25:01.779" v="30" actId="14100"/>
        <pc:sldMkLst>
          <pc:docMk/>
          <pc:sldMk cId="3787784666" sldId="257"/>
        </pc:sldMkLst>
        <pc:spChg chg="mod">
          <ac:chgData name="Ukwatta" userId="10951a6d-3610-4a87-8b75-8e5b3ed3f097" providerId="ADAL" clId="{8F5B0F1B-8E0B-4232-AA34-17543995573F}" dt="2022-02-11T16:28:01.196" v="0"/>
          <ac:spMkLst>
            <pc:docMk/>
            <pc:sldMk cId="3787784666" sldId="257"/>
            <ac:spMk id="2" creationId="{00000000-0000-0000-0000-000000000000}"/>
          </ac:spMkLst>
        </pc:spChg>
        <pc:spChg chg="mod">
          <ac:chgData name="Ukwatta" userId="10951a6d-3610-4a87-8b75-8e5b3ed3f097" providerId="ADAL" clId="{8F5B0F1B-8E0B-4232-AA34-17543995573F}" dt="2022-02-11T16:28:01.196" v="0"/>
          <ac:spMkLst>
            <pc:docMk/>
            <pc:sldMk cId="3787784666" sldId="257"/>
            <ac:spMk id="3" creationId="{00000000-0000-0000-0000-000000000000}"/>
          </ac:spMkLst>
        </pc:spChg>
        <pc:graphicFrameChg chg="mod modGraphic">
          <ac:chgData name="Ukwatta" userId="10951a6d-3610-4a87-8b75-8e5b3ed3f097" providerId="ADAL" clId="{8F5B0F1B-8E0B-4232-AA34-17543995573F}" dt="2022-02-11T19:25:01.779" v="30" actId="14100"/>
          <ac:graphicFrameMkLst>
            <pc:docMk/>
            <pc:sldMk cId="3787784666" sldId="257"/>
            <ac:graphicFrameMk id="4" creationId="{00000000-0000-0000-0000-000000000000}"/>
          </ac:graphicFrameMkLst>
        </pc:graphicFrameChg>
        <pc:graphicFrameChg chg="mod modGraphic">
          <ac:chgData name="Ukwatta" userId="10951a6d-3610-4a87-8b75-8e5b3ed3f097" providerId="ADAL" clId="{8F5B0F1B-8E0B-4232-AA34-17543995573F}" dt="2022-02-11T16:28:20.234" v="12" actId="1076"/>
          <ac:graphicFrameMkLst>
            <pc:docMk/>
            <pc:sldMk cId="3787784666" sldId="257"/>
            <ac:graphicFrameMk id="5" creationId="{00000000-0000-0000-0000-000000000000}"/>
          </ac:graphicFrameMkLst>
        </pc:graphicFrameChg>
      </pc:sldChg>
      <pc:sldChg chg="modSp">
        <pc:chgData name="Ukwatta" userId="10951a6d-3610-4a87-8b75-8e5b3ed3f097" providerId="ADAL" clId="{8F5B0F1B-8E0B-4232-AA34-17543995573F}" dt="2022-02-11T16:28:01.196" v="0"/>
        <pc:sldMkLst>
          <pc:docMk/>
          <pc:sldMk cId="4018194694" sldId="258"/>
        </pc:sldMkLst>
        <pc:spChg chg="mod">
          <ac:chgData name="Ukwatta" userId="10951a6d-3610-4a87-8b75-8e5b3ed3f097" providerId="ADAL" clId="{8F5B0F1B-8E0B-4232-AA34-17543995573F}" dt="2022-02-11T16:28:01.196" v="0"/>
          <ac:spMkLst>
            <pc:docMk/>
            <pc:sldMk cId="4018194694" sldId="258"/>
            <ac:spMk id="2" creationId="{00000000-0000-0000-0000-000000000000}"/>
          </ac:spMkLst>
        </pc:spChg>
        <pc:spChg chg="mod">
          <ac:chgData name="Ukwatta" userId="10951a6d-3610-4a87-8b75-8e5b3ed3f097" providerId="ADAL" clId="{8F5B0F1B-8E0B-4232-AA34-17543995573F}" dt="2022-02-11T16:28:01.196" v="0"/>
          <ac:spMkLst>
            <pc:docMk/>
            <pc:sldMk cId="4018194694" sldId="258"/>
            <ac:spMk id="3" creationId="{00000000-0000-0000-0000-000000000000}"/>
          </ac:spMkLst>
        </pc:spChg>
      </pc:sldChg>
      <pc:sldChg chg="modSp mod">
        <pc:chgData name="Ukwatta" userId="10951a6d-3610-4a87-8b75-8e5b3ed3f097" providerId="ADAL" clId="{8F5B0F1B-8E0B-4232-AA34-17543995573F}" dt="2022-02-11T16:28:31.852" v="14" actId="1076"/>
        <pc:sldMkLst>
          <pc:docMk/>
          <pc:sldMk cId="78607430" sldId="259"/>
        </pc:sldMkLst>
        <pc:spChg chg="mod">
          <ac:chgData name="Ukwatta" userId="10951a6d-3610-4a87-8b75-8e5b3ed3f097" providerId="ADAL" clId="{8F5B0F1B-8E0B-4232-AA34-17543995573F}" dt="2022-02-11T16:28:01.196" v="0"/>
          <ac:spMkLst>
            <pc:docMk/>
            <pc:sldMk cId="78607430" sldId="259"/>
            <ac:spMk id="3" creationId="{00000000-0000-0000-0000-000000000000}"/>
          </ac:spMkLst>
        </pc:spChg>
        <pc:spChg chg="mod">
          <ac:chgData name="Ukwatta" userId="10951a6d-3610-4a87-8b75-8e5b3ed3f097" providerId="ADAL" clId="{8F5B0F1B-8E0B-4232-AA34-17543995573F}" dt="2022-02-11T16:28:29.254" v="13" actId="1076"/>
          <ac:spMkLst>
            <pc:docMk/>
            <pc:sldMk cId="78607430" sldId="259"/>
            <ac:spMk id="4" creationId="{00000000-0000-0000-0000-000000000000}"/>
          </ac:spMkLst>
        </pc:spChg>
        <pc:spChg chg="mod">
          <ac:chgData name="Ukwatta" userId="10951a6d-3610-4a87-8b75-8e5b3ed3f097" providerId="ADAL" clId="{8F5B0F1B-8E0B-4232-AA34-17543995573F}" dt="2022-02-11T16:28:31.852" v="14" actId="1076"/>
          <ac:spMkLst>
            <pc:docMk/>
            <pc:sldMk cId="78607430" sldId="259"/>
            <ac:spMk id="5" creationId="{00000000-0000-0000-0000-000000000000}"/>
          </ac:spMkLst>
        </pc:spChg>
      </pc:sldChg>
      <pc:sldChg chg="modSp">
        <pc:chgData name="Ukwatta" userId="10951a6d-3610-4a87-8b75-8e5b3ed3f097" providerId="ADAL" clId="{8F5B0F1B-8E0B-4232-AA34-17543995573F}" dt="2022-02-11T16:28:01.196" v="0"/>
        <pc:sldMkLst>
          <pc:docMk/>
          <pc:sldMk cId="1136280430" sldId="260"/>
        </pc:sldMkLst>
        <pc:spChg chg="mod">
          <ac:chgData name="Ukwatta" userId="10951a6d-3610-4a87-8b75-8e5b3ed3f097" providerId="ADAL" clId="{8F5B0F1B-8E0B-4232-AA34-17543995573F}" dt="2022-02-11T16:28:01.196" v="0"/>
          <ac:spMkLst>
            <pc:docMk/>
            <pc:sldMk cId="1136280430" sldId="260"/>
            <ac:spMk id="2" creationId="{00000000-0000-0000-0000-000000000000}"/>
          </ac:spMkLst>
        </pc:spChg>
        <pc:spChg chg="mod">
          <ac:chgData name="Ukwatta" userId="10951a6d-3610-4a87-8b75-8e5b3ed3f097" providerId="ADAL" clId="{8F5B0F1B-8E0B-4232-AA34-17543995573F}" dt="2022-02-11T16:28:01.196" v="0"/>
          <ac:spMkLst>
            <pc:docMk/>
            <pc:sldMk cId="1136280430" sldId="260"/>
            <ac:spMk id="3" creationId="{00000000-0000-0000-0000-000000000000}"/>
          </ac:spMkLst>
        </pc:spChg>
        <pc:picChg chg="mod">
          <ac:chgData name="Ukwatta" userId="10951a6d-3610-4a87-8b75-8e5b3ed3f097" providerId="ADAL" clId="{8F5B0F1B-8E0B-4232-AA34-17543995573F}" dt="2022-02-11T16:28:01.196" v="0"/>
          <ac:picMkLst>
            <pc:docMk/>
            <pc:sldMk cId="1136280430" sldId="260"/>
            <ac:picMk id="6" creationId="{00000000-0000-0000-0000-000000000000}"/>
          </ac:picMkLst>
        </pc:picChg>
      </pc:sldChg>
      <pc:sldChg chg="modSp">
        <pc:chgData name="Ukwatta" userId="10951a6d-3610-4a87-8b75-8e5b3ed3f097" providerId="ADAL" clId="{8F5B0F1B-8E0B-4232-AA34-17543995573F}" dt="2022-02-11T16:28:01.196" v="0"/>
        <pc:sldMkLst>
          <pc:docMk/>
          <pc:sldMk cId="1131353204" sldId="261"/>
        </pc:sldMkLst>
        <pc:spChg chg="mod">
          <ac:chgData name="Ukwatta" userId="10951a6d-3610-4a87-8b75-8e5b3ed3f097" providerId="ADAL" clId="{8F5B0F1B-8E0B-4232-AA34-17543995573F}" dt="2022-02-11T16:28:01.196" v="0"/>
          <ac:spMkLst>
            <pc:docMk/>
            <pc:sldMk cId="1131353204" sldId="261"/>
            <ac:spMk id="2" creationId="{00000000-0000-0000-0000-000000000000}"/>
          </ac:spMkLst>
        </pc:spChg>
        <pc:spChg chg="mod">
          <ac:chgData name="Ukwatta" userId="10951a6d-3610-4a87-8b75-8e5b3ed3f097" providerId="ADAL" clId="{8F5B0F1B-8E0B-4232-AA34-17543995573F}" dt="2022-02-11T16:28:01.196" v="0"/>
          <ac:spMkLst>
            <pc:docMk/>
            <pc:sldMk cId="1131353204" sldId="261"/>
            <ac:spMk id="10" creationId="{00000000-0000-0000-0000-000000000000}"/>
          </ac:spMkLst>
        </pc:spChg>
        <pc:spChg chg="mod">
          <ac:chgData name="Ukwatta" userId="10951a6d-3610-4a87-8b75-8e5b3ed3f097" providerId="ADAL" clId="{8F5B0F1B-8E0B-4232-AA34-17543995573F}" dt="2022-02-11T16:28:01.196" v="0"/>
          <ac:spMkLst>
            <pc:docMk/>
            <pc:sldMk cId="1131353204" sldId="261"/>
            <ac:spMk id="11" creationId="{00000000-0000-0000-0000-000000000000}"/>
          </ac:spMkLst>
        </pc:spChg>
        <pc:spChg chg="mod">
          <ac:chgData name="Ukwatta" userId="10951a6d-3610-4a87-8b75-8e5b3ed3f097" providerId="ADAL" clId="{8F5B0F1B-8E0B-4232-AA34-17543995573F}" dt="2022-02-11T16:28:01.196" v="0"/>
          <ac:spMkLst>
            <pc:docMk/>
            <pc:sldMk cId="1131353204" sldId="261"/>
            <ac:spMk id="12" creationId="{00000000-0000-0000-0000-000000000000}"/>
          </ac:spMkLst>
        </pc:spChg>
        <pc:picChg chg="mod">
          <ac:chgData name="Ukwatta" userId="10951a6d-3610-4a87-8b75-8e5b3ed3f097" providerId="ADAL" clId="{8F5B0F1B-8E0B-4232-AA34-17543995573F}" dt="2022-02-11T16:28:01.196" v="0"/>
          <ac:picMkLst>
            <pc:docMk/>
            <pc:sldMk cId="1131353204" sldId="261"/>
            <ac:picMk id="3" creationId="{00000000-0000-0000-0000-000000000000}"/>
          </ac:picMkLst>
        </pc:picChg>
        <pc:picChg chg="mod">
          <ac:chgData name="Ukwatta" userId="10951a6d-3610-4a87-8b75-8e5b3ed3f097" providerId="ADAL" clId="{8F5B0F1B-8E0B-4232-AA34-17543995573F}" dt="2022-02-11T16:28:01.196" v="0"/>
          <ac:picMkLst>
            <pc:docMk/>
            <pc:sldMk cId="1131353204" sldId="261"/>
            <ac:picMk id="5" creationId="{00000000-0000-0000-0000-000000000000}"/>
          </ac:picMkLst>
        </pc:picChg>
        <pc:picChg chg="mod">
          <ac:chgData name="Ukwatta" userId="10951a6d-3610-4a87-8b75-8e5b3ed3f097" providerId="ADAL" clId="{8F5B0F1B-8E0B-4232-AA34-17543995573F}" dt="2022-02-11T16:28:01.196" v="0"/>
          <ac:picMkLst>
            <pc:docMk/>
            <pc:sldMk cId="1131353204" sldId="261"/>
            <ac:picMk id="6" creationId="{00000000-0000-0000-0000-000000000000}"/>
          </ac:picMkLst>
        </pc:picChg>
        <pc:picChg chg="mod">
          <ac:chgData name="Ukwatta" userId="10951a6d-3610-4a87-8b75-8e5b3ed3f097" providerId="ADAL" clId="{8F5B0F1B-8E0B-4232-AA34-17543995573F}" dt="2022-02-11T16:28:01.196" v="0"/>
          <ac:picMkLst>
            <pc:docMk/>
            <pc:sldMk cId="1131353204" sldId="261"/>
            <ac:picMk id="8" creationId="{00000000-0000-0000-0000-000000000000}"/>
          </ac:picMkLst>
        </pc:picChg>
        <pc:picChg chg="mod">
          <ac:chgData name="Ukwatta" userId="10951a6d-3610-4a87-8b75-8e5b3ed3f097" providerId="ADAL" clId="{8F5B0F1B-8E0B-4232-AA34-17543995573F}" dt="2022-02-11T16:28:01.196" v="0"/>
          <ac:picMkLst>
            <pc:docMk/>
            <pc:sldMk cId="1131353204" sldId="261"/>
            <ac:picMk id="9" creationId="{00000000-0000-0000-0000-000000000000}"/>
          </ac:picMkLst>
        </pc:picChg>
      </pc:sldChg>
      <pc:sldChg chg="modSp mod">
        <pc:chgData name="Ukwatta" userId="10951a6d-3610-4a87-8b75-8e5b3ed3f097" providerId="ADAL" clId="{8F5B0F1B-8E0B-4232-AA34-17543995573F}" dt="2022-02-11T16:28:02.583" v="1" actId="27636"/>
        <pc:sldMkLst>
          <pc:docMk/>
          <pc:sldMk cId="1946753817" sldId="262"/>
        </pc:sldMkLst>
        <pc:spChg chg="mod">
          <ac:chgData name="Ukwatta" userId="10951a6d-3610-4a87-8b75-8e5b3ed3f097" providerId="ADAL" clId="{8F5B0F1B-8E0B-4232-AA34-17543995573F}" dt="2022-02-11T16:28:01.196" v="0"/>
          <ac:spMkLst>
            <pc:docMk/>
            <pc:sldMk cId="1946753817" sldId="262"/>
            <ac:spMk id="2" creationId="{00000000-0000-0000-0000-000000000000}"/>
          </ac:spMkLst>
        </pc:spChg>
        <pc:spChg chg="mod">
          <ac:chgData name="Ukwatta" userId="10951a6d-3610-4a87-8b75-8e5b3ed3f097" providerId="ADAL" clId="{8F5B0F1B-8E0B-4232-AA34-17543995573F}" dt="2022-02-11T16:28:02.583" v="1" actId="27636"/>
          <ac:spMkLst>
            <pc:docMk/>
            <pc:sldMk cId="1946753817" sldId="262"/>
            <ac:spMk id="3" creationId="{00000000-0000-0000-0000-000000000000}"/>
          </ac:spMkLst>
        </pc:spChg>
        <pc:spChg chg="mod">
          <ac:chgData name="Ukwatta" userId="10951a6d-3610-4a87-8b75-8e5b3ed3f097" providerId="ADAL" clId="{8F5B0F1B-8E0B-4232-AA34-17543995573F}" dt="2022-02-11T16:28:01.196" v="0"/>
          <ac:spMkLst>
            <pc:docMk/>
            <pc:sldMk cId="1946753817" sldId="262"/>
            <ac:spMk id="7" creationId="{00000000-0000-0000-0000-000000000000}"/>
          </ac:spMkLst>
        </pc:spChg>
        <pc:picChg chg="mod">
          <ac:chgData name="Ukwatta" userId="10951a6d-3610-4a87-8b75-8e5b3ed3f097" providerId="ADAL" clId="{8F5B0F1B-8E0B-4232-AA34-17543995573F}" dt="2022-02-11T16:28:01.196" v="0"/>
          <ac:picMkLst>
            <pc:docMk/>
            <pc:sldMk cId="1946753817" sldId="262"/>
            <ac:picMk id="5" creationId="{00000000-0000-0000-0000-000000000000}"/>
          </ac:picMkLst>
        </pc:picChg>
        <pc:picChg chg="mod">
          <ac:chgData name="Ukwatta" userId="10951a6d-3610-4a87-8b75-8e5b3ed3f097" providerId="ADAL" clId="{8F5B0F1B-8E0B-4232-AA34-17543995573F}" dt="2022-02-11T16:28:01.196" v="0"/>
          <ac:picMkLst>
            <pc:docMk/>
            <pc:sldMk cId="1946753817" sldId="262"/>
            <ac:picMk id="8" creationId="{00000000-0000-0000-0000-000000000000}"/>
          </ac:picMkLst>
        </pc:picChg>
        <pc:picChg chg="mod">
          <ac:chgData name="Ukwatta" userId="10951a6d-3610-4a87-8b75-8e5b3ed3f097" providerId="ADAL" clId="{8F5B0F1B-8E0B-4232-AA34-17543995573F}" dt="2022-02-11T16:28:01.196" v="0"/>
          <ac:picMkLst>
            <pc:docMk/>
            <pc:sldMk cId="1946753817" sldId="262"/>
            <ac:picMk id="9" creationId="{00000000-0000-0000-0000-000000000000}"/>
          </ac:picMkLst>
        </pc:picChg>
        <pc:picChg chg="mod">
          <ac:chgData name="Ukwatta" userId="10951a6d-3610-4a87-8b75-8e5b3ed3f097" providerId="ADAL" clId="{8F5B0F1B-8E0B-4232-AA34-17543995573F}" dt="2022-02-11T16:28:01.196" v="0"/>
          <ac:picMkLst>
            <pc:docMk/>
            <pc:sldMk cId="1946753817" sldId="262"/>
            <ac:picMk id="10" creationId="{00000000-0000-0000-0000-000000000000}"/>
          </ac:picMkLst>
        </pc:picChg>
      </pc:sldChg>
      <pc:sldChg chg="modSp mod modNotes">
        <pc:chgData name="Ukwatta" userId="10951a6d-3610-4a87-8b75-8e5b3ed3f097" providerId="ADAL" clId="{8F5B0F1B-8E0B-4232-AA34-17543995573F}" dt="2022-02-11T16:28:02.706" v="2" actId="27636"/>
        <pc:sldMkLst>
          <pc:docMk/>
          <pc:sldMk cId="1686863065" sldId="263"/>
        </pc:sldMkLst>
        <pc:spChg chg="mod">
          <ac:chgData name="Ukwatta" userId="10951a6d-3610-4a87-8b75-8e5b3ed3f097" providerId="ADAL" clId="{8F5B0F1B-8E0B-4232-AA34-17543995573F}" dt="2022-02-11T16:28:01.196" v="0"/>
          <ac:spMkLst>
            <pc:docMk/>
            <pc:sldMk cId="1686863065" sldId="263"/>
            <ac:spMk id="2" creationId="{00000000-0000-0000-0000-000000000000}"/>
          </ac:spMkLst>
        </pc:spChg>
        <pc:spChg chg="mod">
          <ac:chgData name="Ukwatta" userId="10951a6d-3610-4a87-8b75-8e5b3ed3f097" providerId="ADAL" clId="{8F5B0F1B-8E0B-4232-AA34-17543995573F}" dt="2022-02-11T16:28:01.196" v="0"/>
          <ac:spMkLst>
            <pc:docMk/>
            <pc:sldMk cId="1686863065" sldId="263"/>
            <ac:spMk id="7" creationId="{00000000-0000-0000-0000-000000000000}"/>
          </ac:spMkLst>
        </pc:spChg>
        <pc:spChg chg="mod">
          <ac:chgData name="Ukwatta" userId="10951a6d-3610-4a87-8b75-8e5b3ed3f097" providerId="ADAL" clId="{8F5B0F1B-8E0B-4232-AA34-17543995573F}" dt="2022-02-11T16:28:01.196" v="0"/>
          <ac:spMkLst>
            <pc:docMk/>
            <pc:sldMk cId="1686863065" sldId="263"/>
            <ac:spMk id="10" creationId="{00000000-0000-0000-0000-000000000000}"/>
          </ac:spMkLst>
        </pc:spChg>
        <pc:spChg chg="mod">
          <ac:chgData name="Ukwatta" userId="10951a6d-3610-4a87-8b75-8e5b3ed3f097" providerId="ADAL" clId="{8F5B0F1B-8E0B-4232-AA34-17543995573F}" dt="2022-02-11T16:28:02.706" v="2" actId="27636"/>
          <ac:spMkLst>
            <pc:docMk/>
            <pc:sldMk cId="1686863065" sldId="263"/>
            <ac:spMk id="17" creationId="{00000000-0000-0000-0000-000000000000}"/>
          </ac:spMkLst>
        </pc:spChg>
        <pc:picChg chg="mod">
          <ac:chgData name="Ukwatta" userId="10951a6d-3610-4a87-8b75-8e5b3ed3f097" providerId="ADAL" clId="{8F5B0F1B-8E0B-4232-AA34-17543995573F}" dt="2022-02-11T16:28:01.196" v="0"/>
          <ac:picMkLst>
            <pc:docMk/>
            <pc:sldMk cId="1686863065" sldId="263"/>
            <ac:picMk id="3" creationId="{00000000-0000-0000-0000-000000000000}"/>
          </ac:picMkLst>
        </pc:picChg>
        <pc:picChg chg="mod">
          <ac:chgData name="Ukwatta" userId="10951a6d-3610-4a87-8b75-8e5b3ed3f097" providerId="ADAL" clId="{8F5B0F1B-8E0B-4232-AA34-17543995573F}" dt="2022-02-11T16:28:01.196" v="0"/>
          <ac:picMkLst>
            <pc:docMk/>
            <pc:sldMk cId="1686863065" sldId="263"/>
            <ac:picMk id="14" creationId="{00000000-0000-0000-0000-000000000000}"/>
          </ac:picMkLst>
        </pc:picChg>
        <pc:picChg chg="mod">
          <ac:chgData name="Ukwatta" userId="10951a6d-3610-4a87-8b75-8e5b3ed3f097" providerId="ADAL" clId="{8F5B0F1B-8E0B-4232-AA34-17543995573F}" dt="2022-02-11T16:28:01.196" v="0"/>
          <ac:picMkLst>
            <pc:docMk/>
            <pc:sldMk cId="1686863065" sldId="263"/>
            <ac:picMk id="15" creationId="{00000000-0000-0000-0000-000000000000}"/>
          </ac:picMkLst>
        </pc:picChg>
        <pc:picChg chg="mod">
          <ac:chgData name="Ukwatta" userId="10951a6d-3610-4a87-8b75-8e5b3ed3f097" providerId="ADAL" clId="{8F5B0F1B-8E0B-4232-AA34-17543995573F}" dt="2022-02-11T16:28:01.196" v="0"/>
          <ac:picMkLst>
            <pc:docMk/>
            <pc:sldMk cId="1686863065" sldId="263"/>
            <ac:picMk id="16" creationId="{00000000-0000-0000-0000-000000000000}"/>
          </ac:picMkLst>
        </pc:picChg>
        <pc:cxnChg chg="mod">
          <ac:chgData name="Ukwatta" userId="10951a6d-3610-4a87-8b75-8e5b3ed3f097" providerId="ADAL" clId="{8F5B0F1B-8E0B-4232-AA34-17543995573F}" dt="2022-02-11T16:28:01.196" v="0"/>
          <ac:cxnSpMkLst>
            <pc:docMk/>
            <pc:sldMk cId="1686863065" sldId="263"/>
            <ac:cxnSpMk id="6" creationId="{00000000-0000-0000-0000-000000000000}"/>
          </ac:cxnSpMkLst>
        </pc:cxnChg>
        <pc:cxnChg chg="mod">
          <ac:chgData name="Ukwatta" userId="10951a6d-3610-4a87-8b75-8e5b3ed3f097" providerId="ADAL" clId="{8F5B0F1B-8E0B-4232-AA34-17543995573F}" dt="2022-02-11T16:28:01.196" v="0"/>
          <ac:cxnSpMkLst>
            <pc:docMk/>
            <pc:sldMk cId="1686863065" sldId="263"/>
            <ac:cxnSpMk id="8" creationId="{00000000-0000-0000-0000-000000000000}"/>
          </ac:cxnSpMkLst>
        </pc:cxnChg>
      </pc:sldChg>
      <pc:sldChg chg="modSp mod modNotes">
        <pc:chgData name="Ukwatta" userId="10951a6d-3610-4a87-8b75-8e5b3ed3f097" providerId="ADAL" clId="{8F5B0F1B-8E0B-4232-AA34-17543995573F}" dt="2022-02-11T16:28:02.759" v="3" actId="27636"/>
        <pc:sldMkLst>
          <pc:docMk/>
          <pc:sldMk cId="1494415532" sldId="264"/>
        </pc:sldMkLst>
        <pc:spChg chg="mod">
          <ac:chgData name="Ukwatta" userId="10951a6d-3610-4a87-8b75-8e5b3ed3f097" providerId="ADAL" clId="{8F5B0F1B-8E0B-4232-AA34-17543995573F}" dt="2022-02-11T16:28:01.196" v="0"/>
          <ac:spMkLst>
            <pc:docMk/>
            <pc:sldMk cId="1494415532" sldId="264"/>
            <ac:spMk id="2" creationId="{00000000-0000-0000-0000-000000000000}"/>
          </ac:spMkLst>
        </pc:spChg>
        <pc:spChg chg="mod">
          <ac:chgData name="Ukwatta" userId="10951a6d-3610-4a87-8b75-8e5b3ed3f097" providerId="ADAL" clId="{8F5B0F1B-8E0B-4232-AA34-17543995573F}" dt="2022-02-11T16:28:02.759" v="3" actId="27636"/>
          <ac:spMkLst>
            <pc:docMk/>
            <pc:sldMk cId="1494415532" sldId="264"/>
            <ac:spMk id="7" creationId="{00000000-0000-0000-0000-000000000000}"/>
          </ac:spMkLst>
        </pc:spChg>
        <pc:picChg chg="mod">
          <ac:chgData name="Ukwatta" userId="10951a6d-3610-4a87-8b75-8e5b3ed3f097" providerId="ADAL" clId="{8F5B0F1B-8E0B-4232-AA34-17543995573F}" dt="2022-02-11T16:28:01.196" v="0"/>
          <ac:picMkLst>
            <pc:docMk/>
            <pc:sldMk cId="1494415532" sldId="264"/>
            <ac:picMk id="8" creationId="{00000000-0000-0000-0000-000000000000}"/>
          </ac:picMkLst>
        </pc:picChg>
      </pc:sldChg>
      <pc:sldChg chg="modSp">
        <pc:chgData name="Ukwatta" userId="10951a6d-3610-4a87-8b75-8e5b3ed3f097" providerId="ADAL" clId="{8F5B0F1B-8E0B-4232-AA34-17543995573F}" dt="2022-02-11T16:28:01.196" v="0"/>
        <pc:sldMkLst>
          <pc:docMk/>
          <pc:sldMk cId="1439023970" sldId="265"/>
        </pc:sldMkLst>
        <pc:spChg chg="mod">
          <ac:chgData name="Ukwatta" userId="10951a6d-3610-4a87-8b75-8e5b3ed3f097" providerId="ADAL" clId="{8F5B0F1B-8E0B-4232-AA34-17543995573F}" dt="2022-02-11T16:28:01.196" v="0"/>
          <ac:spMkLst>
            <pc:docMk/>
            <pc:sldMk cId="1439023970" sldId="265"/>
            <ac:spMk id="2" creationId="{00000000-0000-0000-0000-000000000000}"/>
          </ac:spMkLst>
        </pc:spChg>
        <pc:spChg chg="mod">
          <ac:chgData name="Ukwatta" userId="10951a6d-3610-4a87-8b75-8e5b3ed3f097" providerId="ADAL" clId="{8F5B0F1B-8E0B-4232-AA34-17543995573F}" dt="2022-02-11T16:28:01.196" v="0"/>
          <ac:spMkLst>
            <pc:docMk/>
            <pc:sldMk cId="1439023970" sldId="265"/>
            <ac:spMk id="5" creationId="{00000000-0000-0000-0000-000000000000}"/>
          </ac:spMkLst>
        </pc:spChg>
        <pc:picChg chg="mod">
          <ac:chgData name="Ukwatta" userId="10951a6d-3610-4a87-8b75-8e5b3ed3f097" providerId="ADAL" clId="{8F5B0F1B-8E0B-4232-AA34-17543995573F}" dt="2022-02-11T16:28:01.196" v="0"/>
          <ac:picMkLst>
            <pc:docMk/>
            <pc:sldMk cId="1439023970" sldId="265"/>
            <ac:picMk id="3" creationId="{00000000-0000-0000-0000-000000000000}"/>
          </ac:picMkLst>
        </pc:picChg>
      </pc:sldChg>
      <pc:sldChg chg="modSp mod">
        <pc:chgData name="Ukwatta" userId="10951a6d-3610-4a87-8b75-8e5b3ed3f097" providerId="ADAL" clId="{8F5B0F1B-8E0B-4232-AA34-17543995573F}" dt="2022-02-11T16:29:01.840" v="19" actId="1076"/>
        <pc:sldMkLst>
          <pc:docMk/>
          <pc:sldMk cId="192751853" sldId="266"/>
        </pc:sldMkLst>
        <pc:spChg chg="mod">
          <ac:chgData name="Ukwatta" userId="10951a6d-3610-4a87-8b75-8e5b3ed3f097" providerId="ADAL" clId="{8F5B0F1B-8E0B-4232-AA34-17543995573F}" dt="2022-02-11T16:28:01.196" v="0"/>
          <ac:spMkLst>
            <pc:docMk/>
            <pc:sldMk cId="192751853" sldId="266"/>
            <ac:spMk id="2" creationId="{00000000-0000-0000-0000-000000000000}"/>
          </ac:spMkLst>
        </pc:spChg>
        <pc:spChg chg="mod">
          <ac:chgData name="Ukwatta" userId="10951a6d-3610-4a87-8b75-8e5b3ed3f097" providerId="ADAL" clId="{8F5B0F1B-8E0B-4232-AA34-17543995573F}" dt="2022-02-11T16:28:01.196" v="0"/>
          <ac:spMkLst>
            <pc:docMk/>
            <pc:sldMk cId="192751853" sldId="266"/>
            <ac:spMk id="3" creationId="{00000000-0000-0000-0000-000000000000}"/>
          </ac:spMkLst>
        </pc:spChg>
        <pc:picChg chg="mod">
          <ac:chgData name="Ukwatta" userId="10951a6d-3610-4a87-8b75-8e5b3ed3f097" providerId="ADAL" clId="{8F5B0F1B-8E0B-4232-AA34-17543995573F}" dt="2022-02-11T16:29:01.840" v="19" actId="1076"/>
          <ac:picMkLst>
            <pc:docMk/>
            <pc:sldMk cId="192751853" sldId="266"/>
            <ac:picMk id="6" creationId="{00000000-0000-0000-0000-000000000000}"/>
          </ac:picMkLst>
        </pc:picChg>
      </pc:sldChg>
      <pc:sldChg chg="modSp mod">
        <pc:chgData name="Ukwatta" userId="10951a6d-3610-4a87-8b75-8e5b3ed3f097" providerId="ADAL" clId="{8F5B0F1B-8E0B-4232-AA34-17543995573F}" dt="2022-02-11T16:29:06.054" v="20" actId="14100"/>
        <pc:sldMkLst>
          <pc:docMk/>
          <pc:sldMk cId="4072125202" sldId="267"/>
        </pc:sldMkLst>
        <pc:spChg chg="mod">
          <ac:chgData name="Ukwatta" userId="10951a6d-3610-4a87-8b75-8e5b3ed3f097" providerId="ADAL" clId="{8F5B0F1B-8E0B-4232-AA34-17543995573F}" dt="2022-02-11T16:29:06.054" v="20" actId="14100"/>
          <ac:spMkLst>
            <pc:docMk/>
            <pc:sldMk cId="4072125202" sldId="267"/>
            <ac:spMk id="2" creationId="{00000000-0000-0000-0000-000000000000}"/>
          </ac:spMkLst>
        </pc:spChg>
        <pc:spChg chg="mod">
          <ac:chgData name="Ukwatta" userId="10951a6d-3610-4a87-8b75-8e5b3ed3f097" providerId="ADAL" clId="{8F5B0F1B-8E0B-4232-AA34-17543995573F}" dt="2022-02-11T16:28:03.407" v="5" actId="27636"/>
          <ac:spMkLst>
            <pc:docMk/>
            <pc:sldMk cId="4072125202" sldId="267"/>
            <ac:spMk id="3" creationId="{00000000-0000-0000-0000-000000000000}"/>
          </ac:spMkLst>
        </pc:spChg>
        <pc:spChg chg="mod">
          <ac:chgData name="Ukwatta" userId="10951a6d-3610-4a87-8b75-8e5b3ed3f097" providerId="ADAL" clId="{8F5B0F1B-8E0B-4232-AA34-17543995573F}" dt="2022-02-11T16:28:01.196" v="0"/>
          <ac:spMkLst>
            <pc:docMk/>
            <pc:sldMk cId="4072125202" sldId="267"/>
            <ac:spMk id="11" creationId="{00000000-0000-0000-0000-000000000000}"/>
          </ac:spMkLst>
        </pc:spChg>
        <pc:spChg chg="mod">
          <ac:chgData name="Ukwatta" userId="10951a6d-3610-4a87-8b75-8e5b3ed3f097" providerId="ADAL" clId="{8F5B0F1B-8E0B-4232-AA34-17543995573F}" dt="2022-02-11T16:28:01.196" v="0"/>
          <ac:spMkLst>
            <pc:docMk/>
            <pc:sldMk cId="4072125202" sldId="267"/>
            <ac:spMk id="17" creationId="{00000000-0000-0000-0000-000000000000}"/>
          </ac:spMkLst>
        </pc:spChg>
        <pc:picChg chg="mod">
          <ac:chgData name="Ukwatta" userId="10951a6d-3610-4a87-8b75-8e5b3ed3f097" providerId="ADAL" clId="{8F5B0F1B-8E0B-4232-AA34-17543995573F}" dt="2022-02-11T16:28:01.196" v="0"/>
          <ac:picMkLst>
            <pc:docMk/>
            <pc:sldMk cId="4072125202" sldId="267"/>
            <ac:picMk id="5" creationId="{00000000-0000-0000-0000-000000000000}"/>
          </ac:picMkLst>
        </pc:picChg>
        <pc:cxnChg chg="mod">
          <ac:chgData name="Ukwatta" userId="10951a6d-3610-4a87-8b75-8e5b3ed3f097" providerId="ADAL" clId="{8F5B0F1B-8E0B-4232-AA34-17543995573F}" dt="2022-02-11T16:28:01.196" v="0"/>
          <ac:cxnSpMkLst>
            <pc:docMk/>
            <pc:sldMk cId="4072125202" sldId="267"/>
            <ac:cxnSpMk id="7" creationId="{00000000-0000-0000-0000-000000000000}"/>
          </ac:cxnSpMkLst>
        </pc:cxnChg>
        <pc:cxnChg chg="mod">
          <ac:chgData name="Ukwatta" userId="10951a6d-3610-4a87-8b75-8e5b3ed3f097" providerId="ADAL" clId="{8F5B0F1B-8E0B-4232-AA34-17543995573F}" dt="2022-02-11T16:28:01.196" v="0"/>
          <ac:cxnSpMkLst>
            <pc:docMk/>
            <pc:sldMk cId="4072125202" sldId="267"/>
            <ac:cxnSpMk id="10" creationId="{00000000-0000-0000-0000-000000000000}"/>
          </ac:cxnSpMkLst>
        </pc:cxnChg>
        <pc:cxnChg chg="mod">
          <ac:chgData name="Ukwatta" userId="10951a6d-3610-4a87-8b75-8e5b3ed3f097" providerId="ADAL" clId="{8F5B0F1B-8E0B-4232-AA34-17543995573F}" dt="2022-02-11T16:28:01.196" v="0"/>
          <ac:cxnSpMkLst>
            <pc:docMk/>
            <pc:sldMk cId="4072125202" sldId="267"/>
            <ac:cxnSpMk id="15" creationId="{00000000-0000-0000-0000-000000000000}"/>
          </ac:cxnSpMkLst>
        </pc:cxnChg>
      </pc:sldChg>
      <pc:sldChg chg="modSp mod">
        <pc:chgData name="Ukwatta" userId="10951a6d-3610-4a87-8b75-8e5b3ed3f097" providerId="ADAL" clId="{8F5B0F1B-8E0B-4232-AA34-17543995573F}" dt="2022-02-11T16:29:14.820" v="22" actId="14100"/>
        <pc:sldMkLst>
          <pc:docMk/>
          <pc:sldMk cId="1388240442" sldId="268"/>
        </pc:sldMkLst>
        <pc:spChg chg="mod">
          <ac:chgData name="Ukwatta" userId="10951a6d-3610-4a87-8b75-8e5b3ed3f097" providerId="ADAL" clId="{8F5B0F1B-8E0B-4232-AA34-17543995573F}" dt="2022-02-11T16:29:14.820" v="22" actId="14100"/>
          <ac:spMkLst>
            <pc:docMk/>
            <pc:sldMk cId="1388240442" sldId="268"/>
            <ac:spMk id="2" creationId="{00000000-0000-0000-0000-000000000000}"/>
          </ac:spMkLst>
        </pc:spChg>
        <pc:spChg chg="mod">
          <ac:chgData name="Ukwatta" userId="10951a6d-3610-4a87-8b75-8e5b3ed3f097" providerId="ADAL" clId="{8F5B0F1B-8E0B-4232-AA34-17543995573F}" dt="2022-02-11T16:28:01.196" v="0"/>
          <ac:spMkLst>
            <pc:docMk/>
            <pc:sldMk cId="1388240442" sldId="268"/>
            <ac:spMk id="3" creationId="{00000000-0000-0000-0000-000000000000}"/>
          </ac:spMkLst>
        </pc:spChg>
        <pc:spChg chg="mod">
          <ac:chgData name="Ukwatta" userId="10951a6d-3610-4a87-8b75-8e5b3ed3f097" providerId="ADAL" clId="{8F5B0F1B-8E0B-4232-AA34-17543995573F}" dt="2022-02-11T16:28:01.196" v="0"/>
          <ac:spMkLst>
            <pc:docMk/>
            <pc:sldMk cId="1388240442" sldId="268"/>
            <ac:spMk id="9" creationId="{00000000-0000-0000-0000-000000000000}"/>
          </ac:spMkLst>
        </pc:spChg>
        <pc:picChg chg="mod">
          <ac:chgData name="Ukwatta" userId="10951a6d-3610-4a87-8b75-8e5b3ed3f097" providerId="ADAL" clId="{8F5B0F1B-8E0B-4232-AA34-17543995573F}" dt="2022-02-11T16:28:01.196" v="0"/>
          <ac:picMkLst>
            <pc:docMk/>
            <pc:sldMk cId="1388240442" sldId="268"/>
            <ac:picMk id="7" creationId="{00000000-0000-0000-0000-000000000000}"/>
          </ac:picMkLst>
        </pc:picChg>
        <pc:cxnChg chg="mod">
          <ac:chgData name="Ukwatta" userId="10951a6d-3610-4a87-8b75-8e5b3ed3f097" providerId="ADAL" clId="{8F5B0F1B-8E0B-4232-AA34-17543995573F}" dt="2022-02-11T16:28:01.196" v="0"/>
          <ac:cxnSpMkLst>
            <pc:docMk/>
            <pc:sldMk cId="1388240442" sldId="268"/>
            <ac:cxnSpMk id="8" creationId="{00000000-0000-0000-0000-000000000000}"/>
          </ac:cxnSpMkLst>
        </pc:cxnChg>
      </pc:sldChg>
      <pc:sldChg chg="modSp mod">
        <pc:chgData name="Ukwatta" userId="10951a6d-3610-4a87-8b75-8e5b3ed3f097" providerId="ADAL" clId="{8F5B0F1B-8E0B-4232-AA34-17543995573F}" dt="2022-02-11T16:28:03.477" v="6" actId="27636"/>
        <pc:sldMkLst>
          <pc:docMk/>
          <pc:sldMk cId="4002234003" sldId="269"/>
        </pc:sldMkLst>
        <pc:spChg chg="mod">
          <ac:chgData name="Ukwatta" userId="10951a6d-3610-4a87-8b75-8e5b3ed3f097" providerId="ADAL" clId="{8F5B0F1B-8E0B-4232-AA34-17543995573F}" dt="2022-02-11T16:28:01.196" v="0"/>
          <ac:spMkLst>
            <pc:docMk/>
            <pc:sldMk cId="4002234003" sldId="269"/>
            <ac:spMk id="2" creationId="{00000000-0000-0000-0000-000000000000}"/>
          </ac:spMkLst>
        </pc:spChg>
        <pc:spChg chg="mod">
          <ac:chgData name="Ukwatta" userId="10951a6d-3610-4a87-8b75-8e5b3ed3f097" providerId="ADAL" clId="{8F5B0F1B-8E0B-4232-AA34-17543995573F}" dt="2022-02-11T16:28:03.477" v="6" actId="27636"/>
          <ac:spMkLst>
            <pc:docMk/>
            <pc:sldMk cId="4002234003" sldId="269"/>
            <ac:spMk id="6" creationId="{00000000-0000-0000-0000-000000000000}"/>
          </ac:spMkLst>
        </pc:spChg>
        <pc:spChg chg="mod">
          <ac:chgData name="Ukwatta" userId="10951a6d-3610-4a87-8b75-8e5b3ed3f097" providerId="ADAL" clId="{8F5B0F1B-8E0B-4232-AA34-17543995573F}" dt="2022-02-11T16:28:01.196" v="0"/>
          <ac:spMkLst>
            <pc:docMk/>
            <pc:sldMk cId="4002234003" sldId="269"/>
            <ac:spMk id="7" creationId="{00000000-0000-0000-0000-000000000000}"/>
          </ac:spMkLst>
        </pc:spChg>
        <pc:picChg chg="mod">
          <ac:chgData name="Ukwatta" userId="10951a6d-3610-4a87-8b75-8e5b3ed3f097" providerId="ADAL" clId="{8F5B0F1B-8E0B-4232-AA34-17543995573F}" dt="2022-02-11T16:28:01.196" v="0"/>
          <ac:picMkLst>
            <pc:docMk/>
            <pc:sldMk cId="4002234003" sldId="269"/>
            <ac:picMk id="3" creationId="{00000000-0000-0000-0000-000000000000}"/>
          </ac:picMkLst>
        </pc:picChg>
        <pc:picChg chg="mod">
          <ac:chgData name="Ukwatta" userId="10951a6d-3610-4a87-8b75-8e5b3ed3f097" providerId="ADAL" clId="{8F5B0F1B-8E0B-4232-AA34-17543995573F}" dt="2022-02-11T16:28:01.196" v="0"/>
          <ac:picMkLst>
            <pc:docMk/>
            <pc:sldMk cId="4002234003" sldId="269"/>
            <ac:picMk id="5" creationId="{00000000-0000-0000-0000-000000000000}"/>
          </ac:picMkLst>
        </pc:picChg>
      </pc:sldChg>
      <pc:sldChg chg="modSp mod modNotes">
        <pc:chgData name="Ukwatta" userId="10951a6d-3610-4a87-8b75-8e5b3ed3f097" providerId="ADAL" clId="{8F5B0F1B-8E0B-4232-AA34-17543995573F}" dt="2022-02-11T16:29:26.214" v="24" actId="1076"/>
        <pc:sldMkLst>
          <pc:docMk/>
          <pc:sldMk cId="2910850657" sldId="272"/>
        </pc:sldMkLst>
        <pc:spChg chg="mod">
          <ac:chgData name="Ukwatta" userId="10951a6d-3610-4a87-8b75-8e5b3ed3f097" providerId="ADAL" clId="{8F5B0F1B-8E0B-4232-AA34-17543995573F}" dt="2022-02-11T16:28:01.196" v="0"/>
          <ac:spMkLst>
            <pc:docMk/>
            <pc:sldMk cId="2910850657" sldId="272"/>
            <ac:spMk id="2" creationId="{00000000-0000-0000-0000-000000000000}"/>
          </ac:spMkLst>
        </pc:spChg>
        <pc:spChg chg="mod">
          <ac:chgData name="Ukwatta" userId="10951a6d-3610-4a87-8b75-8e5b3ed3f097" providerId="ADAL" clId="{8F5B0F1B-8E0B-4232-AA34-17543995573F}" dt="2022-02-11T16:28:01.196" v="0"/>
          <ac:spMkLst>
            <pc:docMk/>
            <pc:sldMk cId="2910850657" sldId="272"/>
            <ac:spMk id="3" creationId="{00000000-0000-0000-0000-000000000000}"/>
          </ac:spMkLst>
        </pc:spChg>
        <pc:picChg chg="mod">
          <ac:chgData name="Ukwatta" userId="10951a6d-3610-4a87-8b75-8e5b3ed3f097" providerId="ADAL" clId="{8F5B0F1B-8E0B-4232-AA34-17543995573F}" dt="2022-02-11T16:29:26.214" v="24" actId="1076"/>
          <ac:picMkLst>
            <pc:docMk/>
            <pc:sldMk cId="2910850657" sldId="272"/>
            <ac:picMk id="5" creationId="{00000000-0000-0000-0000-000000000000}"/>
          </ac:picMkLst>
        </pc:picChg>
        <pc:picChg chg="mod">
          <ac:chgData name="Ukwatta" userId="10951a6d-3610-4a87-8b75-8e5b3ed3f097" providerId="ADAL" clId="{8F5B0F1B-8E0B-4232-AA34-17543995573F}" dt="2022-02-11T16:29:24.581" v="23" actId="1076"/>
          <ac:picMkLst>
            <pc:docMk/>
            <pc:sldMk cId="2910850657" sldId="272"/>
            <ac:picMk id="6" creationId="{00000000-0000-0000-0000-000000000000}"/>
          </ac:picMkLst>
        </pc:picChg>
      </pc:sldChg>
      <pc:sldChg chg="modSp">
        <pc:chgData name="Ukwatta" userId="10951a6d-3610-4a87-8b75-8e5b3ed3f097" providerId="ADAL" clId="{8F5B0F1B-8E0B-4232-AA34-17543995573F}" dt="2022-02-11T16:28:01.196" v="0"/>
        <pc:sldMkLst>
          <pc:docMk/>
          <pc:sldMk cId="3144662902" sldId="273"/>
        </pc:sldMkLst>
        <pc:spChg chg="mod">
          <ac:chgData name="Ukwatta" userId="10951a6d-3610-4a87-8b75-8e5b3ed3f097" providerId="ADAL" clId="{8F5B0F1B-8E0B-4232-AA34-17543995573F}" dt="2022-02-11T16:28:01.196" v="0"/>
          <ac:spMkLst>
            <pc:docMk/>
            <pc:sldMk cId="3144662902" sldId="273"/>
            <ac:spMk id="2" creationId="{00000000-0000-0000-0000-000000000000}"/>
          </ac:spMkLst>
        </pc:spChg>
        <pc:spChg chg="mod">
          <ac:chgData name="Ukwatta" userId="10951a6d-3610-4a87-8b75-8e5b3ed3f097" providerId="ADAL" clId="{8F5B0F1B-8E0B-4232-AA34-17543995573F}" dt="2022-02-11T16:28:01.196" v="0"/>
          <ac:spMkLst>
            <pc:docMk/>
            <pc:sldMk cId="3144662902" sldId="273"/>
            <ac:spMk id="3" creationId="{00000000-0000-0000-0000-000000000000}"/>
          </ac:spMkLst>
        </pc:spChg>
      </pc:sldChg>
      <pc:sldChg chg="modSp">
        <pc:chgData name="Ukwatta" userId="10951a6d-3610-4a87-8b75-8e5b3ed3f097" providerId="ADAL" clId="{8F5B0F1B-8E0B-4232-AA34-17543995573F}" dt="2022-02-11T16:28:01.196" v="0"/>
        <pc:sldMkLst>
          <pc:docMk/>
          <pc:sldMk cId="1510630525" sldId="274"/>
        </pc:sldMkLst>
        <pc:spChg chg="mod">
          <ac:chgData name="Ukwatta" userId="10951a6d-3610-4a87-8b75-8e5b3ed3f097" providerId="ADAL" clId="{8F5B0F1B-8E0B-4232-AA34-17543995573F}" dt="2022-02-11T16:28:01.196" v="0"/>
          <ac:spMkLst>
            <pc:docMk/>
            <pc:sldMk cId="1510630525" sldId="274"/>
            <ac:spMk id="2" creationId="{00000000-0000-0000-0000-000000000000}"/>
          </ac:spMkLst>
        </pc:spChg>
        <pc:spChg chg="mod">
          <ac:chgData name="Ukwatta" userId="10951a6d-3610-4a87-8b75-8e5b3ed3f097" providerId="ADAL" clId="{8F5B0F1B-8E0B-4232-AA34-17543995573F}" dt="2022-02-11T16:28:01.196" v="0"/>
          <ac:spMkLst>
            <pc:docMk/>
            <pc:sldMk cId="1510630525" sldId="274"/>
            <ac:spMk id="3" creationId="{00000000-0000-0000-0000-000000000000}"/>
          </ac:spMkLst>
        </pc:spChg>
        <pc:spChg chg="mod">
          <ac:chgData name="Ukwatta" userId="10951a6d-3610-4a87-8b75-8e5b3ed3f097" providerId="ADAL" clId="{8F5B0F1B-8E0B-4232-AA34-17543995573F}" dt="2022-02-11T16:28:01.196" v="0"/>
          <ac:spMkLst>
            <pc:docMk/>
            <pc:sldMk cId="1510630525" sldId="274"/>
            <ac:spMk id="7" creationId="{00000000-0000-0000-0000-000000000000}"/>
          </ac:spMkLst>
        </pc:spChg>
        <pc:picChg chg="mod">
          <ac:chgData name="Ukwatta" userId="10951a6d-3610-4a87-8b75-8e5b3ed3f097" providerId="ADAL" clId="{8F5B0F1B-8E0B-4232-AA34-17543995573F}" dt="2022-02-11T16:28:01.196" v="0"/>
          <ac:picMkLst>
            <pc:docMk/>
            <pc:sldMk cId="1510630525" sldId="274"/>
            <ac:picMk id="5" creationId="{00000000-0000-0000-0000-000000000000}"/>
          </ac:picMkLst>
        </pc:picChg>
      </pc:sldChg>
      <pc:sldChg chg="modSp mod modNotes">
        <pc:chgData name="Ukwatta" userId="10951a6d-3610-4a87-8b75-8e5b3ed3f097" providerId="ADAL" clId="{8F5B0F1B-8E0B-4232-AA34-17543995573F}" dt="2022-02-11T16:30:10.041" v="28" actId="14100"/>
        <pc:sldMkLst>
          <pc:docMk/>
          <pc:sldMk cId="64367903" sldId="275"/>
        </pc:sldMkLst>
        <pc:spChg chg="mod">
          <ac:chgData name="Ukwatta" userId="10951a6d-3610-4a87-8b75-8e5b3ed3f097" providerId="ADAL" clId="{8F5B0F1B-8E0B-4232-AA34-17543995573F}" dt="2022-02-11T16:28:01.196" v="0"/>
          <ac:spMkLst>
            <pc:docMk/>
            <pc:sldMk cId="64367903" sldId="275"/>
            <ac:spMk id="2" creationId="{00000000-0000-0000-0000-000000000000}"/>
          </ac:spMkLst>
        </pc:spChg>
        <pc:spChg chg="mod">
          <ac:chgData name="Ukwatta" userId="10951a6d-3610-4a87-8b75-8e5b3ed3f097" providerId="ADAL" clId="{8F5B0F1B-8E0B-4232-AA34-17543995573F}" dt="2022-02-11T16:30:10.041" v="28" actId="14100"/>
          <ac:spMkLst>
            <pc:docMk/>
            <pc:sldMk cId="64367903" sldId="275"/>
            <ac:spMk id="5" creationId="{00000000-0000-0000-0000-000000000000}"/>
          </ac:spMkLst>
        </pc:spChg>
        <pc:picChg chg="mod">
          <ac:chgData name="Ukwatta" userId="10951a6d-3610-4a87-8b75-8e5b3ed3f097" providerId="ADAL" clId="{8F5B0F1B-8E0B-4232-AA34-17543995573F}" dt="2022-02-11T16:28:01.196" v="0"/>
          <ac:picMkLst>
            <pc:docMk/>
            <pc:sldMk cId="64367903" sldId="275"/>
            <ac:picMk id="3" creationId="{00000000-0000-0000-0000-000000000000}"/>
          </ac:picMkLst>
        </pc:picChg>
        <pc:picChg chg="mod">
          <ac:chgData name="Ukwatta" userId="10951a6d-3610-4a87-8b75-8e5b3ed3f097" providerId="ADAL" clId="{8F5B0F1B-8E0B-4232-AA34-17543995573F}" dt="2022-02-11T16:29:51.672" v="25" actId="1076"/>
          <ac:picMkLst>
            <pc:docMk/>
            <pc:sldMk cId="64367903" sldId="275"/>
            <ac:picMk id="6" creationId="{00000000-0000-0000-0000-000000000000}"/>
          </ac:picMkLst>
        </pc:picChg>
      </pc:sldChg>
      <pc:sldChg chg="modSp">
        <pc:chgData name="Ukwatta" userId="10951a6d-3610-4a87-8b75-8e5b3ed3f097" providerId="ADAL" clId="{8F5B0F1B-8E0B-4232-AA34-17543995573F}" dt="2022-02-11T16:28:01.196" v="0"/>
        <pc:sldMkLst>
          <pc:docMk/>
          <pc:sldMk cId="2670625926" sldId="278"/>
        </pc:sldMkLst>
        <pc:spChg chg="mod">
          <ac:chgData name="Ukwatta" userId="10951a6d-3610-4a87-8b75-8e5b3ed3f097" providerId="ADAL" clId="{8F5B0F1B-8E0B-4232-AA34-17543995573F}" dt="2022-02-11T16:28:01.196" v="0"/>
          <ac:spMkLst>
            <pc:docMk/>
            <pc:sldMk cId="2670625926" sldId="278"/>
            <ac:spMk id="2" creationId="{00000000-0000-0000-0000-000000000000}"/>
          </ac:spMkLst>
        </pc:spChg>
        <pc:spChg chg="mod">
          <ac:chgData name="Ukwatta" userId="10951a6d-3610-4a87-8b75-8e5b3ed3f097" providerId="ADAL" clId="{8F5B0F1B-8E0B-4232-AA34-17543995573F}" dt="2022-02-11T16:28:01.196" v="0"/>
          <ac:spMkLst>
            <pc:docMk/>
            <pc:sldMk cId="2670625926" sldId="278"/>
            <ac:spMk id="9" creationId="{00000000-0000-0000-0000-000000000000}"/>
          </ac:spMkLst>
        </pc:spChg>
        <pc:picChg chg="mod">
          <ac:chgData name="Ukwatta" userId="10951a6d-3610-4a87-8b75-8e5b3ed3f097" providerId="ADAL" clId="{8F5B0F1B-8E0B-4232-AA34-17543995573F}" dt="2022-02-11T16:28:01.196" v="0"/>
          <ac:picMkLst>
            <pc:docMk/>
            <pc:sldMk cId="2670625926" sldId="278"/>
            <ac:picMk id="3" creationId="{00000000-0000-0000-0000-000000000000}"/>
          </ac:picMkLst>
        </pc:picChg>
      </pc:sldChg>
      <pc:sldChg chg="modSp">
        <pc:chgData name="Ukwatta" userId="10951a6d-3610-4a87-8b75-8e5b3ed3f097" providerId="ADAL" clId="{8F5B0F1B-8E0B-4232-AA34-17543995573F}" dt="2022-02-11T16:28:01.196" v="0"/>
        <pc:sldMkLst>
          <pc:docMk/>
          <pc:sldMk cId="3266221982" sldId="280"/>
        </pc:sldMkLst>
        <pc:spChg chg="mod">
          <ac:chgData name="Ukwatta" userId="10951a6d-3610-4a87-8b75-8e5b3ed3f097" providerId="ADAL" clId="{8F5B0F1B-8E0B-4232-AA34-17543995573F}" dt="2022-02-11T16:28:01.196" v="0"/>
          <ac:spMkLst>
            <pc:docMk/>
            <pc:sldMk cId="3266221982" sldId="280"/>
            <ac:spMk id="2" creationId="{00000000-0000-0000-0000-000000000000}"/>
          </ac:spMkLst>
        </pc:spChg>
        <pc:spChg chg="mod">
          <ac:chgData name="Ukwatta" userId="10951a6d-3610-4a87-8b75-8e5b3ed3f097" providerId="ADAL" clId="{8F5B0F1B-8E0B-4232-AA34-17543995573F}" dt="2022-02-11T16:28:01.196" v="0"/>
          <ac:spMkLst>
            <pc:docMk/>
            <pc:sldMk cId="3266221982" sldId="280"/>
            <ac:spMk id="3" creationId="{00000000-0000-0000-0000-000000000000}"/>
          </ac:spMkLst>
        </pc:spChg>
        <pc:spChg chg="mod">
          <ac:chgData name="Ukwatta" userId="10951a6d-3610-4a87-8b75-8e5b3ed3f097" providerId="ADAL" clId="{8F5B0F1B-8E0B-4232-AA34-17543995573F}" dt="2022-02-11T16:28:01.196" v="0"/>
          <ac:spMkLst>
            <pc:docMk/>
            <pc:sldMk cId="3266221982" sldId="280"/>
            <ac:spMk id="7" creationId="{00000000-0000-0000-0000-000000000000}"/>
          </ac:spMkLst>
        </pc:spChg>
        <pc:picChg chg="mod">
          <ac:chgData name="Ukwatta" userId="10951a6d-3610-4a87-8b75-8e5b3ed3f097" providerId="ADAL" clId="{8F5B0F1B-8E0B-4232-AA34-17543995573F}" dt="2022-02-11T16:28:01.196" v="0"/>
          <ac:picMkLst>
            <pc:docMk/>
            <pc:sldMk cId="3266221982" sldId="280"/>
            <ac:picMk id="5" creationId="{00000000-0000-0000-0000-000000000000}"/>
          </ac:picMkLst>
        </pc:picChg>
        <pc:cxnChg chg="mod">
          <ac:chgData name="Ukwatta" userId="10951a6d-3610-4a87-8b75-8e5b3ed3f097" providerId="ADAL" clId="{8F5B0F1B-8E0B-4232-AA34-17543995573F}" dt="2022-02-11T16:28:01.196" v="0"/>
          <ac:cxnSpMkLst>
            <pc:docMk/>
            <pc:sldMk cId="3266221982" sldId="280"/>
            <ac:cxnSpMk id="8" creationId="{00000000-0000-0000-0000-000000000000}"/>
          </ac:cxnSpMkLst>
        </pc:cxnChg>
      </pc:sldChg>
      <pc:sldChg chg="modSp">
        <pc:chgData name="Ukwatta" userId="10951a6d-3610-4a87-8b75-8e5b3ed3f097" providerId="ADAL" clId="{8F5B0F1B-8E0B-4232-AA34-17543995573F}" dt="2022-02-11T16:28:01.196" v="0"/>
        <pc:sldMkLst>
          <pc:docMk/>
          <pc:sldMk cId="1474493634" sldId="281"/>
        </pc:sldMkLst>
        <pc:spChg chg="mod">
          <ac:chgData name="Ukwatta" userId="10951a6d-3610-4a87-8b75-8e5b3ed3f097" providerId="ADAL" clId="{8F5B0F1B-8E0B-4232-AA34-17543995573F}" dt="2022-02-11T16:28:01.196" v="0"/>
          <ac:spMkLst>
            <pc:docMk/>
            <pc:sldMk cId="1474493634" sldId="281"/>
            <ac:spMk id="2" creationId="{00000000-0000-0000-0000-000000000000}"/>
          </ac:spMkLst>
        </pc:spChg>
        <pc:spChg chg="mod">
          <ac:chgData name="Ukwatta" userId="10951a6d-3610-4a87-8b75-8e5b3ed3f097" providerId="ADAL" clId="{8F5B0F1B-8E0B-4232-AA34-17543995573F}" dt="2022-02-11T16:28:01.196" v="0"/>
          <ac:spMkLst>
            <pc:docMk/>
            <pc:sldMk cId="1474493634" sldId="281"/>
            <ac:spMk id="3" creationId="{00000000-0000-0000-0000-000000000000}"/>
          </ac:spMkLst>
        </pc:spChg>
        <pc:picChg chg="mod">
          <ac:chgData name="Ukwatta" userId="10951a6d-3610-4a87-8b75-8e5b3ed3f097" providerId="ADAL" clId="{8F5B0F1B-8E0B-4232-AA34-17543995573F}" dt="2022-02-11T16:28:01.196" v="0"/>
          <ac:picMkLst>
            <pc:docMk/>
            <pc:sldMk cId="1474493634" sldId="281"/>
            <ac:picMk id="4" creationId="{00000000-0000-0000-0000-000000000000}"/>
          </ac:picMkLst>
        </pc:picChg>
      </pc:sldChg>
      <pc:sldChg chg="modSp mod">
        <pc:chgData name="Ukwatta" userId="10951a6d-3610-4a87-8b75-8e5b3ed3f097" providerId="ADAL" clId="{8F5B0F1B-8E0B-4232-AA34-17543995573F}" dt="2022-02-11T16:28:03.810" v="8" actId="27636"/>
        <pc:sldMkLst>
          <pc:docMk/>
          <pc:sldMk cId="2122980799" sldId="283"/>
        </pc:sldMkLst>
        <pc:spChg chg="mod">
          <ac:chgData name="Ukwatta" userId="10951a6d-3610-4a87-8b75-8e5b3ed3f097" providerId="ADAL" clId="{8F5B0F1B-8E0B-4232-AA34-17543995573F}" dt="2022-02-11T16:28:01.196" v="0"/>
          <ac:spMkLst>
            <pc:docMk/>
            <pc:sldMk cId="2122980799" sldId="283"/>
            <ac:spMk id="2" creationId="{00000000-0000-0000-0000-000000000000}"/>
          </ac:spMkLst>
        </pc:spChg>
        <pc:spChg chg="mod">
          <ac:chgData name="Ukwatta" userId="10951a6d-3610-4a87-8b75-8e5b3ed3f097" providerId="ADAL" clId="{8F5B0F1B-8E0B-4232-AA34-17543995573F}" dt="2022-02-11T16:28:03.810" v="8" actId="27636"/>
          <ac:spMkLst>
            <pc:docMk/>
            <pc:sldMk cId="2122980799" sldId="283"/>
            <ac:spMk id="3" creationId="{00000000-0000-0000-0000-000000000000}"/>
          </ac:spMkLst>
        </pc:spChg>
        <pc:picChg chg="mod">
          <ac:chgData name="Ukwatta" userId="10951a6d-3610-4a87-8b75-8e5b3ed3f097" providerId="ADAL" clId="{8F5B0F1B-8E0B-4232-AA34-17543995573F}" dt="2022-02-11T16:28:01.196" v="0"/>
          <ac:picMkLst>
            <pc:docMk/>
            <pc:sldMk cId="2122980799" sldId="283"/>
            <ac:picMk id="6" creationId="{00000000-0000-0000-0000-000000000000}"/>
          </ac:picMkLst>
        </pc:picChg>
      </pc:sldChg>
      <pc:sldChg chg="modSp modNotes">
        <pc:chgData name="Ukwatta" userId="10951a6d-3610-4a87-8b75-8e5b3ed3f097" providerId="ADAL" clId="{8F5B0F1B-8E0B-4232-AA34-17543995573F}" dt="2022-02-11T16:28:01.196" v="0"/>
        <pc:sldMkLst>
          <pc:docMk/>
          <pc:sldMk cId="1225852899" sldId="286"/>
        </pc:sldMkLst>
        <pc:spChg chg="mod">
          <ac:chgData name="Ukwatta" userId="10951a6d-3610-4a87-8b75-8e5b3ed3f097" providerId="ADAL" clId="{8F5B0F1B-8E0B-4232-AA34-17543995573F}" dt="2022-02-11T16:28:01.196" v="0"/>
          <ac:spMkLst>
            <pc:docMk/>
            <pc:sldMk cId="1225852899" sldId="286"/>
            <ac:spMk id="2" creationId="{00000000-0000-0000-0000-000000000000}"/>
          </ac:spMkLst>
        </pc:spChg>
        <pc:spChg chg="mod">
          <ac:chgData name="Ukwatta" userId="10951a6d-3610-4a87-8b75-8e5b3ed3f097" providerId="ADAL" clId="{8F5B0F1B-8E0B-4232-AA34-17543995573F}" dt="2022-02-11T16:28:01.196" v="0"/>
          <ac:spMkLst>
            <pc:docMk/>
            <pc:sldMk cId="1225852899" sldId="286"/>
            <ac:spMk id="3" creationId="{00000000-0000-0000-0000-000000000000}"/>
          </ac:spMkLst>
        </pc:spChg>
        <pc:picChg chg="mod">
          <ac:chgData name="Ukwatta" userId="10951a6d-3610-4a87-8b75-8e5b3ed3f097" providerId="ADAL" clId="{8F5B0F1B-8E0B-4232-AA34-17543995573F}" dt="2022-02-11T16:28:01.196" v="0"/>
          <ac:picMkLst>
            <pc:docMk/>
            <pc:sldMk cId="1225852899" sldId="286"/>
            <ac:picMk id="8" creationId="{00000000-0000-0000-0000-000000000000}"/>
          </ac:picMkLst>
        </pc:picChg>
      </pc:sldChg>
      <pc:sldChg chg="modSp">
        <pc:chgData name="Ukwatta" userId="10951a6d-3610-4a87-8b75-8e5b3ed3f097" providerId="ADAL" clId="{8F5B0F1B-8E0B-4232-AA34-17543995573F}" dt="2022-02-11T16:28:01.196" v="0"/>
        <pc:sldMkLst>
          <pc:docMk/>
          <pc:sldMk cId="982280948" sldId="293"/>
        </pc:sldMkLst>
        <pc:spChg chg="mod">
          <ac:chgData name="Ukwatta" userId="10951a6d-3610-4a87-8b75-8e5b3ed3f097" providerId="ADAL" clId="{8F5B0F1B-8E0B-4232-AA34-17543995573F}" dt="2022-02-11T16:28:01.196" v="0"/>
          <ac:spMkLst>
            <pc:docMk/>
            <pc:sldMk cId="982280948" sldId="293"/>
            <ac:spMk id="2" creationId="{00000000-0000-0000-0000-000000000000}"/>
          </ac:spMkLst>
        </pc:spChg>
        <pc:spChg chg="mod">
          <ac:chgData name="Ukwatta" userId="10951a6d-3610-4a87-8b75-8e5b3ed3f097" providerId="ADAL" clId="{8F5B0F1B-8E0B-4232-AA34-17543995573F}" dt="2022-02-11T16:28:01.196" v="0"/>
          <ac:spMkLst>
            <pc:docMk/>
            <pc:sldMk cId="982280948" sldId="293"/>
            <ac:spMk id="3" creationId="{00000000-0000-0000-0000-000000000000}"/>
          </ac:spMkLst>
        </pc:spChg>
        <pc:picChg chg="mod">
          <ac:chgData name="Ukwatta" userId="10951a6d-3610-4a87-8b75-8e5b3ed3f097" providerId="ADAL" clId="{8F5B0F1B-8E0B-4232-AA34-17543995573F}" dt="2022-02-11T16:28:01.196" v="0"/>
          <ac:picMkLst>
            <pc:docMk/>
            <pc:sldMk cId="982280948" sldId="293"/>
            <ac:picMk id="4" creationId="{00000000-0000-0000-0000-000000000000}"/>
          </ac:picMkLst>
        </pc:picChg>
      </pc:sldChg>
      <pc:sldChg chg="modSp mod">
        <pc:chgData name="Ukwatta" userId="10951a6d-3610-4a87-8b75-8e5b3ed3f097" providerId="ADAL" clId="{8F5B0F1B-8E0B-4232-AA34-17543995573F}" dt="2022-02-11T20:36:26.489" v="31" actId="1076"/>
        <pc:sldMkLst>
          <pc:docMk/>
          <pc:sldMk cId="3215978267" sldId="296"/>
        </pc:sldMkLst>
        <pc:spChg chg="mod">
          <ac:chgData name="Ukwatta" userId="10951a6d-3610-4a87-8b75-8e5b3ed3f097" providerId="ADAL" clId="{8F5B0F1B-8E0B-4232-AA34-17543995573F}" dt="2022-02-11T16:28:01.196" v="0"/>
          <ac:spMkLst>
            <pc:docMk/>
            <pc:sldMk cId="3215978267" sldId="296"/>
            <ac:spMk id="9" creationId="{00000000-0000-0000-0000-000000000000}"/>
          </ac:spMkLst>
        </pc:spChg>
        <pc:picChg chg="mod">
          <ac:chgData name="Ukwatta" userId="10951a6d-3610-4a87-8b75-8e5b3ed3f097" providerId="ADAL" clId="{8F5B0F1B-8E0B-4232-AA34-17543995573F}" dt="2022-02-11T20:36:26.489" v="31" actId="1076"/>
          <ac:picMkLst>
            <pc:docMk/>
            <pc:sldMk cId="3215978267" sldId="296"/>
            <ac:picMk id="3" creationId="{00000000-0000-0000-0000-000000000000}"/>
          </ac:picMkLst>
        </pc:picChg>
      </pc:sldChg>
      <pc:sldChg chg="modSp">
        <pc:chgData name="Ukwatta" userId="10951a6d-3610-4a87-8b75-8e5b3ed3f097" providerId="ADAL" clId="{8F5B0F1B-8E0B-4232-AA34-17543995573F}" dt="2022-02-11T16:28:01.196" v="0"/>
        <pc:sldMkLst>
          <pc:docMk/>
          <pc:sldMk cId="2311355153" sldId="297"/>
        </pc:sldMkLst>
        <pc:spChg chg="mod">
          <ac:chgData name="Ukwatta" userId="10951a6d-3610-4a87-8b75-8e5b3ed3f097" providerId="ADAL" clId="{8F5B0F1B-8E0B-4232-AA34-17543995573F}" dt="2022-02-11T16:28:01.196" v="0"/>
          <ac:spMkLst>
            <pc:docMk/>
            <pc:sldMk cId="2311355153" sldId="297"/>
            <ac:spMk id="2" creationId="{00000000-0000-0000-0000-000000000000}"/>
          </ac:spMkLst>
        </pc:spChg>
        <pc:spChg chg="mod">
          <ac:chgData name="Ukwatta" userId="10951a6d-3610-4a87-8b75-8e5b3ed3f097" providerId="ADAL" clId="{8F5B0F1B-8E0B-4232-AA34-17543995573F}" dt="2022-02-11T16:28:01.196" v="0"/>
          <ac:spMkLst>
            <pc:docMk/>
            <pc:sldMk cId="2311355153" sldId="297"/>
            <ac:spMk id="7" creationId="{00000000-0000-0000-0000-000000000000}"/>
          </ac:spMkLst>
        </pc:spChg>
        <pc:spChg chg="mod">
          <ac:chgData name="Ukwatta" userId="10951a6d-3610-4a87-8b75-8e5b3ed3f097" providerId="ADAL" clId="{8F5B0F1B-8E0B-4232-AA34-17543995573F}" dt="2022-02-11T16:28:01.196" v="0"/>
          <ac:spMkLst>
            <pc:docMk/>
            <pc:sldMk cId="2311355153" sldId="297"/>
            <ac:spMk id="10" creationId="{00000000-0000-0000-0000-000000000000}"/>
          </ac:spMkLst>
        </pc:spChg>
        <pc:spChg chg="mod">
          <ac:chgData name="Ukwatta" userId="10951a6d-3610-4a87-8b75-8e5b3ed3f097" providerId="ADAL" clId="{8F5B0F1B-8E0B-4232-AA34-17543995573F}" dt="2022-02-11T16:28:01.196" v="0"/>
          <ac:spMkLst>
            <pc:docMk/>
            <pc:sldMk cId="2311355153" sldId="297"/>
            <ac:spMk id="13" creationId="{00000000-0000-0000-0000-000000000000}"/>
          </ac:spMkLst>
        </pc:spChg>
        <pc:picChg chg="mod">
          <ac:chgData name="Ukwatta" userId="10951a6d-3610-4a87-8b75-8e5b3ed3f097" providerId="ADAL" clId="{8F5B0F1B-8E0B-4232-AA34-17543995573F}" dt="2022-02-11T16:28:01.196" v="0"/>
          <ac:picMkLst>
            <pc:docMk/>
            <pc:sldMk cId="2311355153" sldId="297"/>
            <ac:picMk id="3" creationId="{00000000-0000-0000-0000-000000000000}"/>
          </ac:picMkLst>
        </pc:picChg>
        <pc:cxnChg chg="mod">
          <ac:chgData name="Ukwatta" userId="10951a6d-3610-4a87-8b75-8e5b3ed3f097" providerId="ADAL" clId="{8F5B0F1B-8E0B-4232-AA34-17543995573F}" dt="2022-02-11T16:28:01.196" v="0"/>
          <ac:cxnSpMkLst>
            <pc:docMk/>
            <pc:sldMk cId="2311355153" sldId="297"/>
            <ac:cxnSpMk id="9" creationId="{00000000-0000-0000-0000-000000000000}"/>
          </ac:cxnSpMkLst>
        </pc:cxnChg>
        <pc:cxnChg chg="mod">
          <ac:chgData name="Ukwatta" userId="10951a6d-3610-4a87-8b75-8e5b3ed3f097" providerId="ADAL" clId="{8F5B0F1B-8E0B-4232-AA34-17543995573F}" dt="2022-02-11T16:28:01.196" v="0"/>
          <ac:cxnSpMkLst>
            <pc:docMk/>
            <pc:sldMk cId="2311355153" sldId="297"/>
            <ac:cxnSpMk id="12" creationId="{00000000-0000-0000-0000-000000000000}"/>
          </ac:cxnSpMkLst>
        </pc:cxnChg>
      </pc:sldChg>
      <pc:sldChg chg="modSp mod">
        <pc:chgData name="Ukwatta" userId="10951a6d-3610-4a87-8b75-8e5b3ed3f097" providerId="ADAL" clId="{8F5B0F1B-8E0B-4232-AA34-17543995573F}" dt="2022-02-11T16:28:55.463" v="18" actId="313"/>
        <pc:sldMkLst>
          <pc:docMk/>
          <pc:sldMk cId="1392792906" sldId="298"/>
        </pc:sldMkLst>
        <pc:spChg chg="mod">
          <ac:chgData name="Ukwatta" userId="10951a6d-3610-4a87-8b75-8e5b3ed3f097" providerId="ADAL" clId="{8F5B0F1B-8E0B-4232-AA34-17543995573F}" dt="2022-02-11T16:28:01.196" v="0"/>
          <ac:spMkLst>
            <pc:docMk/>
            <pc:sldMk cId="1392792906" sldId="298"/>
            <ac:spMk id="2" creationId="{00000000-0000-0000-0000-000000000000}"/>
          </ac:spMkLst>
        </pc:spChg>
        <pc:spChg chg="mod">
          <ac:chgData name="Ukwatta" userId="10951a6d-3610-4a87-8b75-8e5b3ed3f097" providerId="ADAL" clId="{8F5B0F1B-8E0B-4232-AA34-17543995573F}" dt="2022-02-11T16:28:55.463" v="18" actId="313"/>
          <ac:spMkLst>
            <pc:docMk/>
            <pc:sldMk cId="1392792906" sldId="298"/>
            <ac:spMk id="3" creationId="{00000000-0000-0000-0000-000000000000}"/>
          </ac:spMkLst>
        </pc:spChg>
      </pc:sldChg>
      <pc:sldChg chg="modSp mod modNotes">
        <pc:chgData name="Ukwatta" userId="10951a6d-3610-4a87-8b75-8e5b3ed3f097" providerId="ADAL" clId="{8F5B0F1B-8E0B-4232-AA34-17543995573F}" dt="2022-02-11T16:28:03.599" v="7" actId="27636"/>
        <pc:sldMkLst>
          <pc:docMk/>
          <pc:sldMk cId="2210711975" sldId="299"/>
        </pc:sldMkLst>
        <pc:spChg chg="mod">
          <ac:chgData name="Ukwatta" userId="10951a6d-3610-4a87-8b75-8e5b3ed3f097" providerId="ADAL" clId="{8F5B0F1B-8E0B-4232-AA34-17543995573F}" dt="2022-02-11T16:28:01.196" v="0"/>
          <ac:spMkLst>
            <pc:docMk/>
            <pc:sldMk cId="2210711975" sldId="299"/>
            <ac:spMk id="2" creationId="{00000000-0000-0000-0000-000000000000}"/>
          </ac:spMkLst>
        </pc:spChg>
        <pc:spChg chg="mod">
          <ac:chgData name="Ukwatta" userId="10951a6d-3610-4a87-8b75-8e5b3ed3f097" providerId="ADAL" clId="{8F5B0F1B-8E0B-4232-AA34-17543995573F}" dt="2022-02-11T16:28:03.599" v="7" actId="27636"/>
          <ac:spMkLst>
            <pc:docMk/>
            <pc:sldMk cId="2210711975" sldId="299"/>
            <ac:spMk id="3" creationId="{00000000-0000-0000-0000-000000000000}"/>
          </ac:spMkLst>
        </pc:spChg>
      </pc:sldChg>
      <pc:sldChg chg="modSp modNotes">
        <pc:chgData name="Ukwatta" userId="10951a6d-3610-4a87-8b75-8e5b3ed3f097" providerId="ADAL" clId="{8F5B0F1B-8E0B-4232-AA34-17543995573F}" dt="2022-02-11T16:28:01.196" v="0"/>
        <pc:sldMkLst>
          <pc:docMk/>
          <pc:sldMk cId="3436693914" sldId="300"/>
        </pc:sldMkLst>
        <pc:spChg chg="mod">
          <ac:chgData name="Ukwatta" userId="10951a6d-3610-4a87-8b75-8e5b3ed3f097" providerId="ADAL" clId="{8F5B0F1B-8E0B-4232-AA34-17543995573F}" dt="2022-02-11T16:28:01.196" v="0"/>
          <ac:spMkLst>
            <pc:docMk/>
            <pc:sldMk cId="3436693914" sldId="300"/>
            <ac:spMk id="2" creationId="{00000000-0000-0000-0000-000000000000}"/>
          </ac:spMkLst>
        </pc:spChg>
        <pc:spChg chg="mod">
          <ac:chgData name="Ukwatta" userId="10951a6d-3610-4a87-8b75-8e5b3ed3f097" providerId="ADAL" clId="{8F5B0F1B-8E0B-4232-AA34-17543995573F}" dt="2022-02-11T16:28:01.196" v="0"/>
          <ac:spMkLst>
            <pc:docMk/>
            <pc:sldMk cId="3436693914" sldId="300"/>
            <ac:spMk id="3" creationId="{00000000-0000-0000-0000-000000000000}"/>
          </ac:spMkLst>
        </pc:spChg>
      </pc:sldChg>
      <pc:sldChg chg="modSp modNotes">
        <pc:chgData name="Ukwatta" userId="10951a6d-3610-4a87-8b75-8e5b3ed3f097" providerId="ADAL" clId="{8F5B0F1B-8E0B-4232-AA34-17543995573F}" dt="2022-02-11T16:28:01.196" v="0"/>
        <pc:sldMkLst>
          <pc:docMk/>
          <pc:sldMk cId="3184033995" sldId="301"/>
        </pc:sldMkLst>
        <pc:spChg chg="mod">
          <ac:chgData name="Ukwatta" userId="10951a6d-3610-4a87-8b75-8e5b3ed3f097" providerId="ADAL" clId="{8F5B0F1B-8E0B-4232-AA34-17543995573F}" dt="2022-02-11T16:28:01.196" v="0"/>
          <ac:spMkLst>
            <pc:docMk/>
            <pc:sldMk cId="3184033995" sldId="301"/>
            <ac:spMk id="2" creationId="{00000000-0000-0000-0000-000000000000}"/>
          </ac:spMkLst>
        </pc:spChg>
        <pc:spChg chg="mod">
          <ac:chgData name="Ukwatta" userId="10951a6d-3610-4a87-8b75-8e5b3ed3f097" providerId="ADAL" clId="{8F5B0F1B-8E0B-4232-AA34-17543995573F}" dt="2022-02-11T16:28:01.196" v="0"/>
          <ac:spMkLst>
            <pc:docMk/>
            <pc:sldMk cId="3184033995" sldId="301"/>
            <ac:spMk id="3" creationId="{00000000-0000-0000-0000-000000000000}"/>
          </ac:spMkLst>
        </pc:spChg>
      </pc:sldChg>
      <pc:sldChg chg="modSp modNotes">
        <pc:chgData name="Ukwatta" userId="10951a6d-3610-4a87-8b75-8e5b3ed3f097" providerId="ADAL" clId="{8F5B0F1B-8E0B-4232-AA34-17543995573F}" dt="2022-02-11T16:28:01.196" v="0"/>
        <pc:sldMkLst>
          <pc:docMk/>
          <pc:sldMk cId="1187483443" sldId="308"/>
        </pc:sldMkLst>
        <pc:spChg chg="mod">
          <ac:chgData name="Ukwatta" userId="10951a6d-3610-4a87-8b75-8e5b3ed3f097" providerId="ADAL" clId="{8F5B0F1B-8E0B-4232-AA34-17543995573F}" dt="2022-02-11T16:28:01.196" v="0"/>
          <ac:spMkLst>
            <pc:docMk/>
            <pc:sldMk cId="1187483443" sldId="308"/>
            <ac:spMk id="5" creationId="{00000000-0000-0000-0000-000000000000}"/>
          </ac:spMkLst>
        </pc:spChg>
        <pc:spChg chg="mod">
          <ac:chgData name="Ukwatta" userId="10951a6d-3610-4a87-8b75-8e5b3ed3f097" providerId="ADAL" clId="{8F5B0F1B-8E0B-4232-AA34-17543995573F}" dt="2022-02-11T16:28:01.196" v="0"/>
          <ac:spMkLst>
            <pc:docMk/>
            <pc:sldMk cId="1187483443" sldId="308"/>
            <ac:spMk id="8" creationId="{00000000-0000-0000-0000-000000000000}"/>
          </ac:spMkLst>
        </pc:spChg>
        <pc:spChg chg="mod">
          <ac:chgData name="Ukwatta" userId="10951a6d-3610-4a87-8b75-8e5b3ed3f097" providerId="ADAL" clId="{8F5B0F1B-8E0B-4232-AA34-17543995573F}" dt="2022-02-11T16:28:01.196" v="0"/>
          <ac:spMkLst>
            <pc:docMk/>
            <pc:sldMk cId="1187483443" sldId="308"/>
            <ac:spMk id="10" creationId="{00000000-0000-0000-0000-000000000000}"/>
          </ac:spMkLst>
        </pc:spChg>
        <pc:spChg chg="mod">
          <ac:chgData name="Ukwatta" userId="10951a6d-3610-4a87-8b75-8e5b3ed3f097" providerId="ADAL" clId="{8F5B0F1B-8E0B-4232-AA34-17543995573F}" dt="2022-02-11T16:28:01.196" v="0"/>
          <ac:spMkLst>
            <pc:docMk/>
            <pc:sldMk cId="1187483443" sldId="308"/>
            <ac:spMk id="13314" creationId="{00000000-0000-0000-0000-000000000000}"/>
          </ac:spMkLst>
        </pc:spChg>
        <pc:picChg chg="mod">
          <ac:chgData name="Ukwatta" userId="10951a6d-3610-4a87-8b75-8e5b3ed3f097" providerId="ADAL" clId="{8F5B0F1B-8E0B-4232-AA34-17543995573F}" dt="2022-02-11T16:28:01.196" v="0"/>
          <ac:picMkLst>
            <pc:docMk/>
            <pc:sldMk cId="1187483443" sldId="308"/>
            <ac:picMk id="3" creationId="{00000000-0000-0000-0000-000000000000}"/>
          </ac:picMkLst>
        </pc:picChg>
      </pc:sldChg>
      <pc:sldChg chg="modSp">
        <pc:chgData name="Ukwatta" userId="10951a6d-3610-4a87-8b75-8e5b3ed3f097" providerId="ADAL" clId="{8F5B0F1B-8E0B-4232-AA34-17543995573F}" dt="2022-02-11T16:28:01.196" v="0"/>
        <pc:sldMkLst>
          <pc:docMk/>
          <pc:sldMk cId="2765029512" sldId="309"/>
        </pc:sldMkLst>
        <pc:spChg chg="mod">
          <ac:chgData name="Ukwatta" userId="10951a6d-3610-4a87-8b75-8e5b3ed3f097" providerId="ADAL" clId="{8F5B0F1B-8E0B-4232-AA34-17543995573F}" dt="2022-02-11T16:28:01.196" v="0"/>
          <ac:spMkLst>
            <pc:docMk/>
            <pc:sldMk cId="2765029512" sldId="309"/>
            <ac:spMk id="2" creationId="{00000000-0000-0000-0000-000000000000}"/>
          </ac:spMkLst>
        </pc:spChg>
        <pc:spChg chg="mod">
          <ac:chgData name="Ukwatta" userId="10951a6d-3610-4a87-8b75-8e5b3ed3f097" providerId="ADAL" clId="{8F5B0F1B-8E0B-4232-AA34-17543995573F}" dt="2022-02-11T16:28:01.196" v="0"/>
          <ac:spMkLst>
            <pc:docMk/>
            <pc:sldMk cId="2765029512" sldId="309"/>
            <ac:spMk id="3" creationId="{00000000-0000-0000-0000-000000000000}"/>
          </ac:spMkLst>
        </pc:spChg>
        <pc:spChg chg="mod">
          <ac:chgData name="Ukwatta" userId="10951a6d-3610-4a87-8b75-8e5b3ed3f097" providerId="ADAL" clId="{8F5B0F1B-8E0B-4232-AA34-17543995573F}" dt="2022-02-11T16:28:01.196" v="0"/>
          <ac:spMkLst>
            <pc:docMk/>
            <pc:sldMk cId="2765029512" sldId="309"/>
            <ac:spMk id="6" creationId="{00000000-0000-0000-0000-000000000000}"/>
          </ac:spMkLst>
        </pc:spChg>
        <pc:picChg chg="mod">
          <ac:chgData name="Ukwatta" userId="10951a6d-3610-4a87-8b75-8e5b3ed3f097" providerId="ADAL" clId="{8F5B0F1B-8E0B-4232-AA34-17543995573F}" dt="2022-02-11T16:28:01.196" v="0"/>
          <ac:picMkLst>
            <pc:docMk/>
            <pc:sldMk cId="2765029512" sldId="309"/>
            <ac:picMk id="9" creationId="{00000000-0000-0000-0000-000000000000}"/>
          </ac:picMkLst>
        </pc:picChg>
        <pc:cxnChg chg="mod">
          <ac:chgData name="Ukwatta" userId="10951a6d-3610-4a87-8b75-8e5b3ed3f097" providerId="ADAL" clId="{8F5B0F1B-8E0B-4232-AA34-17543995573F}" dt="2022-02-11T16:28:01.196" v="0"/>
          <ac:cxnSpMkLst>
            <pc:docMk/>
            <pc:sldMk cId="2765029512" sldId="309"/>
            <ac:cxnSpMk id="5" creationId="{00000000-0000-0000-0000-000000000000}"/>
          </ac:cxnSpMkLst>
        </pc:cxnChg>
      </pc:sldChg>
      <pc:sldChg chg="modSp modNotes">
        <pc:chgData name="Ukwatta" userId="10951a6d-3610-4a87-8b75-8e5b3ed3f097" providerId="ADAL" clId="{8F5B0F1B-8E0B-4232-AA34-17543995573F}" dt="2022-02-11T16:28:01.196" v="0"/>
        <pc:sldMkLst>
          <pc:docMk/>
          <pc:sldMk cId="1998776287" sldId="310"/>
        </pc:sldMkLst>
        <pc:spChg chg="mod">
          <ac:chgData name="Ukwatta" userId="10951a6d-3610-4a87-8b75-8e5b3ed3f097" providerId="ADAL" clId="{8F5B0F1B-8E0B-4232-AA34-17543995573F}" dt="2022-02-11T16:28:01.196" v="0"/>
          <ac:spMkLst>
            <pc:docMk/>
            <pc:sldMk cId="1998776287" sldId="310"/>
            <ac:spMk id="3" creationId="{00000000-0000-0000-0000-000000000000}"/>
          </ac:spMkLst>
        </pc:spChg>
        <pc:spChg chg="mod">
          <ac:chgData name="Ukwatta" userId="10951a6d-3610-4a87-8b75-8e5b3ed3f097" providerId="ADAL" clId="{8F5B0F1B-8E0B-4232-AA34-17543995573F}" dt="2022-02-11T16:28:01.196" v="0"/>
          <ac:spMkLst>
            <pc:docMk/>
            <pc:sldMk cId="1998776287" sldId="310"/>
            <ac:spMk id="11" creationId="{00000000-0000-0000-0000-000000000000}"/>
          </ac:spMkLst>
        </pc:spChg>
        <pc:picChg chg="mod">
          <ac:chgData name="Ukwatta" userId="10951a6d-3610-4a87-8b75-8e5b3ed3f097" providerId="ADAL" clId="{8F5B0F1B-8E0B-4232-AA34-17543995573F}" dt="2022-02-11T16:28:01.196" v="0"/>
          <ac:picMkLst>
            <pc:docMk/>
            <pc:sldMk cId="1998776287" sldId="310"/>
            <ac:picMk id="5" creationId="{00000000-0000-0000-0000-000000000000}"/>
          </ac:picMkLst>
        </pc:picChg>
        <pc:cxnChg chg="mod">
          <ac:chgData name="Ukwatta" userId="10951a6d-3610-4a87-8b75-8e5b3ed3f097" providerId="ADAL" clId="{8F5B0F1B-8E0B-4232-AA34-17543995573F}" dt="2022-02-11T16:28:01.196" v="0"/>
          <ac:cxnSpMkLst>
            <pc:docMk/>
            <pc:sldMk cId="1998776287" sldId="310"/>
            <ac:cxnSpMk id="10" creationId="{00000000-0000-0000-0000-000000000000}"/>
          </ac:cxnSpMkLst>
        </pc:cxnChg>
        <pc:cxnChg chg="mod">
          <ac:chgData name="Ukwatta" userId="10951a6d-3610-4a87-8b75-8e5b3ed3f097" providerId="ADAL" clId="{8F5B0F1B-8E0B-4232-AA34-17543995573F}" dt="2022-02-11T16:28:01.196" v="0"/>
          <ac:cxnSpMkLst>
            <pc:docMk/>
            <pc:sldMk cId="1998776287" sldId="310"/>
            <ac:cxnSpMk id="13" creationId="{00000000-0000-0000-0000-000000000000}"/>
          </ac:cxnSpMkLst>
        </pc:cxnChg>
      </pc:sldChg>
      <pc:sldChg chg="modSp">
        <pc:chgData name="Ukwatta" userId="10951a6d-3610-4a87-8b75-8e5b3ed3f097" providerId="ADAL" clId="{8F5B0F1B-8E0B-4232-AA34-17543995573F}" dt="2022-02-11T16:28:01.196" v="0"/>
        <pc:sldMkLst>
          <pc:docMk/>
          <pc:sldMk cId="4270471881" sldId="311"/>
        </pc:sldMkLst>
        <pc:spChg chg="mod">
          <ac:chgData name="Ukwatta" userId="10951a6d-3610-4a87-8b75-8e5b3ed3f097" providerId="ADAL" clId="{8F5B0F1B-8E0B-4232-AA34-17543995573F}" dt="2022-02-11T16:28:01.196" v="0"/>
          <ac:spMkLst>
            <pc:docMk/>
            <pc:sldMk cId="4270471881" sldId="311"/>
            <ac:spMk id="2" creationId="{00000000-0000-0000-0000-000000000000}"/>
          </ac:spMkLst>
        </pc:spChg>
        <pc:spChg chg="mod">
          <ac:chgData name="Ukwatta" userId="10951a6d-3610-4a87-8b75-8e5b3ed3f097" providerId="ADAL" clId="{8F5B0F1B-8E0B-4232-AA34-17543995573F}" dt="2022-02-11T16:28:01.196" v="0"/>
          <ac:spMkLst>
            <pc:docMk/>
            <pc:sldMk cId="4270471881" sldId="311"/>
            <ac:spMk id="3" creationId="{00000000-0000-0000-0000-000000000000}"/>
          </ac:spMkLst>
        </pc:spChg>
        <pc:spChg chg="mod">
          <ac:chgData name="Ukwatta" userId="10951a6d-3610-4a87-8b75-8e5b3ed3f097" providerId="ADAL" clId="{8F5B0F1B-8E0B-4232-AA34-17543995573F}" dt="2022-02-11T16:28:01.196" v="0"/>
          <ac:spMkLst>
            <pc:docMk/>
            <pc:sldMk cId="4270471881" sldId="311"/>
            <ac:spMk id="4" creationId="{00000000-0000-0000-0000-000000000000}"/>
          </ac:spMkLst>
        </pc:spChg>
      </pc:sldChg>
      <pc:sldChg chg="modSp">
        <pc:chgData name="Ukwatta" userId="10951a6d-3610-4a87-8b75-8e5b3ed3f097" providerId="ADAL" clId="{8F5B0F1B-8E0B-4232-AA34-17543995573F}" dt="2022-02-11T16:28:01.196" v="0"/>
        <pc:sldMkLst>
          <pc:docMk/>
          <pc:sldMk cId="525537373" sldId="312"/>
        </pc:sldMkLst>
        <pc:spChg chg="mod">
          <ac:chgData name="Ukwatta" userId="10951a6d-3610-4a87-8b75-8e5b3ed3f097" providerId="ADAL" clId="{8F5B0F1B-8E0B-4232-AA34-17543995573F}" dt="2022-02-11T16:28:01.196" v="0"/>
          <ac:spMkLst>
            <pc:docMk/>
            <pc:sldMk cId="525537373" sldId="312"/>
            <ac:spMk id="2" creationId="{00000000-0000-0000-0000-000000000000}"/>
          </ac:spMkLst>
        </pc:spChg>
        <pc:spChg chg="mod">
          <ac:chgData name="Ukwatta" userId="10951a6d-3610-4a87-8b75-8e5b3ed3f097" providerId="ADAL" clId="{8F5B0F1B-8E0B-4232-AA34-17543995573F}" dt="2022-02-11T16:28:01.196" v="0"/>
          <ac:spMkLst>
            <pc:docMk/>
            <pc:sldMk cId="525537373" sldId="312"/>
            <ac:spMk id="3" creationId="{00000000-0000-0000-0000-000000000000}"/>
          </ac:spMkLst>
        </pc:spChg>
        <pc:spChg chg="mod">
          <ac:chgData name="Ukwatta" userId="10951a6d-3610-4a87-8b75-8e5b3ed3f097" providerId="ADAL" clId="{8F5B0F1B-8E0B-4232-AA34-17543995573F}" dt="2022-02-11T16:28:01.196" v="0"/>
          <ac:spMkLst>
            <pc:docMk/>
            <pc:sldMk cId="525537373" sldId="312"/>
            <ac:spMk id="4" creationId="{00000000-0000-0000-0000-000000000000}"/>
          </ac:spMkLst>
        </pc:spChg>
      </pc:sldChg>
      <pc:sldChg chg="modSp">
        <pc:chgData name="Ukwatta" userId="10951a6d-3610-4a87-8b75-8e5b3ed3f097" providerId="ADAL" clId="{8F5B0F1B-8E0B-4232-AA34-17543995573F}" dt="2022-02-11T16:28:01.196" v="0"/>
        <pc:sldMkLst>
          <pc:docMk/>
          <pc:sldMk cId="302249242" sldId="313"/>
        </pc:sldMkLst>
        <pc:spChg chg="mod">
          <ac:chgData name="Ukwatta" userId="10951a6d-3610-4a87-8b75-8e5b3ed3f097" providerId="ADAL" clId="{8F5B0F1B-8E0B-4232-AA34-17543995573F}" dt="2022-02-11T16:28:01.196" v="0"/>
          <ac:spMkLst>
            <pc:docMk/>
            <pc:sldMk cId="302249242" sldId="313"/>
            <ac:spMk id="2" creationId="{00000000-0000-0000-0000-000000000000}"/>
          </ac:spMkLst>
        </pc:spChg>
        <pc:spChg chg="mod">
          <ac:chgData name="Ukwatta" userId="10951a6d-3610-4a87-8b75-8e5b3ed3f097" providerId="ADAL" clId="{8F5B0F1B-8E0B-4232-AA34-17543995573F}" dt="2022-02-11T16:28:01.196" v="0"/>
          <ac:spMkLst>
            <pc:docMk/>
            <pc:sldMk cId="302249242" sldId="313"/>
            <ac:spMk id="3" creationId="{00000000-0000-0000-0000-000000000000}"/>
          </ac:spMkLst>
        </pc:spChg>
        <pc:spChg chg="mod">
          <ac:chgData name="Ukwatta" userId="10951a6d-3610-4a87-8b75-8e5b3ed3f097" providerId="ADAL" clId="{8F5B0F1B-8E0B-4232-AA34-17543995573F}" dt="2022-02-11T16:28:01.196" v="0"/>
          <ac:spMkLst>
            <pc:docMk/>
            <pc:sldMk cId="302249242" sldId="313"/>
            <ac:spMk id="4" creationId="{00000000-0000-0000-0000-000000000000}"/>
          </ac:spMkLst>
        </pc:spChg>
      </pc:sldChg>
      <pc:sldChg chg="modSp">
        <pc:chgData name="Ukwatta" userId="10951a6d-3610-4a87-8b75-8e5b3ed3f097" providerId="ADAL" clId="{8F5B0F1B-8E0B-4232-AA34-17543995573F}" dt="2022-02-11T16:28:01.196" v="0"/>
        <pc:sldMkLst>
          <pc:docMk/>
          <pc:sldMk cId="3554167450" sldId="314"/>
        </pc:sldMkLst>
        <pc:spChg chg="mod">
          <ac:chgData name="Ukwatta" userId="10951a6d-3610-4a87-8b75-8e5b3ed3f097" providerId="ADAL" clId="{8F5B0F1B-8E0B-4232-AA34-17543995573F}" dt="2022-02-11T16:28:01.196" v="0"/>
          <ac:spMkLst>
            <pc:docMk/>
            <pc:sldMk cId="3554167450" sldId="314"/>
            <ac:spMk id="2" creationId="{00000000-0000-0000-0000-000000000000}"/>
          </ac:spMkLst>
        </pc:spChg>
        <pc:spChg chg="mod">
          <ac:chgData name="Ukwatta" userId="10951a6d-3610-4a87-8b75-8e5b3ed3f097" providerId="ADAL" clId="{8F5B0F1B-8E0B-4232-AA34-17543995573F}" dt="2022-02-11T16:28:01.196" v="0"/>
          <ac:spMkLst>
            <pc:docMk/>
            <pc:sldMk cId="3554167450" sldId="314"/>
            <ac:spMk id="3" creationId="{00000000-0000-0000-0000-000000000000}"/>
          </ac:spMkLst>
        </pc:spChg>
        <pc:spChg chg="mod">
          <ac:chgData name="Ukwatta" userId="10951a6d-3610-4a87-8b75-8e5b3ed3f097" providerId="ADAL" clId="{8F5B0F1B-8E0B-4232-AA34-17543995573F}" dt="2022-02-11T16:28:01.196" v="0"/>
          <ac:spMkLst>
            <pc:docMk/>
            <pc:sldMk cId="3554167450" sldId="314"/>
            <ac:spMk id="4" creationId="{00000000-0000-0000-0000-000000000000}"/>
          </ac:spMkLst>
        </pc:spChg>
      </pc:sldChg>
      <pc:sldChg chg="modSp">
        <pc:chgData name="Ukwatta" userId="10951a6d-3610-4a87-8b75-8e5b3ed3f097" providerId="ADAL" clId="{8F5B0F1B-8E0B-4232-AA34-17543995573F}" dt="2022-02-11T16:28:01.196" v="0"/>
        <pc:sldMkLst>
          <pc:docMk/>
          <pc:sldMk cId="2628473042" sldId="315"/>
        </pc:sldMkLst>
        <pc:spChg chg="mod">
          <ac:chgData name="Ukwatta" userId="10951a6d-3610-4a87-8b75-8e5b3ed3f097" providerId="ADAL" clId="{8F5B0F1B-8E0B-4232-AA34-17543995573F}" dt="2022-02-11T16:28:01.196" v="0"/>
          <ac:spMkLst>
            <pc:docMk/>
            <pc:sldMk cId="2628473042" sldId="315"/>
            <ac:spMk id="2" creationId="{00000000-0000-0000-0000-000000000000}"/>
          </ac:spMkLst>
        </pc:spChg>
        <pc:spChg chg="mod">
          <ac:chgData name="Ukwatta" userId="10951a6d-3610-4a87-8b75-8e5b3ed3f097" providerId="ADAL" clId="{8F5B0F1B-8E0B-4232-AA34-17543995573F}" dt="2022-02-11T16:28:01.196" v="0"/>
          <ac:spMkLst>
            <pc:docMk/>
            <pc:sldMk cId="2628473042" sldId="315"/>
            <ac:spMk id="3" creationId="{00000000-0000-0000-0000-000000000000}"/>
          </ac:spMkLst>
        </pc:spChg>
        <pc:spChg chg="mod">
          <ac:chgData name="Ukwatta" userId="10951a6d-3610-4a87-8b75-8e5b3ed3f097" providerId="ADAL" clId="{8F5B0F1B-8E0B-4232-AA34-17543995573F}" dt="2022-02-11T16:28:01.196" v="0"/>
          <ac:spMkLst>
            <pc:docMk/>
            <pc:sldMk cId="2628473042" sldId="315"/>
            <ac:spMk id="4" creationId="{00000000-0000-0000-0000-000000000000}"/>
          </ac:spMkLst>
        </pc:spChg>
      </pc:sldChg>
      <pc:sldChg chg="modSp">
        <pc:chgData name="Ukwatta" userId="10951a6d-3610-4a87-8b75-8e5b3ed3f097" providerId="ADAL" clId="{8F5B0F1B-8E0B-4232-AA34-17543995573F}" dt="2022-02-11T16:28:01.196" v="0"/>
        <pc:sldMkLst>
          <pc:docMk/>
          <pc:sldMk cId="3849680370" sldId="316"/>
        </pc:sldMkLst>
        <pc:spChg chg="mod">
          <ac:chgData name="Ukwatta" userId="10951a6d-3610-4a87-8b75-8e5b3ed3f097" providerId="ADAL" clId="{8F5B0F1B-8E0B-4232-AA34-17543995573F}" dt="2022-02-11T16:28:01.196" v="0"/>
          <ac:spMkLst>
            <pc:docMk/>
            <pc:sldMk cId="3849680370" sldId="316"/>
            <ac:spMk id="2" creationId="{00000000-0000-0000-0000-000000000000}"/>
          </ac:spMkLst>
        </pc:spChg>
        <pc:spChg chg="mod">
          <ac:chgData name="Ukwatta" userId="10951a6d-3610-4a87-8b75-8e5b3ed3f097" providerId="ADAL" clId="{8F5B0F1B-8E0B-4232-AA34-17543995573F}" dt="2022-02-11T16:28:01.196" v="0"/>
          <ac:spMkLst>
            <pc:docMk/>
            <pc:sldMk cId="3849680370" sldId="316"/>
            <ac:spMk id="3" creationId="{00000000-0000-0000-0000-000000000000}"/>
          </ac:spMkLst>
        </pc:spChg>
        <pc:spChg chg="mod">
          <ac:chgData name="Ukwatta" userId="10951a6d-3610-4a87-8b75-8e5b3ed3f097" providerId="ADAL" clId="{8F5B0F1B-8E0B-4232-AA34-17543995573F}" dt="2022-02-11T16:28:01.196" v="0"/>
          <ac:spMkLst>
            <pc:docMk/>
            <pc:sldMk cId="3849680370" sldId="316"/>
            <ac:spMk id="4" creationId="{00000000-0000-0000-0000-000000000000}"/>
          </ac:spMkLst>
        </pc:spChg>
      </pc:sldChg>
      <pc:sldChg chg="modSp">
        <pc:chgData name="Ukwatta" userId="10951a6d-3610-4a87-8b75-8e5b3ed3f097" providerId="ADAL" clId="{8F5B0F1B-8E0B-4232-AA34-17543995573F}" dt="2022-02-11T16:28:01.196" v="0"/>
        <pc:sldMkLst>
          <pc:docMk/>
          <pc:sldMk cId="2058444673" sldId="317"/>
        </pc:sldMkLst>
        <pc:spChg chg="mod">
          <ac:chgData name="Ukwatta" userId="10951a6d-3610-4a87-8b75-8e5b3ed3f097" providerId="ADAL" clId="{8F5B0F1B-8E0B-4232-AA34-17543995573F}" dt="2022-02-11T16:28:01.196" v="0"/>
          <ac:spMkLst>
            <pc:docMk/>
            <pc:sldMk cId="2058444673" sldId="317"/>
            <ac:spMk id="2" creationId="{00000000-0000-0000-0000-000000000000}"/>
          </ac:spMkLst>
        </pc:spChg>
        <pc:spChg chg="mod">
          <ac:chgData name="Ukwatta" userId="10951a6d-3610-4a87-8b75-8e5b3ed3f097" providerId="ADAL" clId="{8F5B0F1B-8E0B-4232-AA34-17543995573F}" dt="2022-02-11T16:28:01.196" v="0"/>
          <ac:spMkLst>
            <pc:docMk/>
            <pc:sldMk cId="2058444673" sldId="317"/>
            <ac:spMk id="3" creationId="{00000000-0000-0000-0000-000000000000}"/>
          </ac:spMkLst>
        </pc:spChg>
        <pc:picChg chg="mod">
          <ac:chgData name="Ukwatta" userId="10951a6d-3610-4a87-8b75-8e5b3ed3f097" providerId="ADAL" clId="{8F5B0F1B-8E0B-4232-AA34-17543995573F}" dt="2022-02-11T16:28:01.196" v="0"/>
          <ac:picMkLst>
            <pc:docMk/>
            <pc:sldMk cId="2058444673" sldId="317"/>
            <ac:picMk id="11" creationId="{00000000-0000-0000-0000-000000000000}"/>
          </ac:picMkLst>
        </pc:picChg>
      </pc:sldChg>
      <pc:sldChg chg="modSp">
        <pc:chgData name="Ukwatta" userId="10951a6d-3610-4a87-8b75-8e5b3ed3f097" providerId="ADAL" clId="{8F5B0F1B-8E0B-4232-AA34-17543995573F}" dt="2022-02-11T16:28:01.196" v="0"/>
        <pc:sldMkLst>
          <pc:docMk/>
          <pc:sldMk cId="3945743118" sldId="318"/>
        </pc:sldMkLst>
        <pc:spChg chg="mod">
          <ac:chgData name="Ukwatta" userId="10951a6d-3610-4a87-8b75-8e5b3ed3f097" providerId="ADAL" clId="{8F5B0F1B-8E0B-4232-AA34-17543995573F}" dt="2022-02-11T16:28:01.196" v="0"/>
          <ac:spMkLst>
            <pc:docMk/>
            <pc:sldMk cId="3945743118" sldId="318"/>
            <ac:spMk id="2" creationId="{00000000-0000-0000-0000-000000000000}"/>
          </ac:spMkLst>
        </pc:spChg>
        <pc:spChg chg="mod">
          <ac:chgData name="Ukwatta" userId="10951a6d-3610-4a87-8b75-8e5b3ed3f097" providerId="ADAL" clId="{8F5B0F1B-8E0B-4232-AA34-17543995573F}" dt="2022-02-11T16:28:01.196" v="0"/>
          <ac:spMkLst>
            <pc:docMk/>
            <pc:sldMk cId="3945743118" sldId="318"/>
            <ac:spMk id="3" creationId="{00000000-0000-0000-0000-000000000000}"/>
          </ac:spMkLst>
        </pc:spChg>
        <pc:spChg chg="mod">
          <ac:chgData name="Ukwatta" userId="10951a6d-3610-4a87-8b75-8e5b3ed3f097" providerId="ADAL" clId="{8F5B0F1B-8E0B-4232-AA34-17543995573F}" dt="2022-02-11T16:28:01.196" v="0"/>
          <ac:spMkLst>
            <pc:docMk/>
            <pc:sldMk cId="3945743118" sldId="318"/>
            <ac:spMk id="4" creationId="{00000000-0000-0000-0000-000000000000}"/>
          </ac:spMkLst>
        </pc:spChg>
      </pc:sldChg>
      <pc:sldChg chg="modSp">
        <pc:chgData name="Ukwatta" userId="10951a6d-3610-4a87-8b75-8e5b3ed3f097" providerId="ADAL" clId="{8F5B0F1B-8E0B-4232-AA34-17543995573F}" dt="2022-02-11T16:28:01.196" v="0"/>
        <pc:sldMkLst>
          <pc:docMk/>
          <pc:sldMk cId="321393719" sldId="320"/>
        </pc:sldMkLst>
        <pc:spChg chg="mod">
          <ac:chgData name="Ukwatta" userId="10951a6d-3610-4a87-8b75-8e5b3ed3f097" providerId="ADAL" clId="{8F5B0F1B-8E0B-4232-AA34-17543995573F}" dt="2022-02-11T16:28:01.196" v="0"/>
          <ac:spMkLst>
            <pc:docMk/>
            <pc:sldMk cId="321393719" sldId="320"/>
            <ac:spMk id="11" creationId="{00000000-0000-0000-0000-000000000000}"/>
          </ac:spMkLst>
        </pc:spChg>
        <pc:picChg chg="mod">
          <ac:chgData name="Ukwatta" userId="10951a6d-3610-4a87-8b75-8e5b3ed3f097" providerId="ADAL" clId="{8F5B0F1B-8E0B-4232-AA34-17543995573F}" dt="2022-02-11T16:28:01.196" v="0"/>
          <ac:picMkLst>
            <pc:docMk/>
            <pc:sldMk cId="321393719" sldId="320"/>
            <ac:picMk id="9" creationId="{00000000-0000-0000-0000-000000000000}"/>
          </ac:picMkLst>
        </pc:picChg>
      </pc:sldChg>
      <pc:sldChg chg="modSp">
        <pc:chgData name="Ukwatta" userId="10951a6d-3610-4a87-8b75-8e5b3ed3f097" providerId="ADAL" clId="{8F5B0F1B-8E0B-4232-AA34-17543995573F}" dt="2022-02-11T16:28:01.196" v="0"/>
        <pc:sldMkLst>
          <pc:docMk/>
          <pc:sldMk cId="3863424377" sldId="321"/>
        </pc:sldMkLst>
        <pc:spChg chg="mod">
          <ac:chgData name="Ukwatta" userId="10951a6d-3610-4a87-8b75-8e5b3ed3f097" providerId="ADAL" clId="{8F5B0F1B-8E0B-4232-AA34-17543995573F}" dt="2022-02-11T16:28:01.196" v="0"/>
          <ac:spMkLst>
            <pc:docMk/>
            <pc:sldMk cId="3863424377" sldId="321"/>
            <ac:spMk id="2" creationId="{00000000-0000-0000-0000-000000000000}"/>
          </ac:spMkLst>
        </pc:spChg>
        <pc:spChg chg="mod">
          <ac:chgData name="Ukwatta" userId="10951a6d-3610-4a87-8b75-8e5b3ed3f097" providerId="ADAL" clId="{8F5B0F1B-8E0B-4232-AA34-17543995573F}" dt="2022-02-11T16:28:01.196" v="0"/>
          <ac:spMkLst>
            <pc:docMk/>
            <pc:sldMk cId="3863424377" sldId="321"/>
            <ac:spMk id="9" creationId="{00000000-0000-0000-0000-000000000000}"/>
          </ac:spMkLst>
        </pc:spChg>
        <pc:spChg chg="mod">
          <ac:chgData name="Ukwatta" userId="10951a6d-3610-4a87-8b75-8e5b3ed3f097" providerId="ADAL" clId="{8F5B0F1B-8E0B-4232-AA34-17543995573F}" dt="2022-02-11T16:28:01.196" v="0"/>
          <ac:spMkLst>
            <pc:docMk/>
            <pc:sldMk cId="3863424377" sldId="321"/>
            <ac:spMk id="10" creationId="{00000000-0000-0000-0000-000000000000}"/>
          </ac:spMkLst>
        </pc:spChg>
        <pc:spChg chg="mod">
          <ac:chgData name="Ukwatta" userId="10951a6d-3610-4a87-8b75-8e5b3ed3f097" providerId="ADAL" clId="{8F5B0F1B-8E0B-4232-AA34-17543995573F}" dt="2022-02-11T16:28:01.196" v="0"/>
          <ac:spMkLst>
            <pc:docMk/>
            <pc:sldMk cId="3863424377" sldId="321"/>
            <ac:spMk id="11" creationId="{00000000-0000-0000-0000-000000000000}"/>
          </ac:spMkLst>
        </pc:spChg>
        <pc:picChg chg="mod">
          <ac:chgData name="Ukwatta" userId="10951a6d-3610-4a87-8b75-8e5b3ed3f097" providerId="ADAL" clId="{8F5B0F1B-8E0B-4232-AA34-17543995573F}" dt="2022-02-11T16:28:01.196" v="0"/>
          <ac:picMkLst>
            <pc:docMk/>
            <pc:sldMk cId="3863424377" sldId="321"/>
            <ac:picMk id="5" creationId="{00000000-0000-0000-0000-000000000000}"/>
          </ac:picMkLst>
        </pc:picChg>
      </pc:sldChg>
      <pc:sldChg chg="modSp">
        <pc:chgData name="Ukwatta" userId="10951a6d-3610-4a87-8b75-8e5b3ed3f097" providerId="ADAL" clId="{8F5B0F1B-8E0B-4232-AA34-17543995573F}" dt="2022-02-11T16:28:01.196" v="0"/>
        <pc:sldMkLst>
          <pc:docMk/>
          <pc:sldMk cId="2177668375" sldId="322"/>
        </pc:sldMkLst>
        <pc:spChg chg="mod">
          <ac:chgData name="Ukwatta" userId="10951a6d-3610-4a87-8b75-8e5b3ed3f097" providerId="ADAL" clId="{8F5B0F1B-8E0B-4232-AA34-17543995573F}" dt="2022-02-11T16:28:01.196" v="0"/>
          <ac:spMkLst>
            <pc:docMk/>
            <pc:sldMk cId="2177668375" sldId="322"/>
            <ac:spMk id="2" creationId="{00000000-0000-0000-0000-000000000000}"/>
          </ac:spMkLst>
        </pc:spChg>
        <pc:spChg chg="mod">
          <ac:chgData name="Ukwatta" userId="10951a6d-3610-4a87-8b75-8e5b3ed3f097" providerId="ADAL" clId="{8F5B0F1B-8E0B-4232-AA34-17543995573F}" dt="2022-02-11T16:28:01.196" v="0"/>
          <ac:spMkLst>
            <pc:docMk/>
            <pc:sldMk cId="2177668375" sldId="322"/>
            <ac:spMk id="10" creationId="{00000000-0000-0000-0000-000000000000}"/>
          </ac:spMkLst>
        </pc:spChg>
        <pc:spChg chg="mod">
          <ac:chgData name="Ukwatta" userId="10951a6d-3610-4a87-8b75-8e5b3ed3f097" providerId="ADAL" clId="{8F5B0F1B-8E0B-4232-AA34-17543995573F}" dt="2022-02-11T16:28:01.196" v="0"/>
          <ac:spMkLst>
            <pc:docMk/>
            <pc:sldMk cId="2177668375" sldId="322"/>
            <ac:spMk id="11" creationId="{00000000-0000-0000-0000-000000000000}"/>
          </ac:spMkLst>
        </pc:spChg>
        <pc:spChg chg="mod">
          <ac:chgData name="Ukwatta" userId="10951a6d-3610-4a87-8b75-8e5b3ed3f097" providerId="ADAL" clId="{8F5B0F1B-8E0B-4232-AA34-17543995573F}" dt="2022-02-11T16:28:01.196" v="0"/>
          <ac:spMkLst>
            <pc:docMk/>
            <pc:sldMk cId="2177668375" sldId="322"/>
            <ac:spMk id="12" creationId="{00000000-0000-0000-0000-000000000000}"/>
          </ac:spMkLst>
        </pc:spChg>
        <pc:picChg chg="mod">
          <ac:chgData name="Ukwatta" userId="10951a6d-3610-4a87-8b75-8e5b3ed3f097" providerId="ADAL" clId="{8F5B0F1B-8E0B-4232-AA34-17543995573F}" dt="2022-02-11T16:28:01.196" v="0"/>
          <ac:picMkLst>
            <pc:docMk/>
            <pc:sldMk cId="2177668375" sldId="322"/>
            <ac:picMk id="3" creationId="{00000000-0000-0000-0000-000000000000}"/>
          </ac:picMkLst>
        </pc:picChg>
        <pc:picChg chg="mod">
          <ac:chgData name="Ukwatta" userId="10951a6d-3610-4a87-8b75-8e5b3ed3f097" providerId="ADAL" clId="{8F5B0F1B-8E0B-4232-AA34-17543995573F}" dt="2022-02-11T16:28:01.196" v="0"/>
          <ac:picMkLst>
            <pc:docMk/>
            <pc:sldMk cId="2177668375" sldId="322"/>
            <ac:picMk id="4" creationId="{00000000-0000-0000-0000-000000000000}"/>
          </ac:picMkLst>
        </pc:picChg>
      </pc:sldChg>
      <pc:sldChg chg="modSp">
        <pc:chgData name="Ukwatta" userId="10951a6d-3610-4a87-8b75-8e5b3ed3f097" providerId="ADAL" clId="{8F5B0F1B-8E0B-4232-AA34-17543995573F}" dt="2022-02-11T16:28:01.196" v="0"/>
        <pc:sldMkLst>
          <pc:docMk/>
          <pc:sldMk cId="1559094116" sldId="323"/>
        </pc:sldMkLst>
        <pc:spChg chg="mod">
          <ac:chgData name="Ukwatta" userId="10951a6d-3610-4a87-8b75-8e5b3ed3f097" providerId="ADAL" clId="{8F5B0F1B-8E0B-4232-AA34-17543995573F}" dt="2022-02-11T16:28:01.196" v="0"/>
          <ac:spMkLst>
            <pc:docMk/>
            <pc:sldMk cId="1559094116" sldId="323"/>
            <ac:spMk id="3" creationId="{00000000-0000-0000-0000-000000000000}"/>
          </ac:spMkLst>
        </pc:spChg>
        <pc:spChg chg="mod">
          <ac:chgData name="Ukwatta" userId="10951a6d-3610-4a87-8b75-8e5b3ed3f097" providerId="ADAL" clId="{8F5B0F1B-8E0B-4232-AA34-17543995573F}" dt="2022-02-11T16:28:01.196" v="0"/>
          <ac:spMkLst>
            <pc:docMk/>
            <pc:sldMk cId="1559094116" sldId="323"/>
            <ac:spMk id="9" creationId="{00000000-0000-0000-0000-000000000000}"/>
          </ac:spMkLst>
        </pc:spChg>
        <pc:spChg chg="mod">
          <ac:chgData name="Ukwatta" userId="10951a6d-3610-4a87-8b75-8e5b3ed3f097" providerId="ADAL" clId="{8F5B0F1B-8E0B-4232-AA34-17543995573F}" dt="2022-02-11T16:28:01.196" v="0"/>
          <ac:spMkLst>
            <pc:docMk/>
            <pc:sldMk cId="1559094116" sldId="323"/>
            <ac:spMk id="13" creationId="{00000000-0000-0000-0000-000000000000}"/>
          </ac:spMkLst>
        </pc:spChg>
        <pc:picChg chg="mod">
          <ac:chgData name="Ukwatta" userId="10951a6d-3610-4a87-8b75-8e5b3ed3f097" providerId="ADAL" clId="{8F5B0F1B-8E0B-4232-AA34-17543995573F}" dt="2022-02-11T16:28:01.196" v="0"/>
          <ac:picMkLst>
            <pc:docMk/>
            <pc:sldMk cId="1559094116" sldId="323"/>
            <ac:picMk id="4" creationId="{00000000-0000-0000-0000-000000000000}"/>
          </ac:picMkLst>
        </pc:picChg>
        <pc:picChg chg="mod">
          <ac:chgData name="Ukwatta" userId="10951a6d-3610-4a87-8b75-8e5b3ed3f097" providerId="ADAL" clId="{8F5B0F1B-8E0B-4232-AA34-17543995573F}" dt="2022-02-11T16:28:01.196" v="0"/>
          <ac:picMkLst>
            <pc:docMk/>
            <pc:sldMk cId="1559094116" sldId="323"/>
            <ac:picMk id="6" creationId="{00000000-0000-0000-0000-000000000000}"/>
          </ac:picMkLst>
        </pc:picChg>
        <pc:picChg chg="mod">
          <ac:chgData name="Ukwatta" userId="10951a6d-3610-4a87-8b75-8e5b3ed3f097" providerId="ADAL" clId="{8F5B0F1B-8E0B-4232-AA34-17543995573F}" dt="2022-02-11T16:28:01.196" v="0"/>
          <ac:picMkLst>
            <pc:docMk/>
            <pc:sldMk cId="1559094116" sldId="323"/>
            <ac:picMk id="1026" creationId="{00000000-0000-0000-0000-000000000000}"/>
          </ac:picMkLst>
        </pc:picChg>
        <pc:cxnChg chg="mod">
          <ac:chgData name="Ukwatta" userId="10951a6d-3610-4a87-8b75-8e5b3ed3f097" providerId="ADAL" clId="{8F5B0F1B-8E0B-4232-AA34-17543995573F}" dt="2022-02-11T16:28:01.196" v="0"/>
          <ac:cxnSpMkLst>
            <pc:docMk/>
            <pc:sldMk cId="1559094116" sldId="323"/>
            <ac:cxnSpMk id="10" creationId="{00000000-0000-0000-0000-000000000000}"/>
          </ac:cxnSpMkLst>
        </pc:cxnChg>
        <pc:cxnChg chg="mod">
          <ac:chgData name="Ukwatta" userId="10951a6d-3610-4a87-8b75-8e5b3ed3f097" providerId="ADAL" clId="{8F5B0F1B-8E0B-4232-AA34-17543995573F}" dt="2022-02-11T16:28:01.196" v="0"/>
          <ac:cxnSpMkLst>
            <pc:docMk/>
            <pc:sldMk cId="1559094116" sldId="323"/>
            <ac:cxnSpMk id="14" creationId="{00000000-0000-0000-0000-000000000000}"/>
          </ac:cxnSpMkLst>
        </pc:cxnChg>
      </pc:sldChg>
      <pc:sldChg chg="modSp">
        <pc:chgData name="Ukwatta" userId="10951a6d-3610-4a87-8b75-8e5b3ed3f097" providerId="ADAL" clId="{8F5B0F1B-8E0B-4232-AA34-17543995573F}" dt="2022-02-11T16:28:01.196" v="0"/>
        <pc:sldMkLst>
          <pc:docMk/>
          <pc:sldMk cId="3391068938" sldId="324"/>
        </pc:sldMkLst>
        <pc:spChg chg="mod">
          <ac:chgData name="Ukwatta" userId="10951a6d-3610-4a87-8b75-8e5b3ed3f097" providerId="ADAL" clId="{8F5B0F1B-8E0B-4232-AA34-17543995573F}" dt="2022-02-11T16:28:01.196" v="0"/>
          <ac:spMkLst>
            <pc:docMk/>
            <pc:sldMk cId="3391068938" sldId="324"/>
            <ac:spMk id="2" creationId="{00000000-0000-0000-0000-000000000000}"/>
          </ac:spMkLst>
        </pc:spChg>
        <pc:spChg chg="mod">
          <ac:chgData name="Ukwatta" userId="10951a6d-3610-4a87-8b75-8e5b3ed3f097" providerId="ADAL" clId="{8F5B0F1B-8E0B-4232-AA34-17543995573F}" dt="2022-02-11T16:28:01.196" v="0"/>
          <ac:spMkLst>
            <pc:docMk/>
            <pc:sldMk cId="3391068938" sldId="324"/>
            <ac:spMk id="7" creationId="{00000000-0000-0000-0000-000000000000}"/>
          </ac:spMkLst>
        </pc:spChg>
        <pc:picChg chg="mod">
          <ac:chgData name="Ukwatta" userId="10951a6d-3610-4a87-8b75-8e5b3ed3f097" providerId="ADAL" clId="{8F5B0F1B-8E0B-4232-AA34-17543995573F}" dt="2022-02-11T16:28:01.196" v="0"/>
          <ac:picMkLst>
            <pc:docMk/>
            <pc:sldMk cId="3391068938" sldId="324"/>
            <ac:picMk id="8" creationId="{00000000-0000-0000-0000-000000000000}"/>
          </ac:picMkLst>
        </pc:picChg>
      </pc:sldChg>
      <pc:sldChg chg="modSp mod modNotes">
        <pc:chgData name="Ukwatta" userId="10951a6d-3610-4a87-8b75-8e5b3ed3f097" providerId="ADAL" clId="{8F5B0F1B-8E0B-4232-AA34-17543995573F}" dt="2022-02-11T20:36:30.693" v="32" actId="1076"/>
        <pc:sldMkLst>
          <pc:docMk/>
          <pc:sldMk cId="638888807" sldId="325"/>
        </pc:sldMkLst>
        <pc:spChg chg="mod">
          <ac:chgData name="Ukwatta" userId="10951a6d-3610-4a87-8b75-8e5b3ed3f097" providerId="ADAL" clId="{8F5B0F1B-8E0B-4232-AA34-17543995573F}" dt="2022-02-11T16:28:01.196" v="0"/>
          <ac:spMkLst>
            <pc:docMk/>
            <pc:sldMk cId="638888807" sldId="325"/>
            <ac:spMk id="3" creationId="{00000000-0000-0000-0000-000000000000}"/>
          </ac:spMkLst>
        </pc:spChg>
        <pc:picChg chg="mod">
          <ac:chgData name="Ukwatta" userId="10951a6d-3610-4a87-8b75-8e5b3ed3f097" providerId="ADAL" clId="{8F5B0F1B-8E0B-4232-AA34-17543995573F}" dt="2022-02-11T16:28:01.196" v="0"/>
          <ac:picMkLst>
            <pc:docMk/>
            <pc:sldMk cId="638888807" sldId="325"/>
            <ac:picMk id="4" creationId="{00000000-0000-0000-0000-000000000000}"/>
          </ac:picMkLst>
        </pc:picChg>
        <pc:picChg chg="mod">
          <ac:chgData name="Ukwatta" userId="10951a6d-3610-4a87-8b75-8e5b3ed3f097" providerId="ADAL" clId="{8F5B0F1B-8E0B-4232-AA34-17543995573F}" dt="2022-02-11T20:36:30.693" v="32" actId="1076"/>
          <ac:picMkLst>
            <pc:docMk/>
            <pc:sldMk cId="638888807" sldId="325"/>
            <ac:picMk id="5" creationId="{00000000-0000-0000-0000-000000000000}"/>
          </ac:picMkLst>
        </pc:picChg>
      </pc:sldChg>
      <pc:sldChg chg="modSp">
        <pc:chgData name="Ukwatta" userId="10951a6d-3610-4a87-8b75-8e5b3ed3f097" providerId="ADAL" clId="{8F5B0F1B-8E0B-4232-AA34-17543995573F}" dt="2022-02-11T16:28:01.196" v="0"/>
        <pc:sldMkLst>
          <pc:docMk/>
          <pc:sldMk cId="310446578" sldId="326"/>
        </pc:sldMkLst>
        <pc:spChg chg="mod">
          <ac:chgData name="Ukwatta" userId="10951a6d-3610-4a87-8b75-8e5b3ed3f097" providerId="ADAL" clId="{8F5B0F1B-8E0B-4232-AA34-17543995573F}" dt="2022-02-11T16:28:01.196" v="0"/>
          <ac:spMkLst>
            <pc:docMk/>
            <pc:sldMk cId="310446578" sldId="326"/>
            <ac:spMk id="2" creationId="{00000000-0000-0000-0000-000000000000}"/>
          </ac:spMkLst>
        </pc:spChg>
        <pc:spChg chg="mod">
          <ac:chgData name="Ukwatta" userId="10951a6d-3610-4a87-8b75-8e5b3ed3f097" providerId="ADAL" clId="{8F5B0F1B-8E0B-4232-AA34-17543995573F}" dt="2022-02-11T16:28:01.196" v="0"/>
          <ac:spMkLst>
            <pc:docMk/>
            <pc:sldMk cId="310446578" sldId="326"/>
            <ac:spMk id="3" creationId="{00000000-0000-0000-0000-000000000000}"/>
          </ac:spMkLst>
        </pc:spChg>
        <pc:spChg chg="mod">
          <ac:chgData name="Ukwatta" userId="10951a6d-3610-4a87-8b75-8e5b3ed3f097" providerId="ADAL" clId="{8F5B0F1B-8E0B-4232-AA34-17543995573F}" dt="2022-02-11T16:28:01.196" v="0"/>
          <ac:spMkLst>
            <pc:docMk/>
            <pc:sldMk cId="310446578" sldId="326"/>
            <ac:spMk id="4" creationId="{00000000-0000-0000-0000-000000000000}"/>
          </ac:spMkLst>
        </pc:spChg>
      </pc:sldChg>
      <pc:sldChg chg="modSp">
        <pc:chgData name="Ukwatta" userId="10951a6d-3610-4a87-8b75-8e5b3ed3f097" providerId="ADAL" clId="{8F5B0F1B-8E0B-4232-AA34-17543995573F}" dt="2022-02-11T16:28:01.196" v="0"/>
        <pc:sldMkLst>
          <pc:docMk/>
          <pc:sldMk cId="3970209833" sldId="367"/>
        </pc:sldMkLst>
        <pc:spChg chg="mod">
          <ac:chgData name="Ukwatta" userId="10951a6d-3610-4a87-8b75-8e5b3ed3f097" providerId="ADAL" clId="{8F5B0F1B-8E0B-4232-AA34-17543995573F}" dt="2022-02-11T16:28:01.196" v="0"/>
          <ac:spMkLst>
            <pc:docMk/>
            <pc:sldMk cId="3970209833" sldId="367"/>
            <ac:spMk id="2" creationId="{00000000-0000-0000-0000-000000000000}"/>
          </ac:spMkLst>
        </pc:spChg>
        <pc:spChg chg="mod">
          <ac:chgData name="Ukwatta" userId="10951a6d-3610-4a87-8b75-8e5b3ed3f097" providerId="ADAL" clId="{8F5B0F1B-8E0B-4232-AA34-17543995573F}" dt="2022-02-11T16:28:01.196" v="0"/>
          <ac:spMkLst>
            <pc:docMk/>
            <pc:sldMk cId="3970209833" sldId="367"/>
            <ac:spMk id="3" creationId="{00000000-0000-0000-0000-000000000000}"/>
          </ac:spMkLst>
        </pc:spChg>
        <pc:spChg chg="mod">
          <ac:chgData name="Ukwatta" userId="10951a6d-3610-4a87-8b75-8e5b3ed3f097" providerId="ADAL" clId="{8F5B0F1B-8E0B-4232-AA34-17543995573F}" dt="2022-02-11T16:28:01.196" v="0"/>
          <ac:spMkLst>
            <pc:docMk/>
            <pc:sldMk cId="3970209833" sldId="367"/>
            <ac:spMk id="4" creationId="{00000000-0000-0000-0000-000000000000}"/>
          </ac:spMkLst>
        </pc:spChg>
      </pc:sldChg>
      <pc:sldMasterChg chg="modSp modSldLayout">
        <pc:chgData name="Ukwatta" userId="10951a6d-3610-4a87-8b75-8e5b3ed3f097" providerId="ADAL" clId="{8F5B0F1B-8E0B-4232-AA34-17543995573F}" dt="2022-02-11T16:28:01.196" v="0"/>
        <pc:sldMasterMkLst>
          <pc:docMk/>
          <pc:sldMasterMk cId="2069273455" sldId="2147483828"/>
        </pc:sldMasterMkLst>
        <pc:spChg chg="mod">
          <ac:chgData name="Ukwatta" userId="10951a6d-3610-4a87-8b75-8e5b3ed3f097" providerId="ADAL" clId="{8F5B0F1B-8E0B-4232-AA34-17543995573F}" dt="2022-02-11T16:28:01.196" v="0"/>
          <ac:spMkLst>
            <pc:docMk/>
            <pc:sldMasterMk cId="2069273455" sldId="2147483828"/>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ac:spMk id="3" creationId="{00000000-0000-0000-0000-000000000000}"/>
          </ac:spMkLst>
        </pc:spChg>
        <pc:spChg chg="mod">
          <ac:chgData name="Ukwatta" userId="10951a6d-3610-4a87-8b75-8e5b3ed3f097" providerId="ADAL" clId="{8F5B0F1B-8E0B-4232-AA34-17543995573F}" dt="2022-02-11T16:28:01.196" v="0"/>
          <ac:spMkLst>
            <pc:docMk/>
            <pc:sldMasterMk cId="2069273455" sldId="2147483828"/>
            <ac:spMk id="6" creationId="{00000000-0000-0000-0000-000000000000}"/>
          </ac:spMkLst>
        </pc:spChg>
        <pc:cxnChg chg="mod">
          <ac:chgData name="Ukwatta" userId="10951a6d-3610-4a87-8b75-8e5b3ed3f097" providerId="ADAL" clId="{8F5B0F1B-8E0B-4232-AA34-17543995573F}" dt="2022-02-11T16:28:01.196" v="0"/>
          <ac:cxnSpMkLst>
            <pc:docMk/>
            <pc:sldMasterMk cId="2069273455" sldId="2147483828"/>
            <ac:cxnSpMk id="7" creationId="{00000000-0000-0000-0000-000000000000}"/>
          </ac:cxnSpMkLst>
        </pc:cxnChg>
        <pc:sldLayoutChg chg="modSp">
          <pc:chgData name="Ukwatta" userId="10951a6d-3610-4a87-8b75-8e5b3ed3f097" providerId="ADAL" clId="{8F5B0F1B-8E0B-4232-AA34-17543995573F}" dt="2022-02-11T16:28:01.196" v="0"/>
          <pc:sldLayoutMkLst>
            <pc:docMk/>
            <pc:sldMasterMk cId="2069273455" sldId="2147483828"/>
            <pc:sldLayoutMk cId="2424340929" sldId="2147483829"/>
          </pc:sldLayoutMkLst>
          <pc:spChg chg="mod">
            <ac:chgData name="Ukwatta" userId="10951a6d-3610-4a87-8b75-8e5b3ed3f097" providerId="ADAL" clId="{8F5B0F1B-8E0B-4232-AA34-17543995573F}" dt="2022-02-11T16:28:01.196" v="0"/>
            <ac:spMkLst>
              <pc:docMk/>
              <pc:sldMasterMk cId="2069273455" sldId="2147483828"/>
              <pc:sldLayoutMk cId="2424340929" sldId="2147483829"/>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2424340929" sldId="2147483829"/>
              <ac:spMk id="3"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2664131826" sldId="2147483831"/>
          </pc:sldLayoutMkLst>
          <pc:spChg chg="mod">
            <ac:chgData name="Ukwatta" userId="10951a6d-3610-4a87-8b75-8e5b3ed3f097" providerId="ADAL" clId="{8F5B0F1B-8E0B-4232-AA34-17543995573F}" dt="2022-02-11T16:28:01.196" v="0"/>
            <ac:spMkLst>
              <pc:docMk/>
              <pc:sldMasterMk cId="2069273455" sldId="2147483828"/>
              <pc:sldLayoutMk cId="2664131826" sldId="2147483831"/>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2664131826" sldId="2147483831"/>
              <ac:spMk id="3"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2650597333" sldId="2147483832"/>
          </pc:sldLayoutMkLst>
          <pc:spChg chg="mod">
            <ac:chgData name="Ukwatta" userId="10951a6d-3610-4a87-8b75-8e5b3ed3f097" providerId="ADAL" clId="{8F5B0F1B-8E0B-4232-AA34-17543995573F}" dt="2022-02-11T16:28:01.196" v="0"/>
            <ac:spMkLst>
              <pc:docMk/>
              <pc:sldMasterMk cId="2069273455" sldId="2147483828"/>
              <pc:sldLayoutMk cId="2650597333" sldId="2147483832"/>
              <ac:spMk id="3"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2650597333" sldId="2147483832"/>
              <ac:spMk id="4"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769485569" sldId="2147483833"/>
          </pc:sldLayoutMkLst>
          <pc:spChg chg="mod">
            <ac:chgData name="Ukwatta" userId="10951a6d-3610-4a87-8b75-8e5b3ed3f097" providerId="ADAL" clId="{8F5B0F1B-8E0B-4232-AA34-17543995573F}" dt="2022-02-11T16:28:01.196" v="0"/>
            <ac:spMkLst>
              <pc:docMk/>
              <pc:sldMasterMk cId="2069273455" sldId="2147483828"/>
              <pc:sldLayoutMk cId="769485569" sldId="2147483833"/>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769485569" sldId="2147483833"/>
              <ac:spMk id="3"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769485569" sldId="2147483833"/>
              <ac:spMk id="4"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769485569" sldId="2147483833"/>
              <ac:spMk id="5"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769485569" sldId="2147483833"/>
              <ac:spMk id="6"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950812625" sldId="2147483836"/>
          </pc:sldLayoutMkLst>
          <pc:spChg chg="mod">
            <ac:chgData name="Ukwatta" userId="10951a6d-3610-4a87-8b75-8e5b3ed3f097" providerId="ADAL" clId="{8F5B0F1B-8E0B-4232-AA34-17543995573F}" dt="2022-02-11T16:28:01.196" v="0"/>
            <ac:spMkLst>
              <pc:docMk/>
              <pc:sldMasterMk cId="2069273455" sldId="2147483828"/>
              <pc:sldLayoutMk cId="950812625" sldId="2147483836"/>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950812625" sldId="2147483836"/>
              <ac:spMk id="3"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950812625" sldId="2147483836"/>
              <ac:spMk id="4"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2014582595" sldId="2147483837"/>
          </pc:sldLayoutMkLst>
          <pc:spChg chg="mod">
            <ac:chgData name="Ukwatta" userId="10951a6d-3610-4a87-8b75-8e5b3ed3f097" providerId="ADAL" clId="{8F5B0F1B-8E0B-4232-AA34-17543995573F}" dt="2022-02-11T16:28:01.196" v="0"/>
            <ac:spMkLst>
              <pc:docMk/>
              <pc:sldMasterMk cId="2069273455" sldId="2147483828"/>
              <pc:sldLayoutMk cId="2014582595" sldId="2147483837"/>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2014582595" sldId="2147483837"/>
              <ac:spMk id="3"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2014582595" sldId="2147483837"/>
              <ac:spMk id="4" creationId="{00000000-0000-0000-0000-000000000000}"/>
            </ac:spMkLst>
          </pc:spChg>
        </pc:sldLayoutChg>
        <pc:sldLayoutChg chg="modSp">
          <pc:chgData name="Ukwatta" userId="10951a6d-3610-4a87-8b75-8e5b3ed3f097" providerId="ADAL" clId="{8F5B0F1B-8E0B-4232-AA34-17543995573F}" dt="2022-02-11T16:28:01.196" v="0"/>
          <pc:sldLayoutMkLst>
            <pc:docMk/>
            <pc:sldMasterMk cId="2069273455" sldId="2147483828"/>
            <pc:sldLayoutMk cId="820685412" sldId="2147483839"/>
          </pc:sldLayoutMkLst>
          <pc:spChg chg="mod">
            <ac:chgData name="Ukwatta" userId="10951a6d-3610-4a87-8b75-8e5b3ed3f097" providerId="ADAL" clId="{8F5B0F1B-8E0B-4232-AA34-17543995573F}" dt="2022-02-11T16:28:01.196" v="0"/>
            <ac:spMkLst>
              <pc:docMk/>
              <pc:sldMasterMk cId="2069273455" sldId="2147483828"/>
              <pc:sldLayoutMk cId="820685412" sldId="2147483839"/>
              <ac:spMk id="2" creationId="{00000000-0000-0000-0000-000000000000}"/>
            </ac:spMkLst>
          </pc:spChg>
          <pc:spChg chg="mod">
            <ac:chgData name="Ukwatta" userId="10951a6d-3610-4a87-8b75-8e5b3ed3f097" providerId="ADAL" clId="{8F5B0F1B-8E0B-4232-AA34-17543995573F}" dt="2022-02-11T16:28:01.196" v="0"/>
            <ac:spMkLst>
              <pc:docMk/>
              <pc:sldMasterMk cId="2069273455" sldId="2147483828"/>
              <pc:sldLayoutMk cId="820685412" sldId="2147483839"/>
              <ac:spMk id="3" creationId="{00000000-0000-0000-0000-000000000000}"/>
            </ac:spMkLst>
          </pc:spChg>
        </pc:sldLayoutChg>
      </pc:sldMasterChg>
      <pc:sldMasterChg chg="addSp">
        <pc:chgData name="Ukwatta" userId="10951a6d-3610-4a87-8b75-8e5b3ed3f097" providerId="ADAL" clId="{8F5B0F1B-8E0B-4232-AA34-17543995573F}" dt="2022-02-11T16:28:01.196" v="0"/>
        <pc:sldMasterMkLst>
          <pc:docMk/>
          <pc:sldMasterMk cId="3930567757" sldId="2147483840"/>
        </pc:sldMasterMkLst>
        <pc:cxnChg chg="add">
          <ac:chgData name="Ukwatta" userId="10951a6d-3610-4a87-8b75-8e5b3ed3f097" providerId="ADAL" clId="{8F5B0F1B-8E0B-4232-AA34-17543995573F}" dt="2022-02-11T16:28:01.196" v="0"/>
          <ac:cxnSpMkLst>
            <pc:docMk/>
            <pc:sldMasterMk cId="3930567757" sldId="2147483840"/>
            <ac:cxnSpMk id="7" creationId="{9EDE4172-FD1D-40A7-BE5C-DBF5F0D6BACC}"/>
          </ac:cxnSpMkLst>
        </pc:cxnChg>
      </pc:sldMaster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Ukwatta" userId="10951a6d-3610-4a87-8b75-8e5b3ed3f097" providerId="ADAL" clId="{7178AC8C-C11A-4769-A03D-D9D8953BF4E7}"/>
    <pc:docChg chg="custSel modSld">
      <pc:chgData name="Ukwatta" userId="10951a6d-3610-4a87-8b75-8e5b3ed3f097" providerId="ADAL" clId="{7178AC8C-C11A-4769-A03D-D9D8953BF4E7}" dt="2023-09-21T19:30:05.856" v="80" actId="20577"/>
      <pc:docMkLst>
        <pc:docMk/>
      </pc:docMkLst>
      <pc:sldChg chg="modNotesTx">
        <pc:chgData name="Ukwatta" userId="10951a6d-3610-4a87-8b75-8e5b3ed3f097" providerId="ADAL" clId="{7178AC8C-C11A-4769-A03D-D9D8953BF4E7}" dt="2023-09-21T19:30:05.856" v="80" actId="20577"/>
        <pc:sldMkLst>
          <pc:docMk/>
          <pc:sldMk cId="1131353204" sldId="261"/>
        </pc:sldMkLst>
      </pc:sldChg>
    </pc:docChg>
  </pc:docChgLst>
  <pc:docChgLst>
    <pc:chgData name="Jayarathna, Sampath" userId="10951a6d-3610-4a87-8b75-8e5b3ed3f097" providerId="ADAL" clId="{533ECD0D-7F35-41F1-9705-BAC28FD15645}"/>
    <pc:docChg chg="modSld">
      <pc:chgData name="Jayarathna, Sampath" userId="10951a6d-3610-4a87-8b75-8e5b3ed3f097" providerId="ADAL" clId="{533ECD0D-7F35-41F1-9705-BAC28FD15645}" dt="2022-09-29T22:17:16.178" v="5" actId="20577"/>
      <pc:docMkLst>
        <pc:docMk/>
      </pc:docMkLst>
      <pc:sldChg chg="modSp mod">
        <pc:chgData name="Jayarathna, Sampath" userId="10951a6d-3610-4a87-8b75-8e5b3ed3f097" providerId="ADAL" clId="{533ECD0D-7F35-41F1-9705-BAC28FD15645}" dt="2022-09-29T17:41:29.486" v="0" actId="1076"/>
        <pc:sldMkLst>
          <pc:docMk/>
          <pc:sldMk cId="1439023970" sldId="265"/>
        </pc:sldMkLst>
        <pc:picChg chg="mod">
          <ac:chgData name="Jayarathna, Sampath" userId="10951a6d-3610-4a87-8b75-8e5b3ed3f097" providerId="ADAL" clId="{533ECD0D-7F35-41F1-9705-BAC28FD15645}" dt="2022-09-29T17:41:29.486" v="0" actId="1076"/>
          <ac:picMkLst>
            <pc:docMk/>
            <pc:sldMk cId="1439023970" sldId="265"/>
            <ac:picMk id="3" creationId="{00000000-0000-0000-0000-000000000000}"/>
          </ac:picMkLst>
        </pc:picChg>
      </pc:sldChg>
      <pc:sldChg chg="modSp mod">
        <pc:chgData name="Jayarathna, Sampath" userId="10951a6d-3610-4a87-8b75-8e5b3ed3f097" providerId="ADAL" clId="{533ECD0D-7F35-41F1-9705-BAC28FD15645}" dt="2022-09-29T22:17:16.178" v="5" actId="20577"/>
        <pc:sldMkLst>
          <pc:docMk/>
          <pc:sldMk cId="1392792906" sldId="298"/>
        </pc:sldMkLst>
        <pc:spChg chg="mod">
          <ac:chgData name="Jayarathna, Sampath" userId="10951a6d-3610-4a87-8b75-8e5b3ed3f097" providerId="ADAL" clId="{533ECD0D-7F35-41F1-9705-BAC28FD15645}" dt="2022-09-29T22:17:16.178" v="5" actId="20577"/>
          <ac:spMkLst>
            <pc:docMk/>
            <pc:sldMk cId="1392792906" sldId="298"/>
            <ac:spMk id="3" creationId="{00000000-0000-0000-0000-000000000000}"/>
          </ac:spMkLst>
        </pc:spChg>
      </pc:sldChg>
      <pc:sldChg chg="modSp mod">
        <pc:chgData name="Jayarathna, Sampath" userId="10951a6d-3610-4a87-8b75-8e5b3ed3f097" providerId="ADAL" clId="{533ECD0D-7F35-41F1-9705-BAC28FD15645}" dt="2022-09-29T17:44:50.023" v="4" actId="20577"/>
        <pc:sldMkLst>
          <pc:docMk/>
          <pc:sldMk cId="1998776287" sldId="310"/>
        </pc:sldMkLst>
        <pc:spChg chg="mod">
          <ac:chgData name="Jayarathna, Sampath" userId="10951a6d-3610-4a87-8b75-8e5b3ed3f097" providerId="ADAL" clId="{533ECD0D-7F35-41F1-9705-BAC28FD15645}" dt="2022-09-29T17:44:50.023" v="4" actId="20577"/>
          <ac:spMkLst>
            <pc:docMk/>
            <pc:sldMk cId="1998776287" sldId="310"/>
            <ac:spMk id="11" creationId="{00000000-0000-0000-0000-000000000000}"/>
          </ac:spMkLst>
        </pc:spChg>
      </pc:sldChg>
    </pc:docChg>
  </pc:docChgLst>
  <pc:docChgLst>
    <pc:chgData name="Jayarathna, Sampath" userId="10951a6d-3610-4a87-8b75-8e5b3ed3f097" providerId="ADAL" clId="{2F348E30-E559-477E-9511-4BEA6FD03F56}"/>
    <pc:docChg chg="modSld sldOrd">
      <pc:chgData name="Jayarathna, Sampath" userId="10951a6d-3610-4a87-8b75-8e5b3ed3f097" providerId="ADAL" clId="{2F348E30-E559-477E-9511-4BEA6FD03F56}" dt="2021-09-28T19:52:50.076" v="16" actId="20577"/>
      <pc:docMkLst>
        <pc:docMk/>
      </pc:docMkLst>
      <pc:sldChg chg="modSp mod">
        <pc:chgData name="Jayarathna, Sampath" userId="10951a6d-3610-4a87-8b75-8e5b3ed3f097" providerId="ADAL" clId="{2F348E30-E559-477E-9511-4BEA6FD03F56}" dt="2021-09-28T19:08:14.238" v="2" actId="15"/>
        <pc:sldMkLst>
          <pc:docMk/>
          <pc:sldMk cId="1392792906" sldId="298"/>
        </pc:sldMkLst>
        <pc:spChg chg="mod">
          <ac:chgData name="Jayarathna, Sampath" userId="10951a6d-3610-4a87-8b75-8e5b3ed3f097" providerId="ADAL" clId="{2F348E30-E559-477E-9511-4BEA6FD03F56}" dt="2021-09-28T19:08:14.238" v="2" actId="15"/>
          <ac:spMkLst>
            <pc:docMk/>
            <pc:sldMk cId="1392792906" sldId="298"/>
            <ac:spMk id="3" creationId="{00000000-0000-0000-0000-000000000000}"/>
          </ac:spMkLst>
        </pc:spChg>
      </pc:sldChg>
      <pc:sldChg chg="modSp mod ord">
        <pc:chgData name="Jayarathna, Sampath" userId="10951a6d-3610-4a87-8b75-8e5b3ed3f097" providerId="ADAL" clId="{2F348E30-E559-477E-9511-4BEA6FD03F56}" dt="2021-09-28T19:22:16.452" v="9" actId="20577"/>
        <pc:sldMkLst>
          <pc:docMk/>
          <pc:sldMk cId="2210711975" sldId="299"/>
        </pc:sldMkLst>
        <pc:spChg chg="mod">
          <ac:chgData name="Jayarathna, Sampath" userId="10951a6d-3610-4a87-8b75-8e5b3ed3f097" providerId="ADAL" clId="{2F348E30-E559-477E-9511-4BEA6FD03F56}" dt="2021-09-28T19:21:37.581" v="5" actId="20577"/>
          <ac:spMkLst>
            <pc:docMk/>
            <pc:sldMk cId="2210711975" sldId="299"/>
            <ac:spMk id="2" creationId="{00000000-0000-0000-0000-000000000000}"/>
          </ac:spMkLst>
        </pc:spChg>
        <pc:spChg chg="mod">
          <ac:chgData name="Jayarathna, Sampath" userId="10951a6d-3610-4a87-8b75-8e5b3ed3f097" providerId="ADAL" clId="{2F348E30-E559-477E-9511-4BEA6FD03F56}" dt="2021-09-28T19:22:16.452" v="9" actId="20577"/>
          <ac:spMkLst>
            <pc:docMk/>
            <pc:sldMk cId="2210711975" sldId="299"/>
            <ac:spMk id="3" creationId="{00000000-0000-0000-0000-000000000000}"/>
          </ac:spMkLst>
        </pc:spChg>
      </pc:sldChg>
      <pc:sldChg chg="modSp mod">
        <pc:chgData name="Jayarathna, Sampath" userId="10951a6d-3610-4a87-8b75-8e5b3ed3f097" providerId="ADAL" clId="{2F348E30-E559-477E-9511-4BEA6FD03F56}" dt="2021-09-28T19:39:26.303" v="11" actId="20577"/>
        <pc:sldMkLst>
          <pc:docMk/>
          <pc:sldMk cId="3436693914" sldId="300"/>
        </pc:sldMkLst>
        <pc:spChg chg="mod">
          <ac:chgData name="Jayarathna, Sampath" userId="10951a6d-3610-4a87-8b75-8e5b3ed3f097" providerId="ADAL" clId="{2F348E30-E559-477E-9511-4BEA6FD03F56}" dt="2021-09-28T19:39:24.256" v="10" actId="20577"/>
          <ac:spMkLst>
            <pc:docMk/>
            <pc:sldMk cId="3436693914" sldId="300"/>
            <ac:spMk id="2" creationId="{00000000-0000-0000-0000-000000000000}"/>
          </ac:spMkLst>
        </pc:spChg>
        <pc:spChg chg="mod">
          <ac:chgData name="Jayarathna, Sampath" userId="10951a6d-3610-4a87-8b75-8e5b3ed3f097" providerId="ADAL" clId="{2F348E30-E559-477E-9511-4BEA6FD03F56}" dt="2021-09-28T19:39:26.303" v="11" actId="20577"/>
          <ac:spMkLst>
            <pc:docMk/>
            <pc:sldMk cId="3436693914" sldId="300"/>
            <ac:spMk id="3" creationId="{00000000-0000-0000-0000-000000000000}"/>
          </ac:spMkLst>
        </pc:spChg>
      </pc:sldChg>
      <pc:sldChg chg="modSp mod">
        <pc:chgData name="Jayarathna, Sampath" userId="10951a6d-3610-4a87-8b75-8e5b3ed3f097" providerId="ADAL" clId="{2F348E30-E559-477E-9511-4BEA6FD03F56}" dt="2021-09-28T19:52:50.076" v="16" actId="20577"/>
        <pc:sldMkLst>
          <pc:docMk/>
          <pc:sldMk cId="3184033995" sldId="301"/>
        </pc:sldMkLst>
        <pc:spChg chg="mod">
          <ac:chgData name="Jayarathna, Sampath" userId="10951a6d-3610-4a87-8b75-8e5b3ed3f097" providerId="ADAL" clId="{2F348E30-E559-477E-9511-4BEA6FD03F56}" dt="2021-09-28T19:40:11.298" v="12" actId="20577"/>
          <ac:spMkLst>
            <pc:docMk/>
            <pc:sldMk cId="3184033995" sldId="301"/>
            <ac:spMk id="2" creationId="{00000000-0000-0000-0000-000000000000}"/>
          </ac:spMkLst>
        </pc:spChg>
        <pc:spChg chg="mod">
          <ac:chgData name="Jayarathna, Sampath" userId="10951a6d-3610-4a87-8b75-8e5b3ed3f097" providerId="ADAL" clId="{2F348E30-E559-477E-9511-4BEA6FD03F56}" dt="2021-09-28T19:52:50.076" v="16" actId="20577"/>
          <ac:spMkLst>
            <pc:docMk/>
            <pc:sldMk cId="3184033995" sldId="30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412567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43</a:t>
            </a:fld>
            <a:endParaRPr lang="en-US"/>
          </a:p>
        </p:txBody>
      </p:sp>
    </p:spTree>
    <p:extLst>
      <p:ext uri="{BB962C8B-B14F-4D97-AF65-F5344CB8AC3E}">
        <p14:creationId xmlns:p14="http://schemas.microsoft.com/office/powerpoint/2010/main" val="3724870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s.dropna</a:t>
            </a:r>
            <a:r>
              <a:rPr lang="en-US" dirty="0"/>
              <a:t>(</a:t>
            </a:r>
            <a:r>
              <a:rPr lang="en-US" dirty="0" err="1"/>
              <a:t>inplace</a:t>
            </a:r>
            <a:r>
              <a:rPr lang="en-US" dirty="0"/>
              <a:t>=True)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44</a:t>
            </a:fld>
            <a:endParaRPr lang="en-US"/>
          </a:p>
        </p:txBody>
      </p:sp>
    </p:spTree>
    <p:extLst>
      <p:ext uri="{BB962C8B-B14F-4D97-AF65-F5344CB8AC3E}">
        <p14:creationId xmlns:p14="http://schemas.microsoft.com/office/powerpoint/2010/main" val="69176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s.dropna</a:t>
            </a:r>
            <a:r>
              <a:rPr lang="en-US" dirty="0"/>
              <a:t>(</a:t>
            </a:r>
            <a:r>
              <a:rPr lang="en-US" dirty="0" err="1"/>
              <a:t>inplace</a:t>
            </a:r>
            <a:r>
              <a:rPr lang="en-US" dirty="0"/>
              <a:t>=True)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45</a:t>
            </a:fld>
            <a:endParaRPr lang="en-US"/>
          </a:p>
        </p:txBody>
      </p:sp>
    </p:spTree>
    <p:extLst>
      <p:ext uri="{BB962C8B-B14F-4D97-AF65-F5344CB8AC3E}">
        <p14:creationId xmlns:p14="http://schemas.microsoft.com/office/powerpoint/2010/main" val="40282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 slicing is different from positional slicing (end not inclusive)</a:t>
            </a:r>
          </a:p>
        </p:txBody>
      </p:sp>
      <p:sp>
        <p:nvSpPr>
          <p:cNvPr id="4" name="Slide Number Placeholder 3"/>
          <p:cNvSpPr>
            <a:spLocks noGrp="1"/>
          </p:cNvSpPr>
          <p:nvPr>
            <p:ph type="sldNum" sz="quarter" idx="5"/>
          </p:nvPr>
        </p:nvSpPr>
        <p:spPr/>
        <p:txBody>
          <a:bodyPr/>
          <a:lstStyle/>
          <a:p>
            <a:fld id="{CB4F38C2-4548-F541-8261-4C1D96E7A166}" type="slidenum">
              <a:rPr lang="en-US" smtClean="0"/>
              <a:pPr/>
              <a:t>11</a:t>
            </a:fld>
            <a:endParaRPr lang="en-US"/>
          </a:p>
        </p:txBody>
      </p:sp>
    </p:spTree>
    <p:extLst>
      <p:ext uri="{BB962C8B-B14F-4D97-AF65-F5344CB8AC3E}">
        <p14:creationId xmlns:p14="http://schemas.microsoft.com/office/powerpoint/2010/main" val="347881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65892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print(obj4.add(obj5, </a:t>
            </a:r>
            <a:r>
              <a:rPr lang="en-US" dirty="0" err="1"/>
              <a:t>fill_value</a:t>
            </a:r>
            <a:r>
              <a:rPr lang="en-US" dirty="0"/>
              <a:t>=0)) to avoid </a:t>
            </a:r>
            <a:r>
              <a:rPr lang="en-US" dirty="0" err="1"/>
              <a:t>NaN</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168061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Slices</a:t>
            </a:r>
            <a:r>
              <a:rPr lang="en-US" baseline="0" dirty="0"/>
              <a:t> are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18</a:t>
            </a:fld>
            <a:endParaRPr lang="en-US"/>
          </a:p>
        </p:txBody>
      </p:sp>
    </p:spTree>
    <p:extLst>
      <p:ext uri="{BB962C8B-B14F-4D97-AF65-F5344CB8AC3E}">
        <p14:creationId xmlns:p14="http://schemas.microsoft.com/office/powerpoint/2010/main" val="3693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27</a:t>
            </a:fld>
            <a:endParaRPr lang="en-US"/>
          </a:p>
        </p:txBody>
      </p:sp>
    </p:spTree>
    <p:extLst>
      <p:ext uri="{BB962C8B-B14F-4D97-AF65-F5344CB8AC3E}">
        <p14:creationId xmlns:p14="http://schemas.microsoft.com/office/powerpoint/2010/main" val="222910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72487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Df</a:t>
            </a:r>
            <a:r>
              <a:rPr lang="en-US" baseline="0" dirty="0"/>
              <a:t> = </a:t>
            </a:r>
            <a:r>
              <a:rPr lang="en-US" baseline="0" dirty="0" err="1"/>
              <a:t>frame.drop</a:t>
            </a:r>
            <a:r>
              <a:rPr lang="en-US" baseline="0" dirty="0"/>
              <a:t>('r1', 0)  # 0 for row, 1 for columns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588940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36</a:t>
            </a:fld>
            <a:endParaRPr lang="en-US"/>
          </a:p>
        </p:txBody>
      </p:sp>
    </p:spTree>
    <p:extLst>
      <p:ext uri="{BB962C8B-B14F-4D97-AF65-F5344CB8AC3E}">
        <p14:creationId xmlns:p14="http://schemas.microsoft.com/office/powerpoint/2010/main" val="372487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7363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21495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0979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83225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77855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07464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9956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34296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26997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305155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64457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9EDE4172-FD1D-40A7-BE5C-DBF5F0D6BACC}"/>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56775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s.odu.edu/~sampath/courses/data/values.cs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368062" y="2877271"/>
            <a:ext cx="7156938" cy="2387600"/>
          </a:xfrm>
        </p:spPr>
        <p:txBody>
          <a:bodyPr/>
          <a:lstStyle/>
          <a:p>
            <a:r>
              <a:rPr lang="en-US" dirty="0"/>
              <a:t>Module 4 - Pandas</a:t>
            </a:r>
            <a:endParaRPr lang="en-US" dirty="0">
              <a:latin typeface="Times New Roman" panose="02020603050405020304" pitchFamily="18" charset="0"/>
              <a:cs typeface="Times New Roman" panose="02020603050405020304" pitchFamily="18" charset="0"/>
            </a:endParaRPr>
          </a:p>
        </p:txBody>
      </p:sp>
      <p:sp>
        <p:nvSpPr>
          <p:cNvPr id="8" name="Rectangle 3"/>
          <p:cNvSpPr>
            <a:spLocks noGrp="1" noChangeArrowheads="1"/>
          </p:cNvSpPr>
          <p:nvPr>
            <p:ph type="subTitle" idx="1"/>
          </p:nvPr>
        </p:nvSpPr>
        <p:spPr>
          <a:xfrm>
            <a:off x="2494384" y="5380725"/>
            <a:ext cx="6867330" cy="1156214"/>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Old Dominion University</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10" name="TextBox 9"/>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118748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 Series Data Structure</a:t>
            </a:r>
          </a:p>
        </p:txBody>
      </p:sp>
      <p:sp>
        <p:nvSpPr>
          <p:cNvPr id="3" name="Content Placeholder 2"/>
          <p:cNvSpPr>
            <a:spLocks noGrp="1"/>
          </p:cNvSpPr>
          <p:nvPr>
            <p:ph idx="1"/>
          </p:nvPr>
        </p:nvSpPr>
        <p:spPr/>
        <p:txBody>
          <a:bodyPr/>
          <a:lstStyle/>
          <a:p>
            <a:r>
              <a:rPr lang="en-US" dirty="0"/>
              <a:t>One dimensional array-like object</a:t>
            </a:r>
          </a:p>
          <a:p>
            <a:r>
              <a:rPr lang="en-US" dirty="0"/>
              <a:t>It contains array of data (of any </a:t>
            </a:r>
            <a:r>
              <a:rPr lang="en-US" dirty="0" err="1"/>
              <a:t>NumPy</a:t>
            </a:r>
            <a:r>
              <a:rPr lang="en-US" dirty="0"/>
              <a:t> data type) with associated indexes. (Indexes can be strings or integers or other data types.)</a:t>
            </a:r>
          </a:p>
          <a:p>
            <a:r>
              <a:rPr lang="en-US" dirty="0"/>
              <a:t>By default , the series will get indexing from 0 to N where N = size -1</a:t>
            </a:r>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4218895" y="3904472"/>
            <a:ext cx="3362325" cy="2781300"/>
          </a:xfrm>
          <a:prstGeom prst="rect">
            <a:avLst/>
          </a:prstGeom>
        </p:spPr>
      </p:pic>
    </p:spTree>
    <p:extLst>
      <p:ext uri="{BB962C8B-B14F-4D97-AF65-F5344CB8AC3E}">
        <p14:creationId xmlns:p14="http://schemas.microsoft.com/office/powerpoint/2010/main" val="113628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4.2.2 referencing elements</a:t>
            </a:r>
          </a:p>
        </p:txBody>
      </p:sp>
      <p:sp>
        <p:nvSpPr>
          <p:cNvPr id="10" name="Content Placeholder 2"/>
          <p:cNvSpPr>
            <a:spLocks noGrp="1"/>
          </p:cNvSpPr>
          <p:nvPr>
            <p:ph idx="1"/>
          </p:nvPr>
        </p:nvSpPr>
        <p:spPr>
          <a:xfrm>
            <a:off x="6755266" y="1560207"/>
            <a:ext cx="3912734" cy="2926479"/>
          </a:xfrm>
        </p:spPr>
        <p:txBody>
          <a:bodyPr>
            <a:normAutofit/>
          </a:bodyPr>
          <a:lstStyle/>
          <a:p>
            <a:pPr marL="0" indent="0">
              <a:buNone/>
            </a:pPr>
            <a:r>
              <a:rPr lang="en-US" sz="2000" dirty="0"/>
              <a:t>Can reference elements using the index label specified in the [] or using </a:t>
            </a:r>
            <a:r>
              <a:rPr lang="en-US" sz="2000" b="1" dirty="0"/>
              <a:t>.</a:t>
            </a:r>
            <a:r>
              <a:rPr lang="en-US" sz="2000" dirty="0"/>
              <a:t> (dot) operator with label name.</a:t>
            </a:r>
          </a:p>
          <a:p>
            <a:pPr marL="0" indent="0">
              <a:buNone/>
            </a:pPr>
            <a:endParaRPr lang="en-US" sz="2000" dirty="0"/>
          </a:p>
          <a:p>
            <a:pPr marL="0" indent="0">
              <a:buNone/>
            </a:pPr>
            <a:r>
              <a:rPr lang="en-US" sz="2000" dirty="0"/>
              <a:t>More than 1 element labels require specifying it within [[  ]] double square brackets. </a:t>
            </a:r>
          </a:p>
          <a:p>
            <a:endParaRPr lang="en-US" sz="2000" dirty="0"/>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3740603" y="3124611"/>
            <a:ext cx="2514600" cy="1362075"/>
          </a:xfrm>
          <a:prstGeom prst="rect">
            <a:avLst/>
          </a:prstGeom>
        </p:spPr>
      </p:pic>
      <p:pic>
        <p:nvPicPr>
          <p:cNvPr id="5" name="Picture 4"/>
          <p:cNvPicPr>
            <a:picLocks noChangeAspect="1"/>
          </p:cNvPicPr>
          <p:nvPr/>
        </p:nvPicPr>
        <p:blipFill>
          <a:blip r:embed="rId4"/>
          <a:stretch>
            <a:fillRect/>
          </a:stretch>
        </p:blipFill>
        <p:spPr>
          <a:xfrm>
            <a:off x="2040392" y="1576679"/>
            <a:ext cx="4714875" cy="1390650"/>
          </a:xfrm>
          <a:prstGeom prst="rect">
            <a:avLst/>
          </a:prstGeom>
        </p:spPr>
      </p:pic>
      <p:pic>
        <p:nvPicPr>
          <p:cNvPr id="6" name="Picture 5"/>
          <p:cNvPicPr>
            <a:picLocks noChangeAspect="1"/>
          </p:cNvPicPr>
          <p:nvPr/>
        </p:nvPicPr>
        <p:blipFill>
          <a:blip r:embed="rId5"/>
          <a:stretch>
            <a:fillRect/>
          </a:stretch>
        </p:blipFill>
        <p:spPr>
          <a:xfrm>
            <a:off x="4295188" y="5449899"/>
            <a:ext cx="1857375" cy="1028700"/>
          </a:xfrm>
          <a:prstGeom prst="rect">
            <a:avLst/>
          </a:prstGeom>
        </p:spPr>
      </p:pic>
      <p:pic>
        <p:nvPicPr>
          <p:cNvPr id="8" name="Picture 7"/>
          <p:cNvPicPr>
            <a:picLocks noChangeAspect="1"/>
          </p:cNvPicPr>
          <p:nvPr/>
        </p:nvPicPr>
        <p:blipFill>
          <a:blip r:embed="rId6"/>
          <a:stretch>
            <a:fillRect/>
          </a:stretch>
        </p:blipFill>
        <p:spPr>
          <a:xfrm>
            <a:off x="2039225" y="3117161"/>
            <a:ext cx="1457325" cy="657225"/>
          </a:xfrm>
          <a:prstGeom prst="rect">
            <a:avLst/>
          </a:prstGeom>
        </p:spPr>
      </p:pic>
      <p:pic>
        <p:nvPicPr>
          <p:cNvPr id="9" name="Picture 8"/>
          <p:cNvPicPr>
            <a:picLocks noChangeAspect="1"/>
          </p:cNvPicPr>
          <p:nvPr/>
        </p:nvPicPr>
        <p:blipFill>
          <a:blip r:embed="rId7"/>
          <a:stretch>
            <a:fillRect/>
          </a:stretch>
        </p:blipFill>
        <p:spPr>
          <a:xfrm>
            <a:off x="2050010" y="5449900"/>
            <a:ext cx="1819275" cy="1362075"/>
          </a:xfrm>
          <a:prstGeom prst="rect">
            <a:avLst/>
          </a:prstGeom>
        </p:spPr>
      </p:pic>
      <p:sp>
        <p:nvSpPr>
          <p:cNvPr id="11" name="Content Placeholder 2"/>
          <p:cNvSpPr txBox="1">
            <a:spLocks/>
          </p:cNvSpPr>
          <p:nvPr/>
        </p:nvSpPr>
        <p:spPr>
          <a:xfrm>
            <a:off x="2039225" y="4947063"/>
            <a:ext cx="6753323" cy="64483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dirty="0"/>
              <a:t>: (colon) will retrieve all the elements in the Series. </a:t>
            </a:r>
          </a:p>
          <a:p>
            <a:pPr fontAlgn="auto">
              <a:spcAft>
                <a:spcPts val="0"/>
              </a:spcAft>
            </a:pPr>
            <a:endParaRPr lang="en-US" dirty="0"/>
          </a:p>
          <a:p>
            <a:pPr fontAlgn="auto">
              <a:spcAft>
                <a:spcPts val="0"/>
              </a:spcAft>
            </a:pPr>
            <a:endParaRPr lang="en-US" dirty="0"/>
          </a:p>
          <a:p>
            <a:pPr fontAlgn="auto">
              <a:spcAft>
                <a:spcPts val="0"/>
              </a:spcAft>
            </a:pPr>
            <a:endParaRPr lang="en-US" dirty="0"/>
          </a:p>
        </p:txBody>
      </p:sp>
      <p:sp>
        <p:nvSpPr>
          <p:cNvPr id="12" name="Content Placeholder 2"/>
          <p:cNvSpPr txBox="1">
            <a:spLocks/>
          </p:cNvSpPr>
          <p:nvPr/>
        </p:nvSpPr>
        <p:spPr>
          <a:xfrm>
            <a:off x="6334030" y="5449899"/>
            <a:ext cx="3979407" cy="1181610"/>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dirty="0"/>
              <a:t>Similarly, </a:t>
            </a:r>
            <a:r>
              <a:rPr lang="en-US" dirty="0" err="1"/>
              <a:t>start:end</a:t>
            </a:r>
            <a:r>
              <a:rPr lang="en-US" dirty="0"/>
              <a:t>(exclusive) will retrieve elements from each index. Note that end index is not inclusive. </a:t>
            </a:r>
          </a:p>
          <a:p>
            <a:pPr fontAlgn="auto">
              <a:spcAft>
                <a:spcPts val="0"/>
              </a:spcAft>
            </a:pPr>
            <a:endParaRPr lang="en-US" dirty="0"/>
          </a:p>
          <a:p>
            <a:pPr fontAlgn="auto">
              <a:spcAft>
                <a:spcPts val="0"/>
              </a:spcAft>
            </a:pPr>
            <a:endParaRPr lang="en-US" dirty="0"/>
          </a:p>
          <a:p>
            <a:pPr fontAlgn="auto">
              <a:spcAft>
                <a:spcPts val="0"/>
              </a:spcAft>
            </a:pPr>
            <a:endParaRPr lang="en-US" dirty="0"/>
          </a:p>
        </p:txBody>
      </p:sp>
    </p:spTree>
    <p:extLst>
      <p:ext uri="{BB962C8B-B14F-4D97-AF65-F5344CB8AC3E}">
        <p14:creationId xmlns:p14="http://schemas.microsoft.com/office/powerpoint/2010/main" val="113135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4.2.3 array/</a:t>
            </a:r>
            <a:r>
              <a:rPr lang="en-US" dirty="0" err="1"/>
              <a:t>dict</a:t>
            </a:r>
            <a:r>
              <a:rPr lang="en-US" dirty="0"/>
              <a:t> operations</a:t>
            </a:r>
          </a:p>
        </p:txBody>
      </p:sp>
      <p:sp>
        <p:nvSpPr>
          <p:cNvPr id="3" name="Content Placeholder 2"/>
          <p:cNvSpPr>
            <a:spLocks noGrp="1"/>
          </p:cNvSpPr>
          <p:nvPr>
            <p:ph idx="1"/>
          </p:nvPr>
        </p:nvSpPr>
        <p:spPr>
          <a:xfrm>
            <a:off x="4750289" y="3710475"/>
            <a:ext cx="5089342" cy="1243514"/>
          </a:xfrm>
        </p:spPr>
        <p:txBody>
          <a:bodyPr>
            <a:normAutofit lnSpcReduction="10000"/>
          </a:bodyPr>
          <a:lstStyle/>
          <a:p>
            <a:pPr marL="0" indent="0">
              <a:buNone/>
            </a:pPr>
            <a:r>
              <a:rPr lang="en-US" dirty="0" err="1"/>
              <a:t>NumPy</a:t>
            </a:r>
            <a:r>
              <a:rPr lang="en-US" dirty="0"/>
              <a:t> array operations can also be applied, which will preserve the index-value link</a:t>
            </a:r>
          </a:p>
          <a:p>
            <a:pPr marL="0" indent="0">
              <a:buNone/>
            </a:pPr>
            <a:endParaRPr lang="en-US" dirty="0"/>
          </a:p>
          <a:p>
            <a:endParaRPr lang="en-US" dirty="0"/>
          </a:p>
          <a:p>
            <a:endParaRPr lang="en-US" dirty="0"/>
          </a:p>
          <a:p>
            <a:endParaRPr lang="en-US" dirty="0"/>
          </a:p>
          <a:p>
            <a:endParaRPr lang="en-US" dirty="0"/>
          </a:p>
          <a:p>
            <a:endParaRPr lang="en-US" dirty="0"/>
          </a:p>
        </p:txBody>
      </p:sp>
      <p:sp>
        <p:nvSpPr>
          <p:cNvPr id="7" name="Rectangle 6"/>
          <p:cNvSpPr/>
          <p:nvPr/>
        </p:nvSpPr>
        <p:spPr>
          <a:xfrm>
            <a:off x="2034179" y="1471675"/>
            <a:ext cx="4623136" cy="1200329"/>
          </a:xfrm>
          <a:prstGeom prst="rect">
            <a:avLst/>
          </a:prstGeom>
        </p:spPr>
        <p:txBody>
          <a:bodyPr wrap="square">
            <a:spAutoFit/>
          </a:bodyPr>
          <a:lstStyle/>
          <a:p>
            <a:r>
              <a:rPr lang="en-US" dirty="0"/>
              <a:t>Can be thought of as a dict. </a:t>
            </a:r>
            <a:br>
              <a:rPr lang="en-US" dirty="0"/>
            </a:br>
            <a:r>
              <a:rPr lang="en-US" dirty="0"/>
              <a:t>Can be constructed from a </a:t>
            </a:r>
            <a:r>
              <a:rPr lang="en-US" dirty="0" err="1"/>
              <a:t>dict</a:t>
            </a:r>
            <a:r>
              <a:rPr lang="en-US" dirty="0"/>
              <a:t> directly.</a:t>
            </a:r>
          </a:p>
          <a:p>
            <a:endParaRPr lang="en-US" dirty="0"/>
          </a:p>
          <a:p>
            <a:endParaRPr lang="en-US" dirty="0">
              <a:effectLst/>
            </a:endParaRPr>
          </a:p>
        </p:txBody>
      </p:sp>
      <p:pic>
        <p:nvPicPr>
          <p:cNvPr id="5" name="Picture 4"/>
          <p:cNvPicPr>
            <a:picLocks noChangeAspect="1"/>
          </p:cNvPicPr>
          <p:nvPr/>
        </p:nvPicPr>
        <p:blipFill>
          <a:blip r:embed="rId2"/>
          <a:stretch>
            <a:fillRect/>
          </a:stretch>
        </p:blipFill>
        <p:spPr>
          <a:xfrm>
            <a:off x="2152650" y="2210250"/>
            <a:ext cx="4095750" cy="1504950"/>
          </a:xfrm>
          <a:prstGeom prst="rect">
            <a:avLst/>
          </a:prstGeom>
        </p:spPr>
      </p:pic>
      <p:pic>
        <p:nvPicPr>
          <p:cNvPr id="8" name="Picture 7"/>
          <p:cNvPicPr>
            <a:picLocks noChangeAspect="1"/>
          </p:cNvPicPr>
          <p:nvPr/>
        </p:nvPicPr>
        <p:blipFill>
          <a:blip r:embed="rId3"/>
          <a:stretch>
            <a:fillRect/>
          </a:stretch>
        </p:blipFill>
        <p:spPr>
          <a:xfrm>
            <a:off x="2152651" y="3778551"/>
            <a:ext cx="2409825" cy="1390650"/>
          </a:xfrm>
          <a:prstGeom prst="rect">
            <a:avLst/>
          </a:prstGeom>
        </p:spPr>
      </p:pic>
      <p:pic>
        <p:nvPicPr>
          <p:cNvPr id="9" name="Picture 8"/>
          <p:cNvPicPr>
            <a:picLocks noChangeAspect="1"/>
          </p:cNvPicPr>
          <p:nvPr/>
        </p:nvPicPr>
        <p:blipFill>
          <a:blip r:embed="rId4"/>
          <a:stretch>
            <a:fillRect/>
          </a:stretch>
        </p:blipFill>
        <p:spPr>
          <a:xfrm>
            <a:off x="2152650" y="5327780"/>
            <a:ext cx="1676400" cy="1371600"/>
          </a:xfrm>
          <a:prstGeom prst="rect">
            <a:avLst/>
          </a:prstGeom>
        </p:spPr>
      </p:pic>
      <p:pic>
        <p:nvPicPr>
          <p:cNvPr id="10" name="Picture 9"/>
          <p:cNvPicPr>
            <a:picLocks noChangeAspect="1"/>
          </p:cNvPicPr>
          <p:nvPr/>
        </p:nvPicPr>
        <p:blipFill>
          <a:blip r:embed="rId5"/>
          <a:stretch>
            <a:fillRect/>
          </a:stretch>
        </p:blipFill>
        <p:spPr>
          <a:xfrm>
            <a:off x="4345747" y="5319257"/>
            <a:ext cx="2095500" cy="695325"/>
          </a:xfrm>
          <a:prstGeom prst="rect">
            <a:avLst/>
          </a:prstGeom>
        </p:spPr>
      </p:pic>
    </p:spTree>
    <p:extLst>
      <p:ext uri="{BB962C8B-B14F-4D97-AF65-F5344CB8AC3E}">
        <p14:creationId xmlns:p14="http://schemas.microsoft.com/office/powerpoint/2010/main" val="194675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30282" y="2106889"/>
            <a:ext cx="4838700" cy="1885950"/>
          </a:xfrm>
          <a:prstGeom prst="rect">
            <a:avLst/>
          </a:prstGeom>
        </p:spPr>
      </p:pic>
      <p:sp>
        <p:nvSpPr>
          <p:cNvPr id="2" name="Title 1"/>
          <p:cNvSpPr>
            <a:spLocks noGrp="1"/>
          </p:cNvSpPr>
          <p:nvPr>
            <p:ph type="title"/>
          </p:nvPr>
        </p:nvSpPr>
        <p:spPr/>
        <p:txBody>
          <a:bodyPr/>
          <a:lstStyle/>
          <a:p>
            <a:r>
              <a:rPr lang="en-US" dirty="0"/>
              <a:t>4.2.4 from dictionary</a:t>
            </a:r>
          </a:p>
        </p:txBody>
      </p:sp>
      <p:sp>
        <p:nvSpPr>
          <p:cNvPr id="17" name="Content Placeholder 2"/>
          <p:cNvSpPr>
            <a:spLocks noGrp="1"/>
          </p:cNvSpPr>
          <p:nvPr>
            <p:ph idx="1"/>
          </p:nvPr>
        </p:nvSpPr>
        <p:spPr>
          <a:xfrm>
            <a:off x="6854120" y="1485132"/>
            <a:ext cx="3515301" cy="3021554"/>
          </a:xfrm>
        </p:spPr>
        <p:txBody>
          <a:bodyPr>
            <a:normAutofit fontScale="85000" lnSpcReduction="10000"/>
          </a:bodyPr>
          <a:lstStyle/>
          <a:p>
            <a:pPr marL="0" indent="0">
              <a:buNone/>
            </a:pPr>
            <a:r>
              <a:rPr lang="en-US" dirty="0"/>
              <a:t>A </a:t>
            </a:r>
            <a:r>
              <a:rPr lang="en-US" b="1" dirty="0" err="1"/>
              <a:t>dict</a:t>
            </a:r>
            <a:r>
              <a:rPr lang="en-US" dirty="0"/>
              <a:t> can be passed as input and if no index is specified, then the dictionary keys are taken in a sorted order to construct index. If </a:t>
            </a:r>
            <a:r>
              <a:rPr lang="en-US" b="1" dirty="0"/>
              <a:t>index</a:t>
            </a:r>
            <a:r>
              <a:rPr lang="en-US" dirty="0"/>
              <a:t> is passed, the values in data corresponding to the labels in the index will be pulled out.</a:t>
            </a:r>
          </a:p>
          <a:p>
            <a:endParaRPr lang="en-US" dirty="0"/>
          </a:p>
          <a:p>
            <a:endParaRPr lang="en-US" dirty="0"/>
          </a:p>
          <a:p>
            <a:endParaRPr lang="en-US" dirty="0"/>
          </a:p>
          <a:p>
            <a:endParaRPr lang="en-US" dirty="0"/>
          </a:p>
          <a:p>
            <a:endParaRPr lang="en-US" dirty="0"/>
          </a:p>
        </p:txBody>
      </p:sp>
      <p:cxnSp>
        <p:nvCxnSpPr>
          <p:cNvPr id="6" name="Straight Arrow Connector 5"/>
          <p:cNvCxnSpPr>
            <a:stCxn id="7" idx="1"/>
          </p:cNvCxnSpPr>
          <p:nvPr/>
        </p:nvCxnSpPr>
        <p:spPr>
          <a:xfrm flipH="1" flipV="1">
            <a:off x="3324809" y="3639678"/>
            <a:ext cx="893879" cy="28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18687" y="3741442"/>
            <a:ext cx="1582484" cy="369332"/>
          </a:xfrm>
          <a:prstGeom prst="rect">
            <a:avLst/>
          </a:prstGeom>
          <a:noFill/>
        </p:spPr>
        <p:txBody>
          <a:bodyPr wrap="none" rtlCol="0">
            <a:spAutoFit/>
          </a:bodyPr>
          <a:lstStyle/>
          <a:p>
            <a:r>
              <a:rPr lang="en-US" dirty="0"/>
              <a:t>Missing value</a:t>
            </a:r>
          </a:p>
        </p:txBody>
      </p:sp>
      <p:cxnSp>
        <p:nvCxnSpPr>
          <p:cNvPr id="8" name="Straight Arrow Connector 7"/>
          <p:cNvCxnSpPr>
            <a:stCxn id="10" idx="1"/>
          </p:cNvCxnSpPr>
          <p:nvPr/>
        </p:nvCxnSpPr>
        <p:spPr>
          <a:xfrm flipH="1">
            <a:off x="2625013" y="1819249"/>
            <a:ext cx="2595647" cy="35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20659" y="1634583"/>
            <a:ext cx="1582484" cy="369332"/>
          </a:xfrm>
          <a:prstGeom prst="rect">
            <a:avLst/>
          </a:prstGeom>
          <a:noFill/>
        </p:spPr>
        <p:txBody>
          <a:bodyPr wrap="square" rtlCol="0">
            <a:spAutoFit/>
          </a:bodyPr>
          <a:lstStyle/>
          <a:p>
            <a:r>
              <a:rPr lang="en-US" dirty="0"/>
              <a:t>dictionary</a:t>
            </a:r>
          </a:p>
        </p:txBody>
      </p:sp>
      <p:pic>
        <p:nvPicPr>
          <p:cNvPr id="14" name="Picture 13"/>
          <p:cNvPicPr>
            <a:picLocks noChangeAspect="1"/>
          </p:cNvPicPr>
          <p:nvPr/>
        </p:nvPicPr>
        <p:blipFill>
          <a:blip r:embed="rId4"/>
          <a:stretch>
            <a:fillRect/>
          </a:stretch>
        </p:blipFill>
        <p:spPr>
          <a:xfrm>
            <a:off x="2119078" y="5234862"/>
            <a:ext cx="1962150" cy="1333500"/>
          </a:xfrm>
          <a:prstGeom prst="rect">
            <a:avLst/>
          </a:prstGeom>
        </p:spPr>
      </p:pic>
      <p:pic>
        <p:nvPicPr>
          <p:cNvPr id="15" name="Picture 14"/>
          <p:cNvPicPr>
            <a:picLocks noChangeAspect="1"/>
          </p:cNvPicPr>
          <p:nvPr/>
        </p:nvPicPr>
        <p:blipFill>
          <a:blip r:embed="rId5"/>
          <a:stretch>
            <a:fillRect/>
          </a:stretch>
        </p:blipFill>
        <p:spPr>
          <a:xfrm>
            <a:off x="7109011" y="5234862"/>
            <a:ext cx="2486025" cy="1143000"/>
          </a:xfrm>
          <a:prstGeom prst="rect">
            <a:avLst/>
          </a:prstGeom>
        </p:spPr>
      </p:pic>
      <p:pic>
        <p:nvPicPr>
          <p:cNvPr id="16" name="Picture 15"/>
          <p:cNvPicPr>
            <a:picLocks noChangeAspect="1"/>
          </p:cNvPicPr>
          <p:nvPr/>
        </p:nvPicPr>
        <p:blipFill>
          <a:blip r:embed="rId6"/>
          <a:stretch>
            <a:fillRect/>
          </a:stretch>
        </p:blipFill>
        <p:spPr>
          <a:xfrm>
            <a:off x="4518794" y="5234863"/>
            <a:ext cx="2152650" cy="1304925"/>
          </a:xfrm>
          <a:prstGeom prst="rect">
            <a:avLst/>
          </a:prstGeom>
        </p:spPr>
      </p:pic>
    </p:spTree>
    <p:extLst>
      <p:ext uri="{BB962C8B-B14F-4D97-AF65-F5344CB8AC3E}">
        <p14:creationId xmlns:p14="http://schemas.microsoft.com/office/powerpoint/2010/main" val="16868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976928" y="1503007"/>
            <a:ext cx="4440331" cy="5103067"/>
          </a:xfrm>
          <a:prstGeom prst="rect">
            <a:avLst/>
          </a:prstGeom>
        </p:spPr>
      </p:pic>
      <p:sp>
        <p:nvSpPr>
          <p:cNvPr id="2" name="Title 1"/>
          <p:cNvSpPr>
            <a:spLocks noGrp="1"/>
          </p:cNvSpPr>
          <p:nvPr>
            <p:ph type="title"/>
          </p:nvPr>
        </p:nvSpPr>
        <p:spPr>
          <a:xfrm>
            <a:off x="1976928" y="365127"/>
            <a:ext cx="8062423" cy="1325563"/>
          </a:xfrm>
        </p:spPr>
        <p:txBody>
          <a:bodyPr/>
          <a:lstStyle/>
          <a:p>
            <a:r>
              <a:rPr lang="en-US" dirty="0"/>
              <a:t>4.2.5 auto alignment</a:t>
            </a:r>
          </a:p>
        </p:txBody>
      </p:sp>
      <p:sp>
        <p:nvSpPr>
          <p:cNvPr id="7" name="Content Placeholder 2"/>
          <p:cNvSpPr>
            <a:spLocks noGrp="1"/>
          </p:cNvSpPr>
          <p:nvPr>
            <p:ph idx="1"/>
          </p:nvPr>
        </p:nvSpPr>
        <p:spPr>
          <a:xfrm>
            <a:off x="4540128" y="3046843"/>
            <a:ext cx="5614688" cy="3465924"/>
          </a:xfrm>
        </p:spPr>
        <p:txBody>
          <a:bodyPr>
            <a:normAutofit fontScale="92500" lnSpcReduction="20000"/>
          </a:bodyPr>
          <a:lstStyle/>
          <a:p>
            <a:pPr marL="0" indent="0">
              <a:buNone/>
            </a:pPr>
            <a:r>
              <a:rPr lang="en-US" dirty="0"/>
              <a:t>Alignment of Series data by index labels is a fundamental concept in pandas, as well as being one of its most powerful concepts. </a:t>
            </a:r>
          </a:p>
          <a:p>
            <a:pPr marL="0" indent="0">
              <a:buNone/>
            </a:pPr>
            <a:r>
              <a:rPr lang="en-US" dirty="0"/>
              <a:t>Alignment provides automatic correlation of related values in multiple Series objects based upon index labels. </a:t>
            </a:r>
          </a:p>
          <a:p>
            <a:pPr marL="0" indent="0">
              <a:buNone/>
            </a:pPr>
            <a:r>
              <a:rPr lang="en-US" dirty="0"/>
              <a:t>This saves a lot of error-prone effort matching data in multiple sets using standard procedural techniques.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441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110" y="365127"/>
            <a:ext cx="8028240" cy="1325563"/>
          </a:xfrm>
        </p:spPr>
        <p:txBody>
          <a:bodyPr/>
          <a:lstStyle/>
          <a:p>
            <a:r>
              <a:rPr lang="en-US" dirty="0"/>
              <a:t>4.2.6 Series name and index name</a:t>
            </a:r>
          </a:p>
        </p:txBody>
      </p:sp>
      <p:sp>
        <p:nvSpPr>
          <p:cNvPr id="5" name="Content Placeholder 2"/>
          <p:cNvSpPr>
            <a:spLocks noGrp="1"/>
          </p:cNvSpPr>
          <p:nvPr>
            <p:ph idx="1"/>
          </p:nvPr>
        </p:nvSpPr>
        <p:spPr>
          <a:xfrm>
            <a:off x="2011110" y="1563275"/>
            <a:ext cx="7901110" cy="3465924"/>
          </a:xfrm>
        </p:spPr>
        <p:txBody>
          <a:bodyPr>
            <a:normAutofit/>
          </a:bodyPr>
          <a:lstStyle/>
          <a:p>
            <a:pPr marL="0" indent="0">
              <a:buNone/>
            </a:pPr>
            <a:r>
              <a:rPr lang="en-US" dirty="0"/>
              <a:t>You can modify the name of the Series and the name of the index of the Series using the name property of each item. </a:t>
            </a:r>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2947696" y="3006096"/>
            <a:ext cx="4953000" cy="2781300"/>
          </a:xfrm>
          <a:prstGeom prst="rect">
            <a:avLst/>
          </a:prstGeom>
        </p:spPr>
      </p:pic>
    </p:spTree>
    <p:extLst>
      <p:ext uri="{BB962C8B-B14F-4D97-AF65-F5344CB8AC3E}">
        <p14:creationId xmlns:p14="http://schemas.microsoft.com/office/powerpoint/2010/main" val="143902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110" y="365127"/>
            <a:ext cx="8028240" cy="1325563"/>
          </a:xfrm>
        </p:spPr>
        <p:txBody>
          <a:bodyPr/>
          <a:lstStyle/>
          <a:p>
            <a:r>
              <a:rPr lang="en-US" dirty="0"/>
              <a:t>4.2.7 Series name and index name</a:t>
            </a:r>
          </a:p>
        </p:txBody>
      </p:sp>
      <p:sp>
        <p:nvSpPr>
          <p:cNvPr id="3" name="Rectangle 2"/>
          <p:cNvSpPr/>
          <p:nvPr/>
        </p:nvSpPr>
        <p:spPr>
          <a:xfrm>
            <a:off x="2001683" y="1454819"/>
            <a:ext cx="8461045" cy="4893647"/>
          </a:xfrm>
          <a:prstGeom prst="rect">
            <a:avLst/>
          </a:prstGeom>
        </p:spPr>
        <p:txBody>
          <a:bodyPr wrap="square">
            <a:spAutoFit/>
          </a:bodyPr>
          <a:lstStyle/>
          <a:p>
            <a:endParaRPr lang="en-US" sz="2000" dirty="0"/>
          </a:p>
          <a:p>
            <a:pPr marL="285750" indent="-285750">
              <a:buFont typeface="Arial" panose="020B0604020202020204" pitchFamily="34" charset="0"/>
              <a:buChar char="•"/>
            </a:pPr>
            <a:r>
              <a:rPr lang="en-US" sz="2000" dirty="0"/>
              <a:t>Index of a series can be changed to a different index.</a:t>
            </a:r>
          </a:p>
          <a:p>
            <a:endParaRPr lang="en-US" dirty="0"/>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endParaRPr lang="en-US" dirty="0">
              <a:solidFill>
                <a:srgbClr val="000080"/>
              </a:solidFill>
            </a:endParaRPr>
          </a:p>
          <a:p>
            <a:pPr marL="285750" indent="-285750">
              <a:buFont typeface="Arial" panose="020B0604020202020204" pitchFamily="34" charset="0"/>
              <a:buChar char="•"/>
            </a:pPr>
            <a:r>
              <a:rPr lang="en-US" sz="2000" dirty="0"/>
              <a:t>Index object itself is immutable.</a:t>
            </a:r>
          </a:p>
          <a:p>
            <a:endParaRPr lang="en-US" dirty="0">
              <a:solidFill>
                <a:srgbClr val="000080"/>
              </a:solidFill>
            </a:endParaRPr>
          </a:p>
          <a:p>
            <a:pPr lvl="1"/>
            <a:r>
              <a:rPr lang="en-US" dirty="0">
                <a:solidFill>
                  <a:srgbClr val="4141A0"/>
                </a:solidFill>
              </a:rPr>
              <a:t>obj2.index[2]='California'</a:t>
            </a:r>
          </a:p>
          <a:p>
            <a:pPr lvl="1"/>
            <a:r>
              <a:rPr lang="en-US" dirty="0" err="1">
                <a:solidFill>
                  <a:srgbClr val="8B0000"/>
                </a:solidFill>
              </a:rPr>
              <a:t>TypeError</a:t>
            </a:r>
            <a:r>
              <a:rPr lang="en-US" dirty="0">
                <a:solidFill>
                  <a:srgbClr val="8B0000"/>
                </a:solidFill>
              </a:rPr>
              <a:t>:</a:t>
            </a:r>
            <a:r>
              <a:rPr lang="en-US" dirty="0"/>
              <a:t> Index does not support mutable operations</a:t>
            </a:r>
          </a:p>
          <a:p>
            <a:pPr lvl="1"/>
            <a:endParaRPr lang="en-US" dirty="0"/>
          </a:p>
        </p:txBody>
      </p:sp>
      <p:pic>
        <p:nvPicPr>
          <p:cNvPr id="4" name="Picture 3"/>
          <p:cNvPicPr>
            <a:picLocks noChangeAspect="1"/>
          </p:cNvPicPr>
          <p:nvPr/>
        </p:nvPicPr>
        <p:blipFill>
          <a:blip r:embed="rId2"/>
          <a:stretch>
            <a:fillRect/>
          </a:stretch>
        </p:blipFill>
        <p:spPr>
          <a:xfrm>
            <a:off x="2793741" y="2209800"/>
            <a:ext cx="5410200" cy="2438400"/>
          </a:xfrm>
          <a:prstGeom prst="rect">
            <a:avLst/>
          </a:prstGeom>
        </p:spPr>
      </p:pic>
    </p:spTree>
    <p:extLst>
      <p:ext uri="{BB962C8B-B14F-4D97-AF65-F5344CB8AC3E}">
        <p14:creationId xmlns:p14="http://schemas.microsoft.com/office/powerpoint/2010/main" val="98228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237792" y="2382725"/>
            <a:ext cx="5029200" cy="2714625"/>
          </a:xfrm>
          <a:prstGeom prst="rect">
            <a:avLst/>
          </a:prstGeom>
        </p:spPr>
      </p:pic>
      <p:sp>
        <p:nvSpPr>
          <p:cNvPr id="2" name="Title 1"/>
          <p:cNvSpPr>
            <a:spLocks noGrp="1"/>
          </p:cNvSpPr>
          <p:nvPr>
            <p:ph type="title"/>
          </p:nvPr>
        </p:nvSpPr>
        <p:spPr/>
        <p:txBody>
          <a:bodyPr/>
          <a:lstStyle/>
          <a:p>
            <a:r>
              <a:rPr lang="en-US" dirty="0"/>
              <a:t>4.2.8 Indexing, selection and filtering</a:t>
            </a:r>
          </a:p>
        </p:txBody>
      </p:sp>
      <p:sp>
        <p:nvSpPr>
          <p:cNvPr id="3" name="Content Placeholder 2"/>
          <p:cNvSpPr>
            <a:spLocks noGrp="1"/>
          </p:cNvSpPr>
          <p:nvPr>
            <p:ph idx="1"/>
          </p:nvPr>
        </p:nvSpPr>
        <p:spPr>
          <a:xfrm>
            <a:off x="1975368" y="1564368"/>
            <a:ext cx="7886700" cy="4351338"/>
          </a:xfrm>
        </p:spPr>
        <p:txBody>
          <a:bodyPr/>
          <a:lstStyle/>
          <a:p>
            <a:r>
              <a:rPr lang="en-US" dirty="0"/>
              <a:t>Series can be sliced/accessed with label-based indexes, or using position-based indexes</a:t>
            </a:r>
          </a:p>
          <a:p>
            <a:endParaRPr lang="en-US" dirty="0"/>
          </a:p>
          <a:p>
            <a:endParaRPr lang="en-US" dirty="0"/>
          </a:p>
        </p:txBody>
      </p:sp>
      <p:cxnSp>
        <p:nvCxnSpPr>
          <p:cNvPr id="5" name="Straight Arrow Connector 4"/>
          <p:cNvCxnSpPr/>
          <p:nvPr/>
        </p:nvCxnSpPr>
        <p:spPr>
          <a:xfrm flipH="1" flipV="1">
            <a:off x="4368175" y="3172131"/>
            <a:ext cx="2158833" cy="73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34176" y="3899964"/>
            <a:ext cx="3360215" cy="400110"/>
          </a:xfrm>
          <a:prstGeom prst="rect">
            <a:avLst/>
          </a:prstGeom>
          <a:noFill/>
        </p:spPr>
        <p:txBody>
          <a:bodyPr wrap="none" rtlCol="0">
            <a:spAutoFit/>
          </a:bodyPr>
          <a:lstStyle/>
          <a:p>
            <a:r>
              <a:rPr lang="en-US" sz="2000" dirty="0"/>
              <a:t>[[ ]] list operator for items &gt;1</a:t>
            </a:r>
          </a:p>
        </p:txBody>
      </p:sp>
    </p:spTree>
    <p:extLst>
      <p:ext uri="{BB962C8B-B14F-4D97-AF65-F5344CB8AC3E}">
        <p14:creationId xmlns:p14="http://schemas.microsoft.com/office/powerpoint/2010/main" val="276502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7123" y="2409466"/>
            <a:ext cx="5029200" cy="2381250"/>
          </a:xfrm>
          <a:prstGeom prst="rect">
            <a:avLst/>
          </a:prstGeom>
        </p:spPr>
      </p:pic>
      <p:sp>
        <p:nvSpPr>
          <p:cNvPr id="3" name="Content Placeholder 2"/>
          <p:cNvSpPr>
            <a:spLocks noGrp="1"/>
          </p:cNvSpPr>
          <p:nvPr>
            <p:ph idx="1"/>
          </p:nvPr>
        </p:nvSpPr>
        <p:spPr>
          <a:xfrm>
            <a:off x="1975368" y="1564368"/>
            <a:ext cx="7886700" cy="4351338"/>
          </a:xfrm>
        </p:spPr>
        <p:txBody>
          <a:bodyPr/>
          <a:lstStyle/>
          <a:p>
            <a:r>
              <a:rPr lang="en-US" dirty="0"/>
              <a:t>Series can be sliced/accessed with label-based indexes, or using position-based indexes</a:t>
            </a:r>
          </a:p>
          <a:p>
            <a:endParaRPr lang="en-US" dirty="0"/>
          </a:p>
        </p:txBody>
      </p:sp>
      <p:cxnSp>
        <p:nvCxnSpPr>
          <p:cNvPr id="10" name="Straight Arrow Connector 9"/>
          <p:cNvCxnSpPr/>
          <p:nvPr/>
        </p:nvCxnSpPr>
        <p:spPr>
          <a:xfrm flipH="1" flipV="1">
            <a:off x="3603256" y="3011672"/>
            <a:ext cx="1556562" cy="113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59818" y="4129486"/>
            <a:ext cx="3545266" cy="707886"/>
          </a:xfrm>
          <a:prstGeom prst="rect">
            <a:avLst/>
          </a:prstGeom>
          <a:noFill/>
        </p:spPr>
        <p:txBody>
          <a:bodyPr wrap="none" rtlCol="0">
            <a:spAutoFit/>
          </a:bodyPr>
          <a:lstStyle/>
          <a:p>
            <a:r>
              <a:rPr lang="en-US" sz="2000" dirty="0"/>
              <a:t>Use of label is end-Inclusive, but</a:t>
            </a:r>
          </a:p>
          <a:p>
            <a:r>
              <a:rPr lang="en-US" sz="2000" dirty="0"/>
              <a:t>the index is not-inclusive</a:t>
            </a:r>
          </a:p>
        </p:txBody>
      </p:sp>
      <p:cxnSp>
        <p:nvCxnSpPr>
          <p:cNvPr id="13" name="Straight Arrow Connector 12"/>
          <p:cNvCxnSpPr/>
          <p:nvPr/>
        </p:nvCxnSpPr>
        <p:spPr>
          <a:xfrm flipH="1" flipV="1">
            <a:off x="3425974" y="4310731"/>
            <a:ext cx="1551064" cy="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77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5</a:t>
            </a:r>
          </a:p>
        </p:txBody>
      </p:sp>
      <p:sp>
        <p:nvSpPr>
          <p:cNvPr id="3" name="Content Placeholder 2"/>
          <p:cNvSpPr>
            <a:spLocks noGrp="1"/>
          </p:cNvSpPr>
          <p:nvPr>
            <p:ph idx="1"/>
          </p:nvPr>
        </p:nvSpPr>
        <p:spPr>
          <a:xfrm>
            <a:off x="591126" y="1607274"/>
            <a:ext cx="10427855" cy="4999714"/>
          </a:xfrm>
        </p:spPr>
        <p:txBody>
          <a:bodyPr>
            <a:normAutofit/>
          </a:bodyPr>
          <a:lstStyle/>
          <a:p>
            <a:r>
              <a:rPr lang="en-US" dirty="0"/>
              <a:t>Create a random list of 10 integers in the range from 1 to 100 </a:t>
            </a:r>
          </a:p>
          <a:p>
            <a:r>
              <a:rPr lang="en-US" dirty="0"/>
              <a:t>Generate a Series using above list with index values of 1-10</a:t>
            </a:r>
          </a:p>
          <a:p>
            <a:pPr lvl="1"/>
            <a:r>
              <a:rPr lang="en-US" dirty="0"/>
              <a:t>Name your Series “Random Numbers”</a:t>
            </a:r>
          </a:p>
          <a:p>
            <a:pPr lvl="1"/>
            <a:r>
              <a:rPr lang="en-US" dirty="0"/>
              <a:t>Name your index “</a:t>
            </a:r>
            <a:r>
              <a:rPr lang="en-US" dirty="0" err="1"/>
              <a:t>idx</a:t>
            </a:r>
            <a:r>
              <a:rPr lang="en-US" dirty="0"/>
              <a:t>”</a:t>
            </a:r>
          </a:p>
          <a:p>
            <a:r>
              <a:rPr lang="en-US" dirty="0"/>
              <a:t>Now generate the Squares of all the values in the Series </a:t>
            </a:r>
          </a:p>
          <a:p>
            <a:pPr lvl="1"/>
            <a:r>
              <a:rPr lang="en-US" b="0" i="0" dirty="0">
                <a:solidFill>
                  <a:srgbClr val="050505"/>
                </a:solidFill>
                <a:effectLst/>
                <a:latin typeface="Open Sans" panose="020B0606030504020204" pitchFamily="34" charset="0"/>
              </a:rPr>
              <a:t>Display only the odd index items of this Series. (Hint: experiment with using :: which is  any list[</a:t>
            </a:r>
            <a:r>
              <a:rPr lang="en-US" b="0" i="0" dirty="0" err="1">
                <a:solidFill>
                  <a:srgbClr val="050505"/>
                </a:solidFill>
                <a:effectLst/>
                <a:latin typeface="Open Sans" panose="020B0606030504020204" pitchFamily="34" charset="0"/>
              </a:rPr>
              <a:t>start:end:step</a:t>
            </a:r>
            <a:r>
              <a:rPr lang="en-US" b="0" i="0" dirty="0">
                <a:solidFill>
                  <a:srgbClr val="050505"/>
                </a:solidFill>
                <a:effectLst/>
                <a:latin typeface="Open Sans" panose="020B0606030504020204" pitchFamily="34" charset="0"/>
              </a:rPr>
              <a:t>] )</a:t>
            </a:r>
          </a:p>
          <a:p>
            <a:pPr lvl="1"/>
            <a:r>
              <a:rPr lang="en-US" b="0" i="0" dirty="0">
                <a:solidFill>
                  <a:srgbClr val="050505"/>
                </a:solidFill>
                <a:effectLst/>
                <a:latin typeface="Open Sans" panose="020B0606030504020204" pitchFamily="34" charset="0"/>
              </a:rPr>
              <a:t>Also display all the numbers </a:t>
            </a:r>
            <a:r>
              <a:rPr lang="en-US" b="0" i="0">
                <a:solidFill>
                  <a:srgbClr val="050505"/>
                </a:solidFill>
                <a:effectLst/>
                <a:latin typeface="Open Sans" panose="020B0606030504020204" pitchFamily="34" charset="0"/>
              </a:rPr>
              <a:t>&lt;40 </a:t>
            </a:r>
            <a:r>
              <a:rPr lang="en-US" b="0" i="0" dirty="0">
                <a:solidFill>
                  <a:srgbClr val="050505"/>
                </a:solidFill>
                <a:effectLst/>
                <a:latin typeface="Open Sans" panose="020B0606030504020204" pitchFamily="34" charset="0"/>
              </a:rPr>
              <a:t>as a list (without the index).</a:t>
            </a:r>
          </a:p>
          <a:p>
            <a:pPr marL="0" indent="0">
              <a:buNone/>
            </a:pPr>
            <a:r>
              <a:rPr lang="en-US" dirty="0"/>
              <a:t>     </a:t>
            </a:r>
          </a:p>
          <a:p>
            <a:pPr marL="0" indent="0">
              <a:buNone/>
            </a:pPr>
            <a:r>
              <a:rPr lang="en-US" dirty="0">
                <a:highlight>
                  <a:srgbClr val="FFFFFF"/>
                </a:highlight>
                <a:latin typeface="Arial" panose="020B0604020202020204" pitchFamily="34" charset="0"/>
                <a:cs typeface="Arial" panose="020B0604020202020204" pitchFamily="34" charset="0"/>
              </a:rPr>
              <a:t>Submit your code to piazza Activity 5 thread. </a:t>
            </a:r>
          </a:p>
          <a:p>
            <a:pPr marL="0" indent="0">
              <a:buNone/>
            </a:pPr>
            <a:endParaRPr lang="en-US" dirty="0"/>
          </a:p>
        </p:txBody>
      </p:sp>
    </p:spTree>
    <p:extLst>
      <p:ext uri="{BB962C8B-B14F-4D97-AF65-F5344CB8AC3E}">
        <p14:creationId xmlns:p14="http://schemas.microsoft.com/office/powerpoint/2010/main" val="139279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Overview</a:t>
            </a:r>
          </a:p>
        </p:txBody>
      </p:sp>
      <p:sp>
        <p:nvSpPr>
          <p:cNvPr id="3" name="Content Placeholder 2"/>
          <p:cNvSpPr>
            <a:spLocks noGrp="1"/>
          </p:cNvSpPr>
          <p:nvPr>
            <p:ph idx="1"/>
          </p:nvPr>
        </p:nvSpPr>
        <p:spPr/>
        <p:txBody>
          <a:bodyPr/>
          <a:lstStyle/>
          <a:p>
            <a:pPr marL="0" indent="0">
              <a:buNone/>
            </a:pPr>
            <a:r>
              <a:rPr lang="en-US" dirty="0"/>
              <a:t>This module will introduce data manipulation and cleaning techniques using the popular python pandas data science library and introduce the abstraction of the Series and </a:t>
            </a:r>
            <a:r>
              <a:rPr lang="en-US" dirty="0" err="1"/>
              <a:t>DataFrame</a:t>
            </a:r>
            <a:r>
              <a:rPr lang="en-US" dirty="0"/>
              <a:t> as the central data structures for data analysis, along with techniques on how to use functions and techniques to access, retrieve, and modify data. </a:t>
            </a:r>
          </a:p>
          <a:p>
            <a:pPr marL="0" indent="0">
              <a:buNone/>
            </a:pPr>
            <a:r>
              <a:rPr lang="en-US" dirty="0"/>
              <a:t>Pandas is a package/library that built on top of </a:t>
            </a:r>
            <a:r>
              <a:rPr lang="en-US" dirty="0" err="1"/>
              <a:t>NumPy</a:t>
            </a:r>
            <a:r>
              <a:rPr lang="en-US" dirty="0"/>
              <a:t>. There are two basic pandas objects, </a:t>
            </a:r>
            <a:r>
              <a:rPr lang="en-US" i="1" dirty="0"/>
              <a:t>series</a:t>
            </a:r>
            <a:r>
              <a:rPr lang="en-US" dirty="0"/>
              <a:t> and </a:t>
            </a:r>
            <a:r>
              <a:rPr lang="en-US" i="1" dirty="0" err="1"/>
              <a:t>dataframes</a:t>
            </a:r>
            <a:r>
              <a:rPr lang="en-US" dirty="0"/>
              <a:t>, which can be thought of as enhanced versions of 1D and 2D </a:t>
            </a:r>
            <a:r>
              <a:rPr lang="en-US" dirty="0" err="1"/>
              <a:t>NumPy</a:t>
            </a:r>
            <a:r>
              <a:rPr lang="en-US" dirty="0"/>
              <a:t> arrays, respectively. Indeed Pandas attempts to keep all the efficiencies that </a:t>
            </a:r>
            <a:r>
              <a:rPr lang="en-US" dirty="0" err="1"/>
              <a:t>NumPy</a:t>
            </a:r>
            <a:r>
              <a:rPr lang="en-US" dirty="0"/>
              <a:t> gives us.</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427047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4.3 </a:t>
            </a:r>
            <a:r>
              <a:rPr lang="en-US" dirty="0" err="1"/>
              <a:t>DataFrame</a:t>
            </a:r>
            <a:endParaRPr lang="en-US" dirty="0"/>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20</a:t>
            </a:fld>
            <a:endParaRPr lang="en-GB" dirty="0"/>
          </a:p>
        </p:txBody>
      </p:sp>
    </p:spTree>
    <p:extLst>
      <p:ext uri="{BB962C8B-B14F-4D97-AF65-F5344CB8AC3E}">
        <p14:creationId xmlns:p14="http://schemas.microsoft.com/office/powerpoint/2010/main" val="384968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4.3.1 </a:t>
            </a:r>
            <a:r>
              <a:rPr lang="en-US" dirty="0" err="1"/>
              <a:t>DataFrame</a:t>
            </a:r>
            <a:r>
              <a:rPr lang="en-US" dirty="0"/>
              <a:t> Introduction</a:t>
            </a:r>
          </a:p>
        </p:txBody>
      </p:sp>
      <p:sp>
        <p:nvSpPr>
          <p:cNvPr id="3" name="Content Placeholder 2"/>
          <p:cNvSpPr>
            <a:spLocks noGrp="1"/>
          </p:cNvSpPr>
          <p:nvPr>
            <p:ph idx="1"/>
          </p:nvPr>
        </p:nvSpPr>
        <p:spPr>
          <a:xfrm>
            <a:off x="2152650" y="1825625"/>
            <a:ext cx="8132795" cy="4351338"/>
          </a:xfrm>
        </p:spPr>
        <p:txBody>
          <a:bodyPr/>
          <a:lstStyle/>
          <a:p>
            <a:r>
              <a:rPr lang="en-US" dirty="0"/>
              <a:t>A </a:t>
            </a:r>
            <a:r>
              <a:rPr lang="en-US" dirty="0" err="1"/>
              <a:t>DataFrame</a:t>
            </a:r>
            <a:r>
              <a:rPr lang="en-US" dirty="0"/>
              <a:t> is a tabular data structure comprised of rows and columns, akin to a spreadsheet or database table.</a:t>
            </a:r>
          </a:p>
          <a:p>
            <a:r>
              <a:rPr lang="en-US" dirty="0"/>
              <a:t>It can be treated as an ordered collection of  columns</a:t>
            </a:r>
          </a:p>
          <a:p>
            <a:pPr lvl="1"/>
            <a:r>
              <a:rPr lang="en-US" dirty="0"/>
              <a:t>Each column can be a different data type</a:t>
            </a:r>
          </a:p>
          <a:p>
            <a:pPr lvl="1"/>
            <a:r>
              <a:rPr lang="en-US" dirty="0"/>
              <a:t>Have both row and column indices</a:t>
            </a:r>
          </a:p>
          <a:p>
            <a:pPr lvl="1"/>
            <a:endParaRPr lang="en-US" dirty="0"/>
          </a:p>
          <a:p>
            <a:pPr lvl="1"/>
            <a:endParaRPr lang="en-US" dirty="0"/>
          </a:p>
        </p:txBody>
      </p:sp>
      <p:pic>
        <p:nvPicPr>
          <p:cNvPr id="6" name="Picture 5"/>
          <p:cNvPicPr>
            <a:picLocks noChangeAspect="1"/>
          </p:cNvPicPr>
          <p:nvPr/>
        </p:nvPicPr>
        <p:blipFill>
          <a:blip r:embed="rId2"/>
          <a:stretch>
            <a:fillRect/>
          </a:stretch>
        </p:blipFill>
        <p:spPr>
          <a:xfrm>
            <a:off x="3604434" y="4473162"/>
            <a:ext cx="5229225" cy="2190750"/>
          </a:xfrm>
          <a:prstGeom prst="rect">
            <a:avLst/>
          </a:prstGeom>
        </p:spPr>
      </p:pic>
    </p:spTree>
    <p:extLst>
      <p:ext uri="{BB962C8B-B14F-4D97-AF65-F5344CB8AC3E}">
        <p14:creationId xmlns:p14="http://schemas.microsoft.com/office/powerpoint/2010/main" val="19275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52651" y="2791825"/>
            <a:ext cx="7839075" cy="1666875"/>
          </a:xfrm>
          <a:prstGeom prst="rect">
            <a:avLst/>
          </a:prstGeom>
        </p:spPr>
      </p:pic>
      <p:sp>
        <p:nvSpPr>
          <p:cNvPr id="2" name="Title 1"/>
          <p:cNvSpPr>
            <a:spLocks noGrp="1"/>
          </p:cNvSpPr>
          <p:nvPr>
            <p:ph type="title"/>
          </p:nvPr>
        </p:nvSpPr>
        <p:spPr>
          <a:xfrm>
            <a:off x="701964" y="365127"/>
            <a:ext cx="9608228" cy="1325563"/>
          </a:xfrm>
        </p:spPr>
        <p:txBody>
          <a:bodyPr/>
          <a:lstStyle/>
          <a:p>
            <a:r>
              <a:rPr lang="en-US" dirty="0"/>
              <a:t>4.3.2 Specifying columns and indices</a:t>
            </a:r>
          </a:p>
        </p:txBody>
      </p:sp>
      <p:sp>
        <p:nvSpPr>
          <p:cNvPr id="3" name="Content Placeholder 2"/>
          <p:cNvSpPr>
            <a:spLocks noGrp="1"/>
          </p:cNvSpPr>
          <p:nvPr>
            <p:ph idx="1"/>
          </p:nvPr>
        </p:nvSpPr>
        <p:spPr>
          <a:xfrm>
            <a:off x="2054840" y="1834478"/>
            <a:ext cx="7263053" cy="984511"/>
          </a:xfrm>
        </p:spPr>
        <p:txBody>
          <a:bodyPr>
            <a:normAutofit lnSpcReduction="10000"/>
          </a:bodyPr>
          <a:lstStyle/>
          <a:p>
            <a:r>
              <a:rPr lang="en-US" dirty="0"/>
              <a:t>Order of columns/rows can be specified. </a:t>
            </a:r>
          </a:p>
          <a:p>
            <a:r>
              <a:rPr lang="en-US" dirty="0"/>
              <a:t>Columns not in data will have </a:t>
            </a:r>
            <a:r>
              <a:rPr lang="en-US" dirty="0" err="1"/>
              <a:t>NaN</a:t>
            </a:r>
            <a:r>
              <a:rPr lang="en-US" dirty="0"/>
              <a:t>. </a:t>
            </a:r>
          </a:p>
        </p:txBody>
      </p:sp>
      <p:cxnSp>
        <p:nvCxnSpPr>
          <p:cNvPr id="7" name="Straight Arrow Connector 6"/>
          <p:cNvCxnSpPr/>
          <p:nvPr/>
        </p:nvCxnSpPr>
        <p:spPr>
          <a:xfrm flipH="1" flipV="1">
            <a:off x="4481804" y="3484756"/>
            <a:ext cx="1655496" cy="104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13294" y="3139516"/>
            <a:ext cx="318608" cy="116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3294" y="4300924"/>
            <a:ext cx="1390124" cy="369332"/>
          </a:xfrm>
          <a:prstGeom prst="rect">
            <a:avLst/>
          </a:prstGeom>
          <a:noFill/>
        </p:spPr>
        <p:txBody>
          <a:bodyPr wrap="none" rtlCol="0">
            <a:spAutoFit/>
          </a:bodyPr>
          <a:lstStyle/>
          <a:p>
            <a:r>
              <a:rPr lang="en-US" dirty="0"/>
              <a:t>Same order</a:t>
            </a:r>
          </a:p>
        </p:txBody>
      </p:sp>
      <p:cxnSp>
        <p:nvCxnSpPr>
          <p:cNvPr id="15" name="Straight Arrow Connector 14"/>
          <p:cNvCxnSpPr/>
          <p:nvPr/>
        </p:nvCxnSpPr>
        <p:spPr>
          <a:xfrm flipH="1" flipV="1">
            <a:off x="4388498" y="4458700"/>
            <a:ext cx="1519996" cy="1037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12913" y="5277667"/>
            <a:ext cx="2146742" cy="369332"/>
          </a:xfrm>
          <a:prstGeom prst="rect">
            <a:avLst/>
          </a:prstGeom>
          <a:noFill/>
        </p:spPr>
        <p:txBody>
          <a:bodyPr wrap="none" rtlCol="0">
            <a:spAutoFit/>
          </a:bodyPr>
          <a:lstStyle/>
          <a:p>
            <a:r>
              <a:rPr lang="en-US" dirty="0"/>
              <a:t>Initialized with </a:t>
            </a:r>
            <a:r>
              <a:rPr lang="en-US" dirty="0" err="1"/>
              <a:t>NaN</a:t>
            </a:r>
            <a:endParaRPr lang="en-US" dirty="0"/>
          </a:p>
        </p:txBody>
      </p:sp>
    </p:spTree>
    <p:extLst>
      <p:ext uri="{BB962C8B-B14F-4D97-AF65-F5344CB8AC3E}">
        <p14:creationId xmlns:p14="http://schemas.microsoft.com/office/powerpoint/2010/main" val="407212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36" y="365127"/>
            <a:ext cx="11434619" cy="1325563"/>
          </a:xfrm>
        </p:spPr>
        <p:txBody>
          <a:bodyPr/>
          <a:lstStyle/>
          <a:p>
            <a:r>
              <a:rPr lang="en-US" dirty="0"/>
              <a:t>4.3.3 Creating </a:t>
            </a:r>
            <a:r>
              <a:rPr lang="en-US" dirty="0" err="1"/>
              <a:t>DataFrame</a:t>
            </a:r>
            <a:r>
              <a:rPr lang="en-US" dirty="0"/>
              <a:t> from nested </a:t>
            </a:r>
            <a:r>
              <a:rPr lang="en-US" dirty="0" err="1"/>
              <a:t>dict</a:t>
            </a:r>
            <a:r>
              <a:rPr lang="en-US" dirty="0"/>
              <a:t> of </a:t>
            </a:r>
            <a:r>
              <a:rPr lang="en-US" dirty="0" err="1"/>
              <a:t>dicts</a:t>
            </a:r>
            <a:endParaRPr lang="en-US" dirty="0"/>
          </a:p>
        </p:txBody>
      </p:sp>
      <p:sp>
        <p:nvSpPr>
          <p:cNvPr id="3" name="Content Placeholder 2"/>
          <p:cNvSpPr>
            <a:spLocks noGrp="1"/>
          </p:cNvSpPr>
          <p:nvPr>
            <p:ph idx="1"/>
          </p:nvPr>
        </p:nvSpPr>
        <p:spPr/>
        <p:txBody>
          <a:bodyPr/>
          <a:lstStyle/>
          <a:p>
            <a:r>
              <a:rPr lang="en-US" dirty="0"/>
              <a:t>Outer </a:t>
            </a:r>
            <a:r>
              <a:rPr lang="en-US" dirty="0" err="1"/>
              <a:t>dict</a:t>
            </a:r>
            <a:r>
              <a:rPr lang="en-US" dirty="0"/>
              <a:t> keys as columns and inner </a:t>
            </a:r>
            <a:r>
              <a:rPr lang="en-US" dirty="0" err="1"/>
              <a:t>dict</a:t>
            </a:r>
            <a:r>
              <a:rPr lang="en-US" dirty="0"/>
              <a:t> keys as row indices</a:t>
            </a:r>
          </a:p>
        </p:txBody>
      </p:sp>
      <p:cxnSp>
        <p:nvCxnSpPr>
          <p:cNvPr id="8" name="Straight Arrow Connector 7"/>
          <p:cNvCxnSpPr/>
          <p:nvPr/>
        </p:nvCxnSpPr>
        <p:spPr>
          <a:xfrm flipV="1">
            <a:off x="2578359" y="3975250"/>
            <a:ext cx="326572" cy="1086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52651" y="5061492"/>
            <a:ext cx="3865161" cy="369332"/>
          </a:xfrm>
          <a:prstGeom prst="rect">
            <a:avLst/>
          </a:prstGeom>
          <a:noFill/>
        </p:spPr>
        <p:txBody>
          <a:bodyPr wrap="none" rtlCol="0">
            <a:spAutoFit/>
          </a:bodyPr>
          <a:lstStyle/>
          <a:p>
            <a:r>
              <a:rPr lang="en-US" dirty="0"/>
              <a:t>Union of inner keys (in sorted order)</a:t>
            </a:r>
          </a:p>
        </p:txBody>
      </p:sp>
      <p:pic>
        <p:nvPicPr>
          <p:cNvPr id="7" name="Picture 6"/>
          <p:cNvPicPr>
            <a:picLocks noChangeAspect="1"/>
          </p:cNvPicPr>
          <p:nvPr/>
        </p:nvPicPr>
        <p:blipFill>
          <a:blip r:embed="rId2"/>
          <a:stretch>
            <a:fillRect/>
          </a:stretch>
        </p:blipFill>
        <p:spPr>
          <a:xfrm>
            <a:off x="2400693" y="2441726"/>
            <a:ext cx="6705600" cy="1533525"/>
          </a:xfrm>
          <a:prstGeom prst="rect">
            <a:avLst/>
          </a:prstGeom>
        </p:spPr>
      </p:pic>
    </p:spTree>
    <p:extLst>
      <p:ext uri="{BB962C8B-B14F-4D97-AF65-F5344CB8AC3E}">
        <p14:creationId xmlns:p14="http://schemas.microsoft.com/office/powerpoint/2010/main" val="138824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4.3.4 Transpose</a:t>
            </a:r>
          </a:p>
        </p:txBody>
      </p:sp>
      <p:sp>
        <p:nvSpPr>
          <p:cNvPr id="3" name="Content Placeholder 2"/>
          <p:cNvSpPr>
            <a:spLocks noGrp="1"/>
          </p:cNvSpPr>
          <p:nvPr>
            <p:ph idx="1"/>
          </p:nvPr>
        </p:nvSpPr>
        <p:spPr/>
        <p:txBody>
          <a:bodyPr/>
          <a:lstStyle/>
          <a:p>
            <a:r>
              <a:rPr lang="en-US" dirty="0"/>
              <a:t>Reflect the </a:t>
            </a:r>
            <a:r>
              <a:rPr lang="en-US" dirty="0" err="1"/>
              <a:t>DataFrame</a:t>
            </a:r>
            <a:r>
              <a:rPr lang="en-US" dirty="0"/>
              <a:t> over its main diagonal by writing rows as columns and vice-versa. The property T is an accessor to the method transpose().</a:t>
            </a:r>
          </a:p>
        </p:txBody>
      </p:sp>
      <p:pic>
        <p:nvPicPr>
          <p:cNvPr id="11" name="Picture 10"/>
          <p:cNvPicPr>
            <a:picLocks noChangeAspect="1"/>
          </p:cNvPicPr>
          <p:nvPr/>
        </p:nvPicPr>
        <p:blipFill>
          <a:blip r:embed="rId2"/>
          <a:stretch>
            <a:fillRect/>
          </a:stretch>
        </p:blipFill>
        <p:spPr>
          <a:xfrm>
            <a:off x="2831938" y="3101943"/>
            <a:ext cx="6696075" cy="2333625"/>
          </a:xfrm>
          <a:prstGeom prst="rect">
            <a:avLst/>
          </a:prstGeom>
        </p:spPr>
      </p:pic>
    </p:spTree>
    <p:extLst>
      <p:ext uri="{BB962C8B-B14F-4D97-AF65-F5344CB8AC3E}">
        <p14:creationId xmlns:p14="http://schemas.microsoft.com/office/powerpoint/2010/main" val="2058444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4.3.5 </a:t>
            </a:r>
            <a:r>
              <a:rPr lang="en-US" dirty="0" err="1"/>
              <a:t>DataFrame</a:t>
            </a:r>
            <a:r>
              <a:rPr lang="en-US" dirty="0"/>
              <a:t> – index, columns, values</a:t>
            </a:r>
          </a:p>
        </p:txBody>
      </p:sp>
      <p:sp>
        <p:nvSpPr>
          <p:cNvPr id="6" name="Content Placeholder 2"/>
          <p:cNvSpPr>
            <a:spLocks noGrp="1"/>
          </p:cNvSpPr>
          <p:nvPr>
            <p:ph idx="1"/>
          </p:nvPr>
        </p:nvSpPr>
        <p:spPr>
          <a:xfrm>
            <a:off x="1910054" y="1536842"/>
            <a:ext cx="7886700" cy="1075532"/>
          </a:xfrm>
        </p:spPr>
        <p:txBody>
          <a:bodyPr>
            <a:normAutofit fontScale="92500"/>
          </a:bodyPr>
          <a:lstStyle/>
          <a:p>
            <a:r>
              <a:rPr lang="en-US" dirty="0"/>
              <a:t>Similar to Series, you can modify the name of the index as well as name of the columns using name property. </a:t>
            </a:r>
          </a:p>
        </p:txBody>
      </p:sp>
      <p:pic>
        <p:nvPicPr>
          <p:cNvPr id="3" name="Picture 2"/>
          <p:cNvPicPr>
            <a:picLocks noChangeAspect="1"/>
          </p:cNvPicPr>
          <p:nvPr/>
        </p:nvPicPr>
        <p:blipFill>
          <a:blip r:embed="rId2"/>
          <a:stretch>
            <a:fillRect/>
          </a:stretch>
        </p:blipFill>
        <p:spPr>
          <a:xfrm>
            <a:off x="2059345" y="2267143"/>
            <a:ext cx="6619875" cy="2200275"/>
          </a:xfrm>
          <a:prstGeom prst="rect">
            <a:avLst/>
          </a:prstGeom>
        </p:spPr>
      </p:pic>
      <p:pic>
        <p:nvPicPr>
          <p:cNvPr id="5" name="Picture 4"/>
          <p:cNvPicPr>
            <a:picLocks noChangeAspect="1"/>
          </p:cNvPicPr>
          <p:nvPr/>
        </p:nvPicPr>
        <p:blipFill>
          <a:blip r:embed="rId3"/>
          <a:stretch>
            <a:fillRect/>
          </a:stretch>
        </p:blipFill>
        <p:spPr>
          <a:xfrm>
            <a:off x="2059345" y="4705932"/>
            <a:ext cx="5153025" cy="1962150"/>
          </a:xfrm>
          <a:prstGeom prst="rect">
            <a:avLst/>
          </a:prstGeom>
        </p:spPr>
      </p:pic>
      <p:sp>
        <p:nvSpPr>
          <p:cNvPr id="7" name="Content Placeholder 2"/>
          <p:cNvSpPr txBox="1">
            <a:spLocks/>
          </p:cNvSpPr>
          <p:nvPr/>
        </p:nvSpPr>
        <p:spPr>
          <a:xfrm>
            <a:off x="6989017" y="5687007"/>
            <a:ext cx="3380404" cy="1075532"/>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dirty="0" err="1"/>
              <a:t>DataFrame.values</a:t>
            </a:r>
            <a:r>
              <a:rPr lang="en-US" dirty="0"/>
              <a:t> will print the underlying data content of the </a:t>
            </a:r>
            <a:r>
              <a:rPr lang="en-US" dirty="0" err="1"/>
              <a:t>DataFrame</a:t>
            </a:r>
            <a:endParaRPr lang="en-US" dirty="0"/>
          </a:p>
        </p:txBody>
      </p:sp>
    </p:spTree>
    <p:extLst>
      <p:ext uri="{BB962C8B-B14F-4D97-AF65-F5344CB8AC3E}">
        <p14:creationId xmlns:p14="http://schemas.microsoft.com/office/powerpoint/2010/main" val="400223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4.4 Data Manipulations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26</a:t>
            </a:fld>
            <a:endParaRPr lang="en-GB" dirty="0"/>
          </a:p>
        </p:txBody>
      </p:sp>
    </p:spTree>
    <p:extLst>
      <p:ext uri="{BB962C8B-B14F-4D97-AF65-F5344CB8AC3E}">
        <p14:creationId xmlns:p14="http://schemas.microsoft.com/office/powerpoint/2010/main" val="394574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76" y="445223"/>
            <a:ext cx="7886700" cy="1325563"/>
          </a:xfrm>
        </p:spPr>
        <p:txBody>
          <a:bodyPr/>
          <a:lstStyle/>
          <a:p>
            <a:r>
              <a:rPr lang="en-US" dirty="0"/>
              <a:t>4.4.1 Retrieving a column</a:t>
            </a:r>
          </a:p>
        </p:txBody>
      </p:sp>
      <p:sp>
        <p:nvSpPr>
          <p:cNvPr id="3" name="Content Placeholder 2"/>
          <p:cNvSpPr>
            <a:spLocks noGrp="1"/>
          </p:cNvSpPr>
          <p:nvPr>
            <p:ph idx="1"/>
          </p:nvPr>
        </p:nvSpPr>
        <p:spPr>
          <a:xfrm>
            <a:off x="1947376" y="1536376"/>
            <a:ext cx="7886700" cy="5163004"/>
          </a:xfrm>
        </p:spPr>
        <p:txBody>
          <a:bodyPr>
            <a:normAutofit/>
          </a:bodyPr>
          <a:lstStyle/>
          <a:p>
            <a:r>
              <a:rPr lang="en-US" dirty="0"/>
              <a:t>A column in a </a:t>
            </a:r>
            <a:r>
              <a:rPr lang="en-US" dirty="0" err="1"/>
              <a:t>DataFrame</a:t>
            </a:r>
            <a:r>
              <a:rPr lang="en-US" dirty="0"/>
              <a:t> can be retrieved as a Series by </a:t>
            </a:r>
            <a:r>
              <a:rPr lang="en-US" dirty="0" err="1"/>
              <a:t>dict</a:t>
            </a:r>
            <a:r>
              <a:rPr lang="en-US" dirty="0"/>
              <a:t>-like notation or as attribute</a:t>
            </a:r>
          </a:p>
          <a:p>
            <a:endParaRPr lang="en-US" dirty="0"/>
          </a:p>
          <a:p>
            <a:endParaRPr lang="en-US" dirty="0"/>
          </a:p>
          <a:p>
            <a:endParaRPr lang="en-US" dirty="0"/>
          </a:p>
          <a:p>
            <a:endParaRPr lang="en-US" dirty="0"/>
          </a:p>
          <a:p>
            <a:endParaRPr lang="en-US" dirty="0"/>
          </a:p>
          <a:p>
            <a:endParaRPr lang="en-US" dirty="0"/>
          </a:p>
          <a:p>
            <a:r>
              <a:rPr lang="en-US" dirty="0"/>
              <a:t>To retrieve using attribute,  </a:t>
            </a:r>
            <a:r>
              <a:rPr lang="en-US" dirty="0" err="1"/>
              <a:t>DataFrame.columnName</a:t>
            </a:r>
            <a:r>
              <a:rPr lang="en-US" dirty="0"/>
              <a:t>  </a:t>
            </a:r>
          </a:p>
        </p:txBody>
      </p:sp>
      <p:pic>
        <p:nvPicPr>
          <p:cNvPr id="5" name="Picture 4"/>
          <p:cNvPicPr>
            <a:picLocks noChangeAspect="1"/>
          </p:cNvPicPr>
          <p:nvPr/>
        </p:nvPicPr>
        <p:blipFill>
          <a:blip r:embed="rId3"/>
          <a:stretch>
            <a:fillRect/>
          </a:stretch>
        </p:blipFill>
        <p:spPr>
          <a:xfrm>
            <a:off x="3576637" y="2508539"/>
            <a:ext cx="5038725" cy="2228850"/>
          </a:xfrm>
          <a:prstGeom prst="rect">
            <a:avLst/>
          </a:prstGeom>
        </p:spPr>
      </p:pic>
      <p:pic>
        <p:nvPicPr>
          <p:cNvPr id="6" name="Picture 5"/>
          <p:cNvPicPr>
            <a:picLocks noChangeAspect="1"/>
          </p:cNvPicPr>
          <p:nvPr/>
        </p:nvPicPr>
        <p:blipFill>
          <a:blip r:embed="rId4"/>
          <a:stretch>
            <a:fillRect/>
          </a:stretch>
        </p:blipFill>
        <p:spPr>
          <a:xfrm>
            <a:off x="7008489" y="5087214"/>
            <a:ext cx="2676525" cy="1409700"/>
          </a:xfrm>
          <a:prstGeom prst="rect">
            <a:avLst/>
          </a:prstGeom>
        </p:spPr>
      </p:pic>
    </p:spTree>
    <p:extLst>
      <p:ext uri="{BB962C8B-B14F-4D97-AF65-F5344CB8AC3E}">
        <p14:creationId xmlns:p14="http://schemas.microsoft.com/office/powerpoint/2010/main" val="291085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4.4.2 Retrieving a Row or Column</a:t>
            </a:r>
          </a:p>
        </p:txBody>
      </p:sp>
      <p:sp>
        <p:nvSpPr>
          <p:cNvPr id="3" name="Content Placeholder 2"/>
          <p:cNvSpPr>
            <a:spLocks noGrp="1"/>
          </p:cNvSpPr>
          <p:nvPr>
            <p:ph idx="1"/>
          </p:nvPr>
        </p:nvSpPr>
        <p:spPr>
          <a:xfrm>
            <a:off x="2035054" y="1477283"/>
            <a:ext cx="7886700" cy="4848872"/>
          </a:xfrm>
        </p:spPr>
        <p:txBody>
          <a:bodyPr>
            <a:noAutofit/>
          </a:bodyPr>
          <a:lstStyle/>
          <a:p>
            <a:r>
              <a:rPr lang="en-US" dirty="0"/>
              <a:t>There are multiple ways to select and index rows and columns from Pandas </a:t>
            </a:r>
            <a:r>
              <a:rPr lang="en-US" dirty="0" err="1"/>
              <a:t>DataFrames</a:t>
            </a:r>
            <a:r>
              <a:rPr lang="en-US" dirty="0"/>
              <a:t>. </a:t>
            </a:r>
            <a:r>
              <a:rPr lang="en-US" dirty="0" err="1"/>
              <a:t>loc</a:t>
            </a:r>
            <a:r>
              <a:rPr lang="en-US" dirty="0"/>
              <a:t> for using labels and </a:t>
            </a:r>
            <a:r>
              <a:rPr lang="en-US" dirty="0" err="1"/>
              <a:t>iloc</a:t>
            </a:r>
            <a:r>
              <a:rPr lang="en-US" dirty="0"/>
              <a:t> for using position index (integer)</a:t>
            </a:r>
          </a:p>
          <a:p>
            <a:pPr marL="0" indent="0">
              <a:buNone/>
            </a:pPr>
            <a:endParaRPr lang="en-US" dirty="0"/>
          </a:p>
          <a:p>
            <a:pPr lvl="1"/>
            <a:r>
              <a:rPr lang="en-US" dirty="0" err="1"/>
              <a:t>loc</a:t>
            </a:r>
            <a:r>
              <a:rPr lang="en-US" dirty="0"/>
              <a:t> gets rows (or columns) with particular labels from the index.</a:t>
            </a:r>
          </a:p>
          <a:p>
            <a:pPr marL="342900" lvl="1" indent="0">
              <a:buNone/>
            </a:pPr>
            <a:br>
              <a:rPr lang="en-US" dirty="0"/>
            </a:br>
            <a:r>
              <a:rPr lang="en-US" dirty="0"/>
              <a:t>                  </a:t>
            </a:r>
            <a:r>
              <a:rPr lang="en-US" dirty="0" err="1"/>
              <a:t>DataFrame.loc</a:t>
            </a:r>
            <a:r>
              <a:rPr lang="en-US" dirty="0"/>
              <a:t>[</a:t>
            </a:r>
            <a:r>
              <a:rPr lang="en-US" dirty="0" err="1"/>
              <a:t>row_label</a:t>
            </a:r>
            <a:r>
              <a:rPr lang="en-US" dirty="0"/>
              <a:t> ,  </a:t>
            </a:r>
            <a:r>
              <a:rPr lang="en-US" dirty="0" err="1"/>
              <a:t>column_label</a:t>
            </a:r>
            <a:r>
              <a:rPr lang="en-US" dirty="0"/>
              <a:t>]</a:t>
            </a:r>
          </a:p>
          <a:p>
            <a:pPr lvl="1"/>
            <a:endParaRPr lang="en-US" dirty="0"/>
          </a:p>
          <a:p>
            <a:pPr lvl="1"/>
            <a:r>
              <a:rPr lang="en-US" dirty="0" err="1"/>
              <a:t>iloc</a:t>
            </a:r>
            <a:r>
              <a:rPr lang="en-US" dirty="0"/>
              <a:t> gets rows (or columns) at particular positions in the index (so it only takes integers).</a:t>
            </a:r>
          </a:p>
          <a:p>
            <a:pPr lvl="1"/>
            <a:endParaRPr lang="en-US" dirty="0"/>
          </a:p>
          <a:p>
            <a:pPr marL="342900" lvl="1" indent="0">
              <a:buNone/>
            </a:pPr>
            <a:r>
              <a:rPr lang="en-US" dirty="0"/>
              <a:t>		</a:t>
            </a:r>
            <a:r>
              <a:rPr lang="en-US" dirty="0" err="1"/>
              <a:t>DataFrame.iloc</a:t>
            </a:r>
            <a:r>
              <a:rPr lang="en-US" dirty="0"/>
              <a:t>[</a:t>
            </a:r>
            <a:r>
              <a:rPr lang="en-US" dirty="0" err="1"/>
              <a:t>row_index</a:t>
            </a:r>
            <a:r>
              <a:rPr lang="en-US" dirty="0"/>
              <a:t>, </a:t>
            </a:r>
            <a:r>
              <a:rPr lang="en-US" dirty="0" err="1"/>
              <a:t>column_index</a:t>
            </a:r>
            <a:r>
              <a:rPr lang="en-US" dirty="0"/>
              <a:t>]</a:t>
            </a:r>
          </a:p>
        </p:txBody>
      </p:sp>
    </p:spTree>
    <p:extLst>
      <p:ext uri="{BB962C8B-B14F-4D97-AF65-F5344CB8AC3E}">
        <p14:creationId xmlns:p14="http://schemas.microsoft.com/office/powerpoint/2010/main" val="3144662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154400" y="1423095"/>
            <a:ext cx="7715250" cy="5286375"/>
          </a:xfrm>
          <a:prstGeom prst="rect">
            <a:avLst/>
          </a:prstGeom>
        </p:spPr>
      </p:pic>
      <p:sp>
        <p:nvSpPr>
          <p:cNvPr id="11" name="Content Placeholder 2"/>
          <p:cNvSpPr>
            <a:spLocks noGrp="1"/>
          </p:cNvSpPr>
          <p:nvPr>
            <p:ph idx="1"/>
          </p:nvPr>
        </p:nvSpPr>
        <p:spPr>
          <a:xfrm>
            <a:off x="5058173" y="4369239"/>
            <a:ext cx="4490155" cy="820559"/>
          </a:xfrm>
        </p:spPr>
        <p:txBody>
          <a:bodyPr>
            <a:noAutofit/>
          </a:bodyPr>
          <a:lstStyle/>
          <a:p>
            <a:pPr marL="0" indent="0">
              <a:buNone/>
            </a:pPr>
            <a:r>
              <a:rPr lang="en-US" dirty="0"/>
              <a:t>We can specify only the row for both </a:t>
            </a:r>
            <a:r>
              <a:rPr lang="en-US" dirty="0" err="1"/>
              <a:t>loc</a:t>
            </a:r>
            <a:r>
              <a:rPr lang="en-US" dirty="0"/>
              <a:t> or </a:t>
            </a:r>
            <a:r>
              <a:rPr lang="en-US" dirty="0" err="1"/>
              <a:t>iloc</a:t>
            </a:r>
            <a:r>
              <a:rPr lang="en-US" dirty="0"/>
              <a:t>. We are implicitly retrieving all the columns in the </a:t>
            </a:r>
            <a:r>
              <a:rPr lang="en-US" dirty="0" err="1"/>
              <a:t>DataFrame</a:t>
            </a:r>
            <a:r>
              <a:rPr lang="en-US" dirty="0"/>
              <a:t>. </a:t>
            </a:r>
          </a:p>
        </p:txBody>
      </p:sp>
    </p:spTree>
    <p:extLst>
      <p:ext uri="{BB962C8B-B14F-4D97-AF65-F5344CB8AC3E}">
        <p14:creationId xmlns:p14="http://schemas.microsoft.com/office/powerpoint/2010/main" val="32139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Describe the key characteristics of pandas series and </a:t>
            </a:r>
            <a:r>
              <a:rPr lang="en-US" dirty="0" err="1"/>
              <a:t>dataframes</a:t>
            </a:r>
            <a:endParaRPr lang="en-US" dirty="0"/>
          </a:p>
          <a:p>
            <a:pPr lvl="0"/>
            <a:r>
              <a:rPr lang="en-US" dirty="0"/>
              <a:t>Convert both structured and unstructured data into Python and parse unstructured data into structured formats</a:t>
            </a:r>
          </a:p>
          <a:p>
            <a:pPr lvl="0"/>
            <a:r>
              <a:rPr lang="en-US" dirty="0"/>
              <a:t>Prepare tabular data, clean it, manipulate it, and run basic analysis on data</a:t>
            </a:r>
          </a:p>
          <a:p>
            <a:pPr lvl="0"/>
            <a:r>
              <a:rPr lang="en-US" dirty="0"/>
              <a:t>Calculate and summarize data in pandas </a:t>
            </a:r>
            <a:r>
              <a:rPr lang="en-US" dirty="0" err="1"/>
              <a:t>dataframes</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525537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4.4.2 Retrieving a Row or Column</a:t>
            </a:r>
          </a:p>
        </p:txBody>
      </p:sp>
      <p:sp>
        <p:nvSpPr>
          <p:cNvPr id="10" name="Content Placeholder 2"/>
          <p:cNvSpPr>
            <a:spLocks noGrp="1"/>
          </p:cNvSpPr>
          <p:nvPr>
            <p:ph idx="1"/>
          </p:nvPr>
        </p:nvSpPr>
        <p:spPr>
          <a:xfrm>
            <a:off x="2008803" y="1654393"/>
            <a:ext cx="7875426" cy="820559"/>
          </a:xfrm>
        </p:spPr>
        <p:txBody>
          <a:bodyPr>
            <a:noAutofit/>
          </a:bodyPr>
          <a:lstStyle/>
          <a:p>
            <a:pPr marL="0" indent="0">
              <a:buNone/>
            </a:pPr>
            <a:r>
              <a:rPr lang="en-US" dirty="0"/>
              <a:t>Similarly, we are still specifying the row (including all the columns) in the following examples. </a:t>
            </a:r>
          </a:p>
        </p:txBody>
      </p:sp>
      <p:pic>
        <p:nvPicPr>
          <p:cNvPr id="3" name="Picture 2"/>
          <p:cNvPicPr>
            <a:picLocks noChangeAspect="1"/>
          </p:cNvPicPr>
          <p:nvPr/>
        </p:nvPicPr>
        <p:blipFill>
          <a:blip r:embed="rId2"/>
          <a:stretch>
            <a:fillRect/>
          </a:stretch>
        </p:blipFill>
        <p:spPr>
          <a:xfrm>
            <a:off x="2008803" y="2387771"/>
            <a:ext cx="3219450" cy="2314575"/>
          </a:xfrm>
          <a:prstGeom prst="rect">
            <a:avLst/>
          </a:prstGeom>
        </p:spPr>
      </p:pic>
      <p:sp>
        <p:nvSpPr>
          <p:cNvPr id="11" name="TextBox 10"/>
          <p:cNvSpPr txBox="1"/>
          <p:nvPr/>
        </p:nvSpPr>
        <p:spPr>
          <a:xfrm>
            <a:off x="4968551" y="2718162"/>
            <a:ext cx="4803711" cy="923330"/>
          </a:xfrm>
          <a:prstGeom prst="rect">
            <a:avLst/>
          </a:prstGeom>
          <a:noFill/>
        </p:spPr>
        <p:txBody>
          <a:bodyPr wrap="square" rtlCol="0">
            <a:spAutoFit/>
          </a:bodyPr>
          <a:lstStyle/>
          <a:p>
            <a:r>
              <a:rPr lang="en-US" dirty="0"/>
              <a:t>Learning Check: Why the , (comma) doesn’t provide access to both row and columns here?</a:t>
            </a:r>
          </a:p>
        </p:txBody>
      </p:sp>
      <p:pic>
        <p:nvPicPr>
          <p:cNvPr id="4" name="Picture 3"/>
          <p:cNvPicPr>
            <a:picLocks noChangeAspect="1"/>
          </p:cNvPicPr>
          <p:nvPr/>
        </p:nvPicPr>
        <p:blipFill>
          <a:blip r:embed="rId3"/>
          <a:stretch>
            <a:fillRect/>
          </a:stretch>
        </p:blipFill>
        <p:spPr>
          <a:xfrm>
            <a:off x="6805127" y="4008181"/>
            <a:ext cx="2743200" cy="2419350"/>
          </a:xfrm>
          <a:prstGeom prst="rect">
            <a:avLst/>
          </a:prstGeom>
        </p:spPr>
      </p:pic>
      <p:sp>
        <p:nvSpPr>
          <p:cNvPr id="12" name="Content Placeholder 2"/>
          <p:cNvSpPr txBox="1">
            <a:spLocks/>
          </p:cNvSpPr>
          <p:nvPr/>
        </p:nvSpPr>
        <p:spPr>
          <a:xfrm>
            <a:off x="1853293" y="5363009"/>
            <a:ext cx="4709239" cy="82055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dirty="0"/>
              <a:t>Similarly, we can use : operator to specify a range of labels or positions (still in rows). </a:t>
            </a:r>
          </a:p>
        </p:txBody>
      </p:sp>
    </p:spTree>
    <p:extLst>
      <p:ext uri="{BB962C8B-B14F-4D97-AF65-F5344CB8AC3E}">
        <p14:creationId xmlns:p14="http://schemas.microsoft.com/office/powerpoint/2010/main" val="2177668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4.4.3 Retrieving Rows and/or Columns</a:t>
            </a:r>
          </a:p>
        </p:txBody>
      </p:sp>
      <p:sp>
        <p:nvSpPr>
          <p:cNvPr id="10" name="Content Placeholder 2"/>
          <p:cNvSpPr>
            <a:spLocks noGrp="1"/>
          </p:cNvSpPr>
          <p:nvPr>
            <p:ph idx="1"/>
          </p:nvPr>
        </p:nvSpPr>
        <p:spPr>
          <a:xfrm>
            <a:off x="2008803" y="1654393"/>
            <a:ext cx="7875426" cy="820559"/>
          </a:xfrm>
        </p:spPr>
        <p:txBody>
          <a:bodyPr>
            <a:noAutofit/>
          </a:bodyPr>
          <a:lstStyle/>
          <a:p>
            <a:pPr marL="0" indent="0">
              <a:buNone/>
            </a:pPr>
            <a:r>
              <a:rPr lang="en-US" dirty="0"/>
              <a:t>Use the , (comma) when calling rows and/or columns. Here : will retrieve all the rows and all the columns. </a:t>
            </a:r>
          </a:p>
        </p:txBody>
      </p:sp>
      <p:sp>
        <p:nvSpPr>
          <p:cNvPr id="11" name="TextBox 10"/>
          <p:cNvSpPr txBox="1"/>
          <p:nvPr/>
        </p:nvSpPr>
        <p:spPr>
          <a:xfrm>
            <a:off x="4940560" y="4010324"/>
            <a:ext cx="4803711" cy="923330"/>
          </a:xfrm>
          <a:prstGeom prst="rect">
            <a:avLst/>
          </a:prstGeom>
          <a:noFill/>
        </p:spPr>
        <p:txBody>
          <a:bodyPr wrap="square" rtlCol="0">
            <a:spAutoFit/>
          </a:bodyPr>
          <a:lstStyle/>
          <a:p>
            <a:r>
              <a:rPr lang="en-US" dirty="0"/>
              <a:t>We can retrieve certain range using the syntax like only rows B and C, and Year and pop</a:t>
            </a:r>
          </a:p>
        </p:txBody>
      </p:sp>
      <p:pic>
        <p:nvPicPr>
          <p:cNvPr id="5" name="Picture 4"/>
          <p:cNvPicPr>
            <a:picLocks noChangeAspect="1"/>
          </p:cNvPicPr>
          <p:nvPr/>
        </p:nvPicPr>
        <p:blipFill>
          <a:blip r:embed="rId2"/>
          <a:stretch>
            <a:fillRect/>
          </a:stretch>
        </p:blipFill>
        <p:spPr>
          <a:xfrm>
            <a:off x="2152650" y="2474951"/>
            <a:ext cx="2647950" cy="2781300"/>
          </a:xfrm>
          <a:prstGeom prst="rect">
            <a:avLst/>
          </a:prstGeom>
        </p:spPr>
      </p:pic>
      <p:sp>
        <p:nvSpPr>
          <p:cNvPr id="9" name="TextBox 8"/>
          <p:cNvSpPr txBox="1"/>
          <p:nvPr/>
        </p:nvSpPr>
        <p:spPr>
          <a:xfrm>
            <a:off x="2152651" y="5256251"/>
            <a:ext cx="4803711" cy="923330"/>
          </a:xfrm>
          <a:prstGeom prst="rect">
            <a:avLst/>
          </a:prstGeom>
          <a:noFill/>
        </p:spPr>
        <p:txBody>
          <a:bodyPr wrap="square" rtlCol="0">
            <a:spAutoFit/>
          </a:bodyPr>
          <a:lstStyle/>
          <a:p>
            <a:r>
              <a:rPr lang="en-US" dirty="0"/>
              <a:t>Learning Check: Why 1:3 didn’t retrieve the row D here? Does that change if you use </a:t>
            </a:r>
            <a:r>
              <a:rPr lang="en-US" dirty="0" err="1"/>
              <a:t>loc</a:t>
            </a:r>
            <a:r>
              <a:rPr lang="en-US" dirty="0"/>
              <a:t> instead?</a:t>
            </a:r>
          </a:p>
        </p:txBody>
      </p:sp>
    </p:spTree>
    <p:extLst>
      <p:ext uri="{BB962C8B-B14F-4D97-AF65-F5344CB8AC3E}">
        <p14:creationId xmlns:p14="http://schemas.microsoft.com/office/powerpoint/2010/main" val="386342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6</a:t>
            </a:r>
          </a:p>
        </p:txBody>
      </p:sp>
      <p:sp>
        <p:nvSpPr>
          <p:cNvPr id="3" name="Content Placeholder 2"/>
          <p:cNvSpPr>
            <a:spLocks noGrp="1"/>
          </p:cNvSpPr>
          <p:nvPr>
            <p:ph idx="1"/>
          </p:nvPr>
        </p:nvSpPr>
        <p:spPr>
          <a:xfrm>
            <a:off x="2041555" y="1607274"/>
            <a:ext cx="7886700" cy="4999714"/>
          </a:xfrm>
        </p:spPr>
        <p:txBody>
          <a:bodyPr>
            <a:normAutofit fontScale="92500"/>
          </a:bodyPr>
          <a:lstStyle/>
          <a:p>
            <a:r>
              <a:rPr lang="en-US" dirty="0"/>
              <a:t>Download the following csv file and load it to your python module or use the </a:t>
            </a:r>
            <a:r>
              <a:rPr lang="en-US" dirty="0" err="1"/>
              <a:t>url</a:t>
            </a:r>
            <a:r>
              <a:rPr lang="en-US" dirty="0"/>
              <a:t> directly in </a:t>
            </a:r>
            <a:r>
              <a:rPr lang="en-US" dirty="0" err="1"/>
              <a:t>pd.read_csv</a:t>
            </a:r>
            <a:r>
              <a:rPr lang="en-US" dirty="0"/>
              <a:t>(</a:t>
            </a:r>
            <a:r>
              <a:rPr lang="en-US" dirty="0" err="1"/>
              <a:t>url</a:t>
            </a:r>
            <a:r>
              <a:rPr lang="en-US" dirty="0"/>
              <a:t>) which will read it to a </a:t>
            </a:r>
            <a:r>
              <a:rPr lang="en-US" dirty="0" err="1"/>
              <a:t>DataFrame</a:t>
            </a:r>
            <a:endParaRPr lang="en-US" dirty="0"/>
          </a:p>
          <a:p>
            <a:pPr lvl="1"/>
            <a:r>
              <a:rPr lang="en-US" dirty="0"/>
              <a:t> </a:t>
            </a:r>
            <a:r>
              <a:rPr lang="en-US" dirty="0">
                <a:hlinkClick r:id="rId3"/>
              </a:rPr>
              <a:t>https://www.cs.odu.edu/~sampath/courses/data/values.csv</a:t>
            </a:r>
            <a:r>
              <a:rPr lang="en-US" dirty="0"/>
              <a:t> </a:t>
            </a:r>
          </a:p>
          <a:p>
            <a:endParaRPr lang="en-US" dirty="0"/>
          </a:p>
          <a:p>
            <a:pPr lvl="1">
              <a:buFont typeface="+mj-lt"/>
              <a:buAutoNum type="arabicPeriod"/>
            </a:pPr>
            <a:r>
              <a:rPr lang="en-US" b="0" i="0" dirty="0">
                <a:solidFill>
                  <a:srgbClr val="050505"/>
                </a:solidFill>
                <a:effectLst/>
                <a:latin typeface="Open Sans" panose="020B0606030504020204" pitchFamily="34" charset="0"/>
              </a:rPr>
              <a:t>Calculate the average and standard deviation (std) of the column factor_1 and display the result.</a:t>
            </a:r>
            <a:br>
              <a:rPr lang="en-US" b="0" i="0" dirty="0">
                <a:solidFill>
                  <a:srgbClr val="050505"/>
                </a:solidFill>
                <a:effectLst/>
                <a:latin typeface="Open Sans" panose="020B0606030504020204" pitchFamily="34" charset="0"/>
              </a:rPr>
            </a:br>
            <a:r>
              <a:rPr lang="en-US" b="0" i="0" dirty="0">
                <a:solidFill>
                  <a:srgbClr val="050505"/>
                </a:solidFill>
                <a:effectLst/>
                <a:latin typeface="Open Sans" panose="020B0606030504020204" pitchFamily="34" charset="0"/>
              </a:rPr>
              <a:t>Pandas mean() and std(). Round each number to only two decimals. </a:t>
            </a:r>
          </a:p>
          <a:p>
            <a:pPr lvl="1">
              <a:buFont typeface="+mj-lt"/>
              <a:buAutoNum type="arabicPeriod"/>
            </a:pPr>
            <a:r>
              <a:rPr lang="en-US" b="0" i="0" dirty="0">
                <a:solidFill>
                  <a:srgbClr val="050505"/>
                </a:solidFill>
                <a:effectLst/>
                <a:latin typeface="Open Sans" panose="020B0606030504020204" pitchFamily="34" charset="0"/>
              </a:rPr>
              <a:t>Using </a:t>
            </a:r>
            <a:r>
              <a:rPr lang="en-US" b="0" i="0" dirty="0" err="1">
                <a:solidFill>
                  <a:srgbClr val="050505"/>
                </a:solidFill>
                <a:effectLst/>
                <a:latin typeface="Open Sans" panose="020B0606030504020204" pitchFamily="34" charset="0"/>
              </a:rPr>
              <a:t>iloc</a:t>
            </a:r>
            <a:r>
              <a:rPr lang="en-US" b="0" i="0" dirty="0">
                <a:solidFill>
                  <a:srgbClr val="050505"/>
                </a:solidFill>
                <a:effectLst/>
                <a:latin typeface="Open Sans" panose="020B0606030504020204" pitchFamily="34" charset="0"/>
              </a:rPr>
              <a:t>, display the row indexes 4, 2, 5 and columns factor_1 and price in that order. </a:t>
            </a:r>
          </a:p>
          <a:p>
            <a:endParaRPr lang="en-US" dirty="0">
              <a:highlight>
                <a:srgbClr val="FFFFFF"/>
              </a:highlight>
              <a:latin typeface="Arial" panose="020B0604020202020204" pitchFamily="34" charset="0"/>
              <a:cs typeface="Arial" panose="020B0604020202020204" pitchFamily="34" charset="0"/>
            </a:endParaRPr>
          </a:p>
          <a:p>
            <a:r>
              <a:rPr lang="en-US" dirty="0">
                <a:highlight>
                  <a:srgbClr val="FFFFFF"/>
                </a:highlight>
                <a:latin typeface="Arial" panose="020B0604020202020204" pitchFamily="34" charset="0"/>
                <a:cs typeface="Arial" panose="020B0604020202020204" pitchFamily="34" charset="0"/>
              </a:rPr>
              <a:t>Submit your code to piazza Activity 6 thread. </a:t>
            </a:r>
          </a:p>
          <a:p>
            <a:endParaRPr lang="en-US" dirty="0"/>
          </a:p>
          <a:p>
            <a:endParaRPr lang="en-US" dirty="0"/>
          </a:p>
        </p:txBody>
      </p:sp>
    </p:spTree>
    <p:extLst>
      <p:ext uri="{BB962C8B-B14F-4D97-AF65-F5344CB8AC3E}">
        <p14:creationId xmlns:p14="http://schemas.microsoft.com/office/powerpoint/2010/main" val="221071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4.4.4 Modifying columns</a:t>
            </a:r>
          </a:p>
        </p:txBody>
      </p:sp>
      <p:sp>
        <p:nvSpPr>
          <p:cNvPr id="3" name="TextBox 2"/>
          <p:cNvSpPr txBox="1"/>
          <p:nvPr/>
        </p:nvSpPr>
        <p:spPr>
          <a:xfrm>
            <a:off x="5890727" y="3744541"/>
            <a:ext cx="4338735" cy="707886"/>
          </a:xfrm>
          <a:prstGeom prst="rect">
            <a:avLst/>
          </a:prstGeom>
          <a:noFill/>
        </p:spPr>
        <p:txBody>
          <a:bodyPr wrap="square" rtlCol="0">
            <a:spAutoFit/>
          </a:bodyPr>
          <a:lstStyle/>
          <a:p>
            <a:r>
              <a:rPr lang="en-US" sz="2000" dirty="0"/>
              <a:t>Rows or individual elements can be modified similarly. Using </a:t>
            </a:r>
            <a:r>
              <a:rPr lang="en-US" sz="2000" dirty="0" err="1"/>
              <a:t>loc</a:t>
            </a:r>
            <a:r>
              <a:rPr lang="en-US" sz="2000" dirty="0"/>
              <a:t> or </a:t>
            </a:r>
            <a:r>
              <a:rPr lang="en-US" sz="2000" dirty="0" err="1"/>
              <a:t>iloc</a:t>
            </a:r>
            <a:r>
              <a:rPr lang="en-US" sz="2000" dirty="0"/>
              <a:t>.</a:t>
            </a:r>
          </a:p>
        </p:txBody>
      </p:sp>
      <p:pic>
        <p:nvPicPr>
          <p:cNvPr id="5" name="Picture 4"/>
          <p:cNvPicPr>
            <a:picLocks noChangeAspect="1"/>
          </p:cNvPicPr>
          <p:nvPr/>
        </p:nvPicPr>
        <p:blipFill>
          <a:blip r:embed="rId2"/>
          <a:stretch>
            <a:fillRect/>
          </a:stretch>
        </p:blipFill>
        <p:spPr>
          <a:xfrm>
            <a:off x="2087141" y="1496593"/>
            <a:ext cx="3803586" cy="4997537"/>
          </a:xfrm>
          <a:prstGeom prst="rect">
            <a:avLst/>
          </a:prstGeom>
        </p:spPr>
      </p:pic>
      <p:sp>
        <p:nvSpPr>
          <p:cNvPr id="7" name="TextBox 6"/>
          <p:cNvSpPr txBox="1"/>
          <p:nvPr/>
        </p:nvSpPr>
        <p:spPr>
          <a:xfrm>
            <a:off x="5890728" y="1496592"/>
            <a:ext cx="4338735" cy="1938992"/>
          </a:xfrm>
          <a:prstGeom prst="rect">
            <a:avLst/>
          </a:prstGeom>
          <a:noFill/>
        </p:spPr>
        <p:txBody>
          <a:bodyPr wrap="square" rtlCol="0">
            <a:spAutoFit/>
          </a:bodyPr>
          <a:lstStyle/>
          <a:p>
            <a:r>
              <a:rPr lang="en-US" sz="2000" dirty="0"/>
              <a:t>Column values can be modified using variety of methods such as broadcasting a value to entire column, assigning a range, or generating a Series with values corresponds to certain labels. </a:t>
            </a:r>
          </a:p>
        </p:txBody>
      </p:sp>
    </p:spTree>
    <p:extLst>
      <p:ext uri="{BB962C8B-B14F-4D97-AF65-F5344CB8AC3E}">
        <p14:creationId xmlns:p14="http://schemas.microsoft.com/office/powerpoint/2010/main" val="1510630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4.4.5 Removing columns</a:t>
            </a:r>
          </a:p>
        </p:txBody>
      </p:sp>
      <p:sp>
        <p:nvSpPr>
          <p:cNvPr id="5" name="Content Placeholder 2"/>
          <p:cNvSpPr>
            <a:spLocks noGrp="1"/>
          </p:cNvSpPr>
          <p:nvPr>
            <p:ph idx="1"/>
          </p:nvPr>
        </p:nvSpPr>
        <p:spPr>
          <a:xfrm>
            <a:off x="1062182" y="1654393"/>
            <a:ext cx="5295075" cy="4690989"/>
          </a:xfrm>
        </p:spPr>
        <p:txBody>
          <a:bodyPr>
            <a:noAutofit/>
          </a:bodyPr>
          <a:lstStyle/>
          <a:p>
            <a:pPr fontAlgn="base"/>
            <a:r>
              <a:rPr lang="en-US" dirty="0"/>
              <a:t>To delete rows and columns from </a:t>
            </a:r>
            <a:r>
              <a:rPr lang="en-US" dirty="0" err="1"/>
              <a:t>DataFrames</a:t>
            </a:r>
            <a:r>
              <a:rPr lang="en-US" dirty="0"/>
              <a:t>, Pandas uses the “drop” function.</a:t>
            </a:r>
          </a:p>
          <a:p>
            <a:pPr lvl="1" fontAlgn="base"/>
            <a:r>
              <a:rPr lang="en-US" dirty="0"/>
              <a:t>To delete a column, row, or multiple items, use the name  and specify the “axis” 0 for row and 1 for column. </a:t>
            </a:r>
          </a:p>
          <a:p>
            <a:pPr lvl="1" fontAlgn="base"/>
            <a:r>
              <a:rPr lang="en-US" dirty="0"/>
              <a:t>The drop function returns a new </a:t>
            </a:r>
            <a:r>
              <a:rPr lang="en-US" dirty="0" err="1"/>
              <a:t>DataFrame</a:t>
            </a:r>
            <a:r>
              <a:rPr lang="en-US" dirty="0"/>
              <a:t>, with the columns removed. To actually edit the original </a:t>
            </a:r>
            <a:r>
              <a:rPr lang="en-US" dirty="0" err="1"/>
              <a:t>DataFrame</a:t>
            </a:r>
            <a:r>
              <a:rPr lang="en-US" dirty="0"/>
              <a:t>, the “</a:t>
            </a:r>
            <a:r>
              <a:rPr lang="en-US" dirty="0" err="1"/>
              <a:t>inplace</a:t>
            </a:r>
            <a:r>
              <a:rPr lang="en-US" dirty="0"/>
              <a:t>” parameter can be set to True, and there is no returned value.</a:t>
            </a:r>
          </a:p>
        </p:txBody>
      </p:sp>
      <p:pic>
        <p:nvPicPr>
          <p:cNvPr id="3" name="Picture 2"/>
          <p:cNvPicPr>
            <a:picLocks noChangeAspect="1"/>
          </p:cNvPicPr>
          <p:nvPr/>
        </p:nvPicPr>
        <p:blipFill>
          <a:blip r:embed="rId3"/>
          <a:stretch>
            <a:fillRect/>
          </a:stretch>
        </p:blipFill>
        <p:spPr>
          <a:xfrm>
            <a:off x="6515100" y="2130869"/>
            <a:ext cx="3524250" cy="3390900"/>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654" y="5157219"/>
            <a:ext cx="3077329" cy="1609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67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4.4.6 More on </a:t>
            </a:r>
            <a:r>
              <a:rPr lang="en-US" dirty="0" err="1"/>
              <a:t>DataFrame</a:t>
            </a:r>
            <a:r>
              <a:rPr lang="en-US" dirty="0"/>
              <a:t> indexing</a:t>
            </a:r>
          </a:p>
        </p:txBody>
      </p:sp>
      <p:sp>
        <p:nvSpPr>
          <p:cNvPr id="9" name="Content Placeholder 2"/>
          <p:cNvSpPr>
            <a:spLocks noGrp="1"/>
          </p:cNvSpPr>
          <p:nvPr>
            <p:ph idx="1"/>
          </p:nvPr>
        </p:nvSpPr>
        <p:spPr>
          <a:xfrm>
            <a:off x="2008804" y="1654392"/>
            <a:ext cx="2286389" cy="3589412"/>
          </a:xfrm>
        </p:spPr>
        <p:txBody>
          <a:bodyPr>
            <a:noAutofit/>
          </a:bodyPr>
          <a:lstStyle/>
          <a:p>
            <a:pPr fontAlgn="base"/>
            <a:r>
              <a:rPr lang="en-US" dirty="0" err="1"/>
              <a:t>NumPy</a:t>
            </a:r>
            <a:r>
              <a:rPr lang="en-US" dirty="0"/>
              <a:t> array operations can also be applied to </a:t>
            </a:r>
            <a:r>
              <a:rPr lang="en-US" dirty="0" err="1"/>
              <a:t>DataFrames</a:t>
            </a:r>
            <a:r>
              <a:rPr lang="en-US" dirty="0"/>
              <a:t>.</a:t>
            </a:r>
          </a:p>
        </p:txBody>
      </p:sp>
      <p:pic>
        <p:nvPicPr>
          <p:cNvPr id="3" name="Picture 2"/>
          <p:cNvPicPr>
            <a:picLocks noChangeAspect="1"/>
          </p:cNvPicPr>
          <p:nvPr/>
        </p:nvPicPr>
        <p:blipFill>
          <a:blip r:embed="rId2"/>
          <a:stretch>
            <a:fillRect/>
          </a:stretch>
        </p:blipFill>
        <p:spPr>
          <a:xfrm>
            <a:off x="4404924" y="1654392"/>
            <a:ext cx="6162675" cy="4610100"/>
          </a:xfrm>
          <a:prstGeom prst="rect">
            <a:avLst/>
          </a:prstGeom>
        </p:spPr>
      </p:pic>
    </p:spTree>
    <p:extLst>
      <p:ext uri="{BB962C8B-B14F-4D97-AF65-F5344CB8AC3E}">
        <p14:creationId xmlns:p14="http://schemas.microsoft.com/office/powerpoint/2010/main" val="267062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7</a:t>
            </a:r>
          </a:p>
        </p:txBody>
      </p:sp>
      <p:sp>
        <p:nvSpPr>
          <p:cNvPr id="3" name="Content Placeholder 2"/>
          <p:cNvSpPr>
            <a:spLocks noGrp="1"/>
          </p:cNvSpPr>
          <p:nvPr>
            <p:ph idx="1"/>
          </p:nvPr>
        </p:nvSpPr>
        <p:spPr>
          <a:xfrm>
            <a:off x="2041555" y="1607274"/>
            <a:ext cx="7886700" cy="4999714"/>
          </a:xfrm>
        </p:spPr>
        <p:txBody>
          <a:bodyPr>
            <a:normAutofit/>
          </a:bodyPr>
          <a:lstStyle/>
          <a:p>
            <a:r>
              <a:rPr lang="en-US" dirty="0"/>
              <a:t>Create a </a:t>
            </a:r>
            <a:r>
              <a:rPr lang="en-US" dirty="0" err="1"/>
              <a:t>numpy</a:t>
            </a:r>
            <a:r>
              <a:rPr lang="en-US" dirty="0"/>
              <a:t> array of the shape (3,5): 3 rows and 5 columns  with random values from 1 to 100 </a:t>
            </a:r>
          </a:p>
          <a:p>
            <a:pPr lvl="1"/>
            <a:r>
              <a:rPr lang="en-US" dirty="0"/>
              <a:t>Use </a:t>
            </a:r>
            <a:r>
              <a:rPr lang="en-US" dirty="0" err="1"/>
              <a:t>np.random.randint</a:t>
            </a:r>
            <a:r>
              <a:rPr lang="en-US" dirty="0"/>
              <a:t>(</a:t>
            </a:r>
            <a:r>
              <a:rPr lang="en-US" dirty="0" err="1"/>
              <a:t>low,high</a:t>
            </a:r>
            <a:r>
              <a:rPr lang="en-US" dirty="0"/>
              <a:t>, (shape)) </a:t>
            </a:r>
          </a:p>
          <a:p>
            <a:r>
              <a:rPr lang="en-US" dirty="0"/>
              <a:t>Use above </a:t>
            </a:r>
            <a:r>
              <a:rPr lang="en-US" dirty="0" err="1"/>
              <a:t>numpy</a:t>
            </a:r>
            <a:r>
              <a:rPr lang="en-US" dirty="0"/>
              <a:t> array to generate a Data Frame with index = </a:t>
            </a:r>
            <a:r>
              <a:rPr lang="en-US" dirty="0" err="1"/>
              <a:t>a,b,c</a:t>
            </a:r>
            <a:r>
              <a:rPr lang="en-US" dirty="0"/>
              <a:t> and columns 1,2,3,4, 5</a:t>
            </a:r>
          </a:p>
          <a:p>
            <a:r>
              <a:rPr lang="en-US" dirty="0"/>
              <a:t>Transpose the </a:t>
            </a:r>
            <a:r>
              <a:rPr lang="en-US" dirty="0" err="1"/>
              <a:t>DataFrame</a:t>
            </a:r>
            <a:r>
              <a:rPr lang="en-US" dirty="0"/>
              <a:t> and change the values less than 40 to 0 in the Data Frame. </a:t>
            </a:r>
          </a:p>
          <a:p>
            <a:endParaRPr lang="en-US" dirty="0"/>
          </a:p>
          <a:p>
            <a:endParaRPr lang="en-US" dirty="0"/>
          </a:p>
          <a:p>
            <a:pPr marL="0" indent="0">
              <a:buNone/>
            </a:pPr>
            <a:r>
              <a:rPr lang="en-US" dirty="0">
                <a:highlight>
                  <a:srgbClr val="FFFFFF"/>
                </a:highlight>
                <a:latin typeface="Arial" panose="020B0604020202020204" pitchFamily="34" charset="0"/>
                <a:cs typeface="Arial" panose="020B0604020202020204" pitchFamily="34" charset="0"/>
              </a:rPr>
              <a:t>Submit your code to piazza Activity 7 thread. </a:t>
            </a:r>
          </a:p>
          <a:p>
            <a:pPr marL="0" indent="0">
              <a:buNone/>
            </a:pPr>
            <a:endParaRPr lang="en-US" dirty="0"/>
          </a:p>
        </p:txBody>
      </p:sp>
    </p:spTree>
    <p:extLst>
      <p:ext uri="{BB962C8B-B14F-4D97-AF65-F5344CB8AC3E}">
        <p14:creationId xmlns:p14="http://schemas.microsoft.com/office/powerpoint/2010/main" val="3436693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4.4.7 </a:t>
            </a:r>
            <a:r>
              <a:rPr lang="en-US" dirty="0" err="1"/>
              <a:t>Reindexing</a:t>
            </a:r>
            <a:endParaRPr lang="en-US" dirty="0"/>
          </a:p>
        </p:txBody>
      </p:sp>
      <p:sp>
        <p:nvSpPr>
          <p:cNvPr id="3" name="Content Placeholder 2"/>
          <p:cNvSpPr>
            <a:spLocks noGrp="1"/>
          </p:cNvSpPr>
          <p:nvPr>
            <p:ph idx="1"/>
          </p:nvPr>
        </p:nvSpPr>
        <p:spPr/>
        <p:txBody>
          <a:bodyPr/>
          <a:lstStyle/>
          <a:p>
            <a:r>
              <a:rPr lang="en-US" dirty="0"/>
              <a:t>Alter the order of rows/columns of a </a:t>
            </a:r>
            <a:r>
              <a:rPr lang="en-US" dirty="0" err="1"/>
              <a:t>DataFrame</a:t>
            </a:r>
            <a:r>
              <a:rPr lang="en-US" dirty="0"/>
              <a:t> or order of a series according to new index</a:t>
            </a:r>
          </a:p>
        </p:txBody>
      </p:sp>
      <p:sp>
        <p:nvSpPr>
          <p:cNvPr id="7" name="TextBox 6"/>
          <p:cNvSpPr txBox="1"/>
          <p:nvPr/>
        </p:nvSpPr>
        <p:spPr>
          <a:xfrm>
            <a:off x="6976935" y="3332195"/>
            <a:ext cx="3188693" cy="400110"/>
          </a:xfrm>
          <a:prstGeom prst="rect">
            <a:avLst/>
          </a:prstGeom>
          <a:noFill/>
        </p:spPr>
        <p:txBody>
          <a:bodyPr wrap="none" rtlCol="0">
            <a:spAutoFit/>
          </a:bodyPr>
          <a:lstStyle/>
          <a:p>
            <a:r>
              <a:rPr lang="en-US" sz="2000" dirty="0"/>
              <a:t>This returns a new object  </a:t>
            </a:r>
          </a:p>
        </p:txBody>
      </p:sp>
      <p:pic>
        <p:nvPicPr>
          <p:cNvPr id="5" name="Picture 4"/>
          <p:cNvPicPr>
            <a:picLocks noChangeAspect="1"/>
          </p:cNvPicPr>
          <p:nvPr/>
        </p:nvPicPr>
        <p:blipFill>
          <a:blip r:embed="rId2"/>
          <a:stretch>
            <a:fillRect/>
          </a:stretch>
        </p:blipFill>
        <p:spPr>
          <a:xfrm>
            <a:off x="2402827" y="2679052"/>
            <a:ext cx="4400550" cy="3086100"/>
          </a:xfrm>
          <a:prstGeom prst="rect">
            <a:avLst/>
          </a:prstGeom>
        </p:spPr>
      </p:pic>
      <p:cxnSp>
        <p:nvCxnSpPr>
          <p:cNvPr id="8" name="Straight Arrow Connector 7"/>
          <p:cNvCxnSpPr>
            <a:stCxn id="7" idx="1"/>
          </p:cNvCxnSpPr>
          <p:nvPr/>
        </p:nvCxnSpPr>
        <p:spPr>
          <a:xfrm flipH="1" flipV="1">
            <a:off x="4145902" y="2958794"/>
            <a:ext cx="2831032" cy="57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221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4.5 Functions and Missing Data Handling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38</a:t>
            </a:fld>
            <a:endParaRPr lang="en-GB" dirty="0"/>
          </a:p>
        </p:txBody>
      </p:sp>
    </p:spTree>
    <p:extLst>
      <p:ext uri="{BB962C8B-B14F-4D97-AF65-F5344CB8AC3E}">
        <p14:creationId xmlns:p14="http://schemas.microsoft.com/office/powerpoint/2010/main" val="310446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4.5.1 Function application and mapping</a:t>
            </a:r>
          </a:p>
        </p:txBody>
      </p:sp>
      <p:sp>
        <p:nvSpPr>
          <p:cNvPr id="3" name="Content Placeholder 2"/>
          <p:cNvSpPr>
            <a:spLocks noGrp="1"/>
          </p:cNvSpPr>
          <p:nvPr>
            <p:ph idx="1"/>
          </p:nvPr>
        </p:nvSpPr>
        <p:spPr>
          <a:xfrm>
            <a:off x="2003360" y="1540660"/>
            <a:ext cx="8450036" cy="903960"/>
          </a:xfrm>
        </p:spPr>
        <p:txBody>
          <a:bodyPr/>
          <a:lstStyle/>
          <a:p>
            <a:r>
              <a:rPr lang="en-US" dirty="0" err="1"/>
              <a:t>DataFrame.applymap</a:t>
            </a:r>
            <a:r>
              <a:rPr lang="en-US" dirty="0"/>
              <a:t>(f) applies function f to every entry in the </a:t>
            </a:r>
            <a:r>
              <a:rPr lang="en-US" dirty="0" err="1"/>
              <a:t>DataFrame</a:t>
            </a:r>
            <a:r>
              <a:rPr lang="en-US" dirty="0"/>
              <a:t>. </a:t>
            </a:r>
          </a:p>
        </p:txBody>
      </p:sp>
      <p:pic>
        <p:nvPicPr>
          <p:cNvPr id="4" name="Picture 3"/>
          <p:cNvPicPr>
            <a:picLocks noChangeAspect="1"/>
          </p:cNvPicPr>
          <p:nvPr/>
        </p:nvPicPr>
        <p:blipFill>
          <a:blip r:embed="rId2"/>
          <a:stretch>
            <a:fillRect/>
          </a:stretch>
        </p:blipFill>
        <p:spPr>
          <a:xfrm>
            <a:off x="2870135" y="2444621"/>
            <a:ext cx="6153150" cy="3400425"/>
          </a:xfrm>
          <a:prstGeom prst="rect">
            <a:avLst/>
          </a:prstGeom>
        </p:spPr>
      </p:pic>
    </p:spTree>
    <p:extLst>
      <p:ext uri="{BB962C8B-B14F-4D97-AF65-F5344CB8AC3E}">
        <p14:creationId xmlns:p14="http://schemas.microsoft.com/office/powerpoint/2010/main" val="147449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pPr marL="0" indent="0">
              <a:buNone/>
            </a:pPr>
            <a:r>
              <a:rPr lang="en-US" dirty="0"/>
              <a:t>pandas </a:t>
            </a:r>
            <a:r>
              <a:rPr lang="en-US" dirty="0" err="1"/>
              <a:t>DataFrames</a:t>
            </a:r>
            <a:r>
              <a:rPr lang="en-US" dirty="0"/>
              <a:t> are the most widely used in-memory representation of complex data collections within Python. Whether in finance, a scientific field, or data science, familiarity with pandas is essential. Pandas is a game changer when it comes to analyzing data with Python and it is one of the most preferred and widely used tools in data munging/wrangling.</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302249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3360" y="1540660"/>
            <a:ext cx="7171742" cy="903960"/>
          </a:xfrm>
        </p:spPr>
        <p:txBody>
          <a:bodyPr/>
          <a:lstStyle/>
          <a:p>
            <a:r>
              <a:rPr lang="en-US" dirty="0" err="1"/>
              <a:t>DataFrame.apply</a:t>
            </a:r>
            <a:r>
              <a:rPr lang="en-US" dirty="0"/>
              <a:t>(f) applies function f to every column (by default) or row</a:t>
            </a:r>
          </a:p>
        </p:txBody>
      </p:sp>
      <p:pic>
        <p:nvPicPr>
          <p:cNvPr id="4" name="Picture 3"/>
          <p:cNvPicPr>
            <a:picLocks noChangeAspect="1"/>
          </p:cNvPicPr>
          <p:nvPr/>
        </p:nvPicPr>
        <p:blipFill>
          <a:blip r:embed="rId2"/>
          <a:stretch>
            <a:fillRect/>
          </a:stretch>
        </p:blipFill>
        <p:spPr>
          <a:xfrm>
            <a:off x="2152650" y="2512365"/>
            <a:ext cx="6210300" cy="341947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1" y="3129464"/>
            <a:ext cx="2163797" cy="1131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6096000" y="4393363"/>
            <a:ext cx="3581400" cy="1524000"/>
          </a:xfrm>
          <a:prstGeom prst="rect">
            <a:avLst/>
          </a:prstGeom>
        </p:spPr>
      </p:pic>
      <p:sp>
        <p:nvSpPr>
          <p:cNvPr id="9" name="TextBox 8"/>
          <p:cNvSpPr txBox="1"/>
          <p:nvPr/>
        </p:nvSpPr>
        <p:spPr>
          <a:xfrm>
            <a:off x="3788242" y="6290825"/>
            <a:ext cx="3188693" cy="646331"/>
          </a:xfrm>
          <a:prstGeom prst="rect">
            <a:avLst/>
          </a:prstGeom>
          <a:noFill/>
        </p:spPr>
        <p:txBody>
          <a:bodyPr wrap="square" rtlCol="0">
            <a:spAutoFit/>
          </a:bodyPr>
          <a:lstStyle/>
          <a:p>
            <a:r>
              <a:rPr lang="en-US" dirty="0"/>
              <a:t>Default axis=0, means across rows</a:t>
            </a:r>
          </a:p>
        </p:txBody>
      </p:sp>
      <p:cxnSp>
        <p:nvCxnSpPr>
          <p:cNvPr id="10" name="Straight Arrow Connector 9"/>
          <p:cNvCxnSpPr/>
          <p:nvPr/>
        </p:nvCxnSpPr>
        <p:spPr>
          <a:xfrm flipH="1" flipV="1">
            <a:off x="4705740" y="5057194"/>
            <a:ext cx="167951" cy="123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25830" y="6261123"/>
            <a:ext cx="3188693" cy="646331"/>
          </a:xfrm>
          <a:prstGeom prst="rect">
            <a:avLst/>
          </a:prstGeom>
          <a:noFill/>
        </p:spPr>
        <p:txBody>
          <a:bodyPr wrap="square" rtlCol="0">
            <a:spAutoFit/>
          </a:bodyPr>
          <a:lstStyle/>
          <a:p>
            <a:r>
              <a:rPr lang="en-US" dirty="0"/>
              <a:t>axis=1, means across columns</a:t>
            </a:r>
          </a:p>
        </p:txBody>
      </p:sp>
      <p:cxnSp>
        <p:nvCxnSpPr>
          <p:cNvPr id="14" name="Straight Arrow Connector 13"/>
          <p:cNvCxnSpPr/>
          <p:nvPr/>
        </p:nvCxnSpPr>
        <p:spPr>
          <a:xfrm flipV="1">
            <a:off x="8511280" y="5057193"/>
            <a:ext cx="598509" cy="120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094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 Sorting index</a:t>
            </a:r>
          </a:p>
        </p:txBody>
      </p:sp>
      <p:sp>
        <p:nvSpPr>
          <p:cNvPr id="3" name="Content Placeholder 2"/>
          <p:cNvSpPr>
            <a:spLocks noGrp="1"/>
          </p:cNvSpPr>
          <p:nvPr>
            <p:ph idx="1"/>
          </p:nvPr>
        </p:nvSpPr>
        <p:spPr>
          <a:xfrm>
            <a:off x="2152650" y="1573693"/>
            <a:ext cx="3299538" cy="4621834"/>
          </a:xfrm>
        </p:spPr>
        <p:txBody>
          <a:bodyPr>
            <a:normAutofit fontScale="77500" lnSpcReduction="20000"/>
          </a:bodyPr>
          <a:lstStyle/>
          <a:p>
            <a:r>
              <a:rPr lang="en-US" dirty="0"/>
              <a:t>Basically the sorting </a:t>
            </a:r>
            <a:r>
              <a:rPr lang="en-US" dirty="0" err="1"/>
              <a:t>alogirthm</a:t>
            </a:r>
            <a:r>
              <a:rPr lang="en-US" dirty="0"/>
              <a:t> is applied on the axis labels rather than the actual data in the </a:t>
            </a:r>
            <a:r>
              <a:rPr lang="en-US" dirty="0" err="1"/>
              <a:t>dataframe</a:t>
            </a:r>
            <a:r>
              <a:rPr lang="en-US" dirty="0"/>
              <a:t> and based on that the data is rearranged. </a:t>
            </a:r>
          </a:p>
          <a:p>
            <a:r>
              <a:rPr lang="en-US" dirty="0"/>
              <a:t>We have the freedom to choose what sorting algorithm we would like to apply. There are three possible sorting algorithms that we can use ‘quicksort’, ‘</a:t>
            </a:r>
            <a:r>
              <a:rPr lang="en-US" dirty="0" err="1"/>
              <a:t>mergesort</a:t>
            </a:r>
            <a:r>
              <a:rPr lang="en-US" dirty="0"/>
              <a:t>’ and ‘heapsort’.</a:t>
            </a:r>
          </a:p>
          <a:p>
            <a:pPr marL="342900" lvl="1" indent="0">
              <a:buNone/>
            </a:pPr>
            <a:r>
              <a:rPr lang="en-US" dirty="0" err="1"/>
              <a:t>sort_index</a:t>
            </a:r>
            <a:r>
              <a:rPr lang="en-US" dirty="0"/>
              <a:t>(kind = ‘quicksort’)</a:t>
            </a:r>
          </a:p>
        </p:txBody>
      </p:sp>
      <p:pic>
        <p:nvPicPr>
          <p:cNvPr id="6" name="Picture 5"/>
          <p:cNvPicPr>
            <a:picLocks noChangeAspect="1"/>
          </p:cNvPicPr>
          <p:nvPr/>
        </p:nvPicPr>
        <p:blipFill>
          <a:blip r:embed="rId2"/>
          <a:stretch>
            <a:fillRect/>
          </a:stretch>
        </p:blipFill>
        <p:spPr>
          <a:xfrm>
            <a:off x="5611101" y="1690690"/>
            <a:ext cx="4714875" cy="4581525"/>
          </a:xfrm>
          <a:prstGeom prst="rect">
            <a:avLst/>
          </a:prstGeom>
        </p:spPr>
      </p:pic>
    </p:spTree>
    <p:extLst>
      <p:ext uri="{BB962C8B-B14F-4D97-AF65-F5344CB8AC3E}">
        <p14:creationId xmlns:p14="http://schemas.microsoft.com/office/powerpoint/2010/main" val="2122980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4.5.3 Sorting Values</a:t>
            </a:r>
          </a:p>
        </p:txBody>
      </p:sp>
      <p:sp>
        <p:nvSpPr>
          <p:cNvPr id="7" name="Content Placeholder 2"/>
          <p:cNvSpPr txBox="1">
            <a:spLocks/>
          </p:cNvSpPr>
          <p:nvPr/>
        </p:nvSpPr>
        <p:spPr>
          <a:xfrm>
            <a:off x="1888963" y="1517434"/>
            <a:ext cx="7416768" cy="833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a:t>
            </a:r>
            <a:r>
              <a:rPr lang="en-US" sz="2400" dirty="0" err="1"/>
              <a:t>sort_values</a:t>
            </a:r>
            <a:r>
              <a:rPr lang="en-US" sz="2400" dirty="0"/>
              <a:t>() function is used to sort by the values along either axis.</a:t>
            </a:r>
          </a:p>
        </p:txBody>
      </p:sp>
      <p:pic>
        <p:nvPicPr>
          <p:cNvPr id="8" name="Picture 7"/>
          <p:cNvPicPr>
            <a:picLocks noChangeAspect="1"/>
          </p:cNvPicPr>
          <p:nvPr/>
        </p:nvPicPr>
        <p:blipFill>
          <a:blip r:embed="rId2"/>
          <a:stretch>
            <a:fillRect/>
          </a:stretch>
        </p:blipFill>
        <p:spPr>
          <a:xfrm>
            <a:off x="1662113" y="2684377"/>
            <a:ext cx="8867775" cy="4076700"/>
          </a:xfrm>
          <a:prstGeom prst="rect">
            <a:avLst/>
          </a:prstGeom>
        </p:spPr>
      </p:pic>
    </p:spTree>
    <p:extLst>
      <p:ext uri="{BB962C8B-B14F-4D97-AF65-F5344CB8AC3E}">
        <p14:creationId xmlns:p14="http://schemas.microsoft.com/office/powerpoint/2010/main" val="339106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8</a:t>
            </a:r>
          </a:p>
        </p:txBody>
      </p:sp>
      <p:sp>
        <p:nvSpPr>
          <p:cNvPr id="3" name="Content Placeholder 2"/>
          <p:cNvSpPr>
            <a:spLocks noGrp="1"/>
          </p:cNvSpPr>
          <p:nvPr>
            <p:ph idx="1"/>
          </p:nvPr>
        </p:nvSpPr>
        <p:spPr>
          <a:xfrm>
            <a:off x="2041555" y="1607274"/>
            <a:ext cx="7886700" cy="4999714"/>
          </a:xfrm>
        </p:spPr>
        <p:txBody>
          <a:bodyPr>
            <a:normAutofit/>
          </a:bodyPr>
          <a:lstStyle/>
          <a:p>
            <a:r>
              <a:rPr lang="en-US" dirty="0"/>
              <a:t>Use the Data Frame created at the Activity 7</a:t>
            </a:r>
          </a:p>
          <a:p>
            <a:r>
              <a:rPr lang="en-US" dirty="0"/>
              <a:t>Apply a lambda function to calculate the square root of each value in the data frame</a:t>
            </a:r>
          </a:p>
          <a:p>
            <a:pPr lvl="1"/>
            <a:r>
              <a:rPr lang="en-US" dirty="0"/>
              <a:t>import math  </a:t>
            </a:r>
            <a:r>
              <a:rPr lang="en-US" dirty="0" err="1"/>
              <a:t>math.sqrt</a:t>
            </a:r>
            <a:r>
              <a:rPr lang="en-US" dirty="0"/>
              <a:t>()</a:t>
            </a:r>
          </a:p>
          <a:p>
            <a:pPr lvl="1"/>
            <a:endParaRPr lang="en-US" dirty="0"/>
          </a:p>
          <a:p>
            <a:pPr lvl="1"/>
            <a:r>
              <a:rPr lang="en-US" b="0" i="0" dirty="0">
                <a:solidFill>
                  <a:srgbClr val="050505"/>
                </a:solidFill>
                <a:effectLst/>
                <a:latin typeface="Open Sans" panose="020B0606030504020204" pitchFamily="34" charset="0"/>
              </a:rPr>
              <a:t>Using the resultant frame, find the summation of each row and display the results. </a:t>
            </a:r>
          </a:p>
          <a:p>
            <a:pPr lvl="1"/>
            <a:endParaRPr lang="en-US" dirty="0"/>
          </a:p>
          <a:p>
            <a:pPr marL="342900" lvl="1" indent="0">
              <a:buNone/>
            </a:pPr>
            <a:r>
              <a:rPr lang="en-US" dirty="0">
                <a:highlight>
                  <a:srgbClr val="FFFFFF"/>
                </a:highlight>
                <a:latin typeface="Arial" panose="020B0604020202020204" pitchFamily="34" charset="0"/>
                <a:cs typeface="Arial" panose="020B0604020202020204" pitchFamily="34" charset="0"/>
              </a:rPr>
              <a:t>Submit your code to piazza Activity 8 thread. </a:t>
            </a:r>
          </a:p>
          <a:p>
            <a:pPr marL="342900" lvl="1" indent="0">
              <a:buNone/>
            </a:pPr>
            <a:endParaRPr lang="en-US" dirty="0"/>
          </a:p>
        </p:txBody>
      </p:sp>
    </p:spTree>
    <p:extLst>
      <p:ext uri="{BB962C8B-B14F-4D97-AF65-F5344CB8AC3E}">
        <p14:creationId xmlns:p14="http://schemas.microsoft.com/office/powerpoint/2010/main" val="3184033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4.5.4 Handling missing data</a:t>
            </a:r>
          </a:p>
        </p:txBody>
      </p:sp>
      <p:sp>
        <p:nvSpPr>
          <p:cNvPr id="3" name="Content Placeholder 2"/>
          <p:cNvSpPr>
            <a:spLocks noGrp="1"/>
          </p:cNvSpPr>
          <p:nvPr>
            <p:ph idx="1"/>
          </p:nvPr>
        </p:nvSpPr>
        <p:spPr>
          <a:xfrm>
            <a:off x="1980617" y="1452401"/>
            <a:ext cx="3732829" cy="3539477"/>
          </a:xfrm>
        </p:spPr>
        <p:txBody>
          <a:bodyPr>
            <a:noAutofit/>
          </a:bodyPr>
          <a:lstStyle/>
          <a:p>
            <a:r>
              <a:rPr lang="en-US" dirty="0"/>
              <a:t>Handling missing values is an essential part of data cleaning and preparation process because almost all data in real life comes with some missing values.</a:t>
            </a:r>
          </a:p>
          <a:p>
            <a:r>
              <a:rPr lang="en-US" dirty="0"/>
              <a:t>Lets create a Series with some missing values like </a:t>
            </a:r>
            <a:r>
              <a:rPr lang="en-US" dirty="0" err="1"/>
              <a:t>NaN</a:t>
            </a:r>
            <a:r>
              <a:rPr lang="en-US" dirty="0"/>
              <a:t>, -- and ?</a:t>
            </a:r>
          </a:p>
        </p:txBody>
      </p:sp>
      <p:pic>
        <p:nvPicPr>
          <p:cNvPr id="8" name="Picture 7"/>
          <p:cNvPicPr>
            <a:picLocks noChangeAspect="1"/>
          </p:cNvPicPr>
          <p:nvPr/>
        </p:nvPicPr>
        <p:blipFill>
          <a:blip r:embed="rId3"/>
          <a:stretch>
            <a:fillRect/>
          </a:stretch>
        </p:blipFill>
        <p:spPr>
          <a:xfrm>
            <a:off x="5943600" y="1526722"/>
            <a:ext cx="4095750" cy="4457700"/>
          </a:xfrm>
          <a:prstGeom prst="rect">
            <a:avLst/>
          </a:prstGeom>
        </p:spPr>
      </p:pic>
    </p:spTree>
    <p:extLst>
      <p:ext uri="{BB962C8B-B14F-4D97-AF65-F5344CB8AC3E}">
        <p14:creationId xmlns:p14="http://schemas.microsoft.com/office/powerpoint/2010/main" val="1225852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0617" y="1452401"/>
            <a:ext cx="3732829" cy="3539477"/>
          </a:xfrm>
        </p:spPr>
        <p:txBody>
          <a:bodyPr>
            <a:noAutofit/>
          </a:bodyPr>
          <a:lstStyle/>
          <a:p>
            <a:r>
              <a:rPr lang="en-US" dirty="0"/>
              <a:t>Its straight forward to detect and remove </a:t>
            </a:r>
            <a:r>
              <a:rPr lang="en-US" dirty="0" err="1"/>
              <a:t>NaN</a:t>
            </a:r>
            <a:r>
              <a:rPr lang="en-US" dirty="0"/>
              <a:t> from your Series or </a:t>
            </a:r>
            <a:r>
              <a:rPr lang="en-US" dirty="0" err="1"/>
              <a:t>DataFrame</a:t>
            </a:r>
            <a:r>
              <a:rPr lang="en-US" dirty="0"/>
              <a:t> using </a:t>
            </a:r>
            <a:r>
              <a:rPr lang="en-US" dirty="0" err="1"/>
              <a:t>notnull</a:t>
            </a:r>
            <a:r>
              <a:rPr lang="en-US" dirty="0"/>
              <a:t>() or </a:t>
            </a:r>
            <a:r>
              <a:rPr lang="en-US" dirty="0" err="1"/>
              <a:t>dropna</a:t>
            </a:r>
            <a:r>
              <a:rPr lang="en-US" dirty="0"/>
              <a:t>()</a:t>
            </a:r>
          </a:p>
          <a:p>
            <a:r>
              <a:rPr lang="en-US" dirty="0"/>
              <a:t>But if you have known values such as --, ?, you can use replace function  </a:t>
            </a:r>
          </a:p>
        </p:txBody>
      </p:sp>
      <p:pic>
        <p:nvPicPr>
          <p:cNvPr id="4" name="Picture 3"/>
          <p:cNvPicPr>
            <a:picLocks noChangeAspect="1"/>
          </p:cNvPicPr>
          <p:nvPr/>
        </p:nvPicPr>
        <p:blipFill>
          <a:blip r:embed="rId3"/>
          <a:stretch>
            <a:fillRect/>
          </a:stretch>
        </p:blipFill>
        <p:spPr>
          <a:xfrm>
            <a:off x="6311188" y="1466852"/>
            <a:ext cx="3267075" cy="3209925"/>
          </a:xfrm>
          <a:prstGeom prst="rect">
            <a:avLst/>
          </a:prstGeom>
        </p:spPr>
      </p:pic>
      <p:pic>
        <p:nvPicPr>
          <p:cNvPr id="5" name="Picture 4"/>
          <p:cNvPicPr>
            <a:picLocks noChangeAspect="1"/>
          </p:cNvPicPr>
          <p:nvPr/>
        </p:nvPicPr>
        <p:blipFill>
          <a:blip r:embed="rId4"/>
          <a:stretch>
            <a:fillRect/>
          </a:stretch>
        </p:blipFill>
        <p:spPr>
          <a:xfrm>
            <a:off x="6068008" y="4810125"/>
            <a:ext cx="4143375" cy="2047875"/>
          </a:xfrm>
          <a:prstGeom prst="rect">
            <a:avLst/>
          </a:prstGeom>
        </p:spPr>
      </p:pic>
    </p:spTree>
    <p:extLst>
      <p:ext uri="{BB962C8B-B14F-4D97-AF65-F5344CB8AC3E}">
        <p14:creationId xmlns:p14="http://schemas.microsoft.com/office/powerpoint/2010/main" val="638888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61948" y="2705840"/>
            <a:ext cx="5953125" cy="4086225"/>
          </a:xfrm>
          <a:prstGeom prst="rect">
            <a:avLst/>
          </a:prstGeom>
        </p:spPr>
      </p:pic>
      <p:sp>
        <p:nvSpPr>
          <p:cNvPr id="9" name="Content Placeholder 2"/>
          <p:cNvSpPr>
            <a:spLocks noGrp="1"/>
          </p:cNvSpPr>
          <p:nvPr>
            <p:ph idx="1"/>
          </p:nvPr>
        </p:nvSpPr>
        <p:spPr>
          <a:xfrm>
            <a:off x="1980617" y="1452401"/>
            <a:ext cx="8127547" cy="3539477"/>
          </a:xfrm>
        </p:spPr>
        <p:txBody>
          <a:bodyPr>
            <a:noAutofit/>
          </a:bodyPr>
          <a:lstStyle/>
          <a:p>
            <a:r>
              <a:rPr lang="en-US" dirty="0" err="1"/>
              <a:t>dropna</a:t>
            </a:r>
            <a:r>
              <a:rPr lang="en-US" dirty="0"/>
              <a:t>() function with how=‘all’ will eliminate rows (by default) with </a:t>
            </a:r>
            <a:r>
              <a:rPr lang="en-US" dirty="0" err="1"/>
              <a:t>NaN</a:t>
            </a:r>
            <a:r>
              <a:rPr lang="en-US" dirty="0"/>
              <a:t> in the entire row.  Use axis=1 to do the same for columns. </a:t>
            </a:r>
          </a:p>
        </p:txBody>
      </p:sp>
    </p:spTree>
    <p:extLst>
      <p:ext uri="{BB962C8B-B14F-4D97-AF65-F5344CB8AC3E}">
        <p14:creationId xmlns:p14="http://schemas.microsoft.com/office/powerpoint/2010/main" val="3215978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4.5.5 Filling in missing data</a:t>
            </a:r>
          </a:p>
        </p:txBody>
      </p:sp>
      <p:sp>
        <p:nvSpPr>
          <p:cNvPr id="13" name="Content Placeholder 2"/>
          <p:cNvSpPr>
            <a:spLocks noGrp="1"/>
          </p:cNvSpPr>
          <p:nvPr>
            <p:ph idx="1"/>
          </p:nvPr>
        </p:nvSpPr>
        <p:spPr>
          <a:xfrm>
            <a:off x="1980617" y="1452401"/>
            <a:ext cx="8127547" cy="1105166"/>
          </a:xfrm>
        </p:spPr>
        <p:txBody>
          <a:bodyPr>
            <a:noAutofit/>
          </a:bodyPr>
          <a:lstStyle/>
          <a:p>
            <a:r>
              <a:rPr lang="en-US" dirty="0" err="1"/>
              <a:t>fillna</a:t>
            </a:r>
            <a:r>
              <a:rPr lang="en-US" dirty="0"/>
              <a:t>() function can be used to fill the missing data. </a:t>
            </a:r>
          </a:p>
        </p:txBody>
      </p:sp>
      <p:sp>
        <p:nvSpPr>
          <p:cNvPr id="10" name="TextBox 9"/>
          <p:cNvSpPr txBox="1"/>
          <p:nvPr/>
        </p:nvSpPr>
        <p:spPr>
          <a:xfrm>
            <a:off x="7297680" y="4888526"/>
            <a:ext cx="3313728" cy="369332"/>
          </a:xfrm>
          <a:prstGeom prst="rect">
            <a:avLst/>
          </a:prstGeom>
          <a:noFill/>
          <a:ln>
            <a:solidFill>
              <a:schemeClr val="accent1"/>
            </a:solidFill>
          </a:ln>
        </p:spPr>
        <p:txBody>
          <a:bodyPr wrap="none" rtlCol="0">
            <a:spAutoFit/>
          </a:bodyPr>
          <a:lstStyle/>
          <a:p>
            <a:r>
              <a:rPr lang="en-US" dirty="0"/>
              <a:t>replace nan with column mean</a:t>
            </a:r>
          </a:p>
        </p:txBody>
      </p:sp>
      <p:pic>
        <p:nvPicPr>
          <p:cNvPr id="3" name="Picture 2"/>
          <p:cNvPicPr>
            <a:picLocks noChangeAspect="1"/>
          </p:cNvPicPr>
          <p:nvPr/>
        </p:nvPicPr>
        <p:blipFill>
          <a:blip r:embed="rId2"/>
          <a:stretch>
            <a:fillRect/>
          </a:stretch>
        </p:blipFill>
        <p:spPr>
          <a:xfrm>
            <a:off x="2152651" y="2863012"/>
            <a:ext cx="4143375" cy="2971800"/>
          </a:xfrm>
          <a:prstGeom prst="rect">
            <a:avLst/>
          </a:prstGeom>
        </p:spPr>
      </p:pic>
      <p:sp>
        <p:nvSpPr>
          <p:cNvPr id="7" name="TextBox 6"/>
          <p:cNvSpPr txBox="1"/>
          <p:nvPr/>
        </p:nvSpPr>
        <p:spPr>
          <a:xfrm>
            <a:off x="4750121" y="5193973"/>
            <a:ext cx="2006902" cy="1477328"/>
          </a:xfrm>
          <a:prstGeom prst="rect">
            <a:avLst/>
          </a:prstGeom>
          <a:noFill/>
          <a:ln>
            <a:solidFill>
              <a:schemeClr val="accent1"/>
            </a:solidFill>
          </a:ln>
        </p:spPr>
        <p:txBody>
          <a:bodyPr wrap="square" rtlCol="0">
            <a:spAutoFit/>
          </a:bodyPr>
          <a:lstStyle/>
          <a:p>
            <a:r>
              <a:rPr lang="en-US" dirty="0"/>
              <a:t>Modify the </a:t>
            </a:r>
            <a:r>
              <a:rPr lang="en-US" dirty="0" err="1"/>
              <a:t>dataframe</a:t>
            </a:r>
            <a:r>
              <a:rPr lang="en-US" dirty="0"/>
              <a:t> instead of returning a new object (default)</a:t>
            </a:r>
          </a:p>
        </p:txBody>
      </p:sp>
      <p:cxnSp>
        <p:nvCxnSpPr>
          <p:cNvPr id="9" name="Straight Arrow Connector 8"/>
          <p:cNvCxnSpPr/>
          <p:nvPr/>
        </p:nvCxnSpPr>
        <p:spPr>
          <a:xfrm flipH="1" flipV="1">
            <a:off x="4289123" y="4665307"/>
            <a:ext cx="415680" cy="1267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96963" y="3172409"/>
            <a:ext cx="4295584" cy="171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355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marL="0" indent="0">
              <a:buNone/>
            </a:pPr>
            <a:r>
              <a:rPr lang="en-US" dirty="0"/>
              <a:t>The Pandas library is one of the most preferred tools for data scientists to do data manipulation and analysis, next to matplotlib for data visualization and NumPy, the fundamental library for scientific computing in Python on which Pandas was built. </a:t>
            </a:r>
          </a:p>
          <a:p>
            <a:pPr marL="0" indent="0">
              <a:buNone/>
            </a:pPr>
            <a:r>
              <a:rPr lang="en-US"/>
              <a:t>This </a:t>
            </a:r>
            <a:r>
              <a:rPr lang="en-US" dirty="0"/>
              <a:t>module introduces the Series, and Data Frame, fast, flexible, and expressive Pandas data structures which are designed to make real-world data analysis significantly easier</a:t>
            </a:r>
            <a:r>
              <a:rPr lang="en-US"/>
              <a:t>. </a:t>
            </a: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48</a:t>
            </a:fld>
            <a:endParaRPr lang="en-US"/>
          </a:p>
        </p:txBody>
      </p:sp>
    </p:spTree>
    <p:extLst>
      <p:ext uri="{BB962C8B-B14F-4D97-AF65-F5344CB8AC3E}">
        <p14:creationId xmlns:p14="http://schemas.microsoft.com/office/powerpoint/2010/main" val="397020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4.1 Pandas Overview</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355416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4.1.1 Why pandas?</a:t>
            </a:r>
          </a:p>
        </p:txBody>
      </p:sp>
      <p:sp>
        <p:nvSpPr>
          <p:cNvPr id="3" name="Content Placeholder 2"/>
          <p:cNvSpPr>
            <a:spLocks noGrp="1"/>
          </p:cNvSpPr>
          <p:nvPr>
            <p:ph idx="1"/>
          </p:nvPr>
        </p:nvSpPr>
        <p:spPr/>
        <p:txBody>
          <a:bodyPr/>
          <a:lstStyle/>
          <a:p>
            <a:r>
              <a:rPr lang="en-US" dirty="0"/>
              <a:t>One of the most popular library that data scientists use</a:t>
            </a:r>
          </a:p>
          <a:p>
            <a:r>
              <a:rPr lang="en-US" dirty="0"/>
              <a:t>Labeled axes to avoid misalignment of data</a:t>
            </a:r>
          </a:p>
          <a:p>
            <a:pPr lvl="1"/>
            <a:r>
              <a:rPr lang="en-US" dirty="0"/>
              <a:t>When merge two tables, some rows may be different</a:t>
            </a:r>
          </a:p>
          <a:p>
            <a:r>
              <a:rPr lang="en-US" dirty="0"/>
              <a:t>Missing values or special values may need to be removed or replaced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4288350"/>
              </p:ext>
            </p:extLst>
          </p:nvPr>
        </p:nvGraphicFramePr>
        <p:xfrm>
          <a:off x="838200" y="3735708"/>
          <a:ext cx="5715398" cy="2590800"/>
        </p:xfrm>
        <a:graphic>
          <a:graphicData uri="http://schemas.openxmlformats.org/drawingml/2006/table">
            <a:tbl>
              <a:tblPr firstRow="1" bandRow="1">
                <a:tableStyleId>{5C22544A-7EE6-4342-B048-85BDC9FD1C3A}</a:tableStyleId>
              </a:tblPr>
              <a:tblGrid>
                <a:gridCol w="952566">
                  <a:extLst>
                    <a:ext uri="{9D8B030D-6E8A-4147-A177-3AD203B41FA5}">
                      <a16:colId xmlns:a16="http://schemas.microsoft.com/office/drawing/2014/main" val="3987370880"/>
                    </a:ext>
                  </a:extLst>
                </a:gridCol>
                <a:gridCol w="952566">
                  <a:extLst>
                    <a:ext uri="{9D8B030D-6E8A-4147-A177-3AD203B41FA5}">
                      <a16:colId xmlns:a16="http://schemas.microsoft.com/office/drawing/2014/main" val="2409504757"/>
                    </a:ext>
                  </a:extLst>
                </a:gridCol>
                <a:gridCol w="880150">
                  <a:extLst>
                    <a:ext uri="{9D8B030D-6E8A-4147-A177-3AD203B41FA5}">
                      <a16:colId xmlns:a16="http://schemas.microsoft.com/office/drawing/2014/main" val="360844735"/>
                    </a:ext>
                  </a:extLst>
                </a:gridCol>
                <a:gridCol w="1024984">
                  <a:extLst>
                    <a:ext uri="{9D8B030D-6E8A-4147-A177-3AD203B41FA5}">
                      <a16:colId xmlns:a16="http://schemas.microsoft.com/office/drawing/2014/main" val="659680590"/>
                    </a:ext>
                  </a:extLst>
                </a:gridCol>
                <a:gridCol w="952566">
                  <a:extLst>
                    <a:ext uri="{9D8B030D-6E8A-4147-A177-3AD203B41FA5}">
                      <a16:colId xmlns:a16="http://schemas.microsoft.com/office/drawing/2014/main" val="2777339186"/>
                    </a:ext>
                  </a:extLst>
                </a:gridCol>
                <a:gridCol w="952566">
                  <a:extLst>
                    <a:ext uri="{9D8B030D-6E8A-4147-A177-3AD203B41FA5}">
                      <a16:colId xmlns:a16="http://schemas.microsoft.com/office/drawing/2014/main" val="1624276275"/>
                    </a:ext>
                  </a:extLst>
                </a:gridCol>
              </a:tblGrid>
              <a:tr h="335132">
                <a:tc>
                  <a:txBody>
                    <a:bodyPr/>
                    <a:lstStyle/>
                    <a:p>
                      <a:endParaRPr lang="en-US" dirty="0"/>
                    </a:p>
                  </a:txBody>
                  <a:tcPr marL="68580" marR="68580"/>
                </a:tc>
                <a:tc>
                  <a:txBody>
                    <a:bodyPr/>
                    <a:lstStyle/>
                    <a:p>
                      <a:r>
                        <a:rPr lang="en-US" dirty="0"/>
                        <a:t>height</a:t>
                      </a:r>
                    </a:p>
                  </a:txBody>
                  <a:tcPr marL="68580" marR="68580"/>
                </a:tc>
                <a:tc>
                  <a:txBody>
                    <a:bodyPr/>
                    <a:lstStyle/>
                    <a:p>
                      <a:r>
                        <a:rPr lang="en-US" dirty="0"/>
                        <a:t>Weight</a:t>
                      </a:r>
                    </a:p>
                  </a:txBody>
                  <a:tcPr marL="68580" marR="68580"/>
                </a:tc>
                <a:tc>
                  <a:txBody>
                    <a:bodyPr/>
                    <a:lstStyle/>
                    <a:p>
                      <a:r>
                        <a:rPr lang="en-US" dirty="0"/>
                        <a:t>Weight2</a:t>
                      </a:r>
                    </a:p>
                  </a:txBody>
                  <a:tcPr marL="68580" marR="68580"/>
                </a:tc>
                <a:tc>
                  <a:txBody>
                    <a:bodyPr/>
                    <a:lstStyle/>
                    <a:p>
                      <a:r>
                        <a:rPr lang="en-US" dirty="0"/>
                        <a:t>age</a:t>
                      </a:r>
                    </a:p>
                  </a:txBody>
                  <a:tcPr marL="68580" marR="68580"/>
                </a:tc>
                <a:tc>
                  <a:txBody>
                    <a:bodyPr/>
                    <a:lstStyle/>
                    <a:p>
                      <a:r>
                        <a:rPr lang="en-US" dirty="0"/>
                        <a:t>Gender</a:t>
                      </a:r>
                    </a:p>
                  </a:txBody>
                  <a:tcPr marL="68580" marR="68580"/>
                </a:tc>
                <a:extLst>
                  <a:ext uri="{0D108BD9-81ED-4DB2-BD59-A6C34878D82A}">
                    <a16:rowId xmlns:a16="http://schemas.microsoft.com/office/drawing/2014/main" val="1405176698"/>
                  </a:ext>
                </a:extLst>
              </a:tr>
              <a:tr h="370840">
                <a:tc>
                  <a:txBody>
                    <a:bodyPr/>
                    <a:lstStyle/>
                    <a:p>
                      <a:r>
                        <a:rPr lang="en-US" dirty="0"/>
                        <a:t>Amy</a:t>
                      </a:r>
                    </a:p>
                  </a:txBody>
                  <a:tcPr marL="68580" marR="68580"/>
                </a:tc>
                <a:tc>
                  <a:txBody>
                    <a:bodyPr/>
                    <a:lstStyle/>
                    <a:p>
                      <a:r>
                        <a:rPr lang="en-US" dirty="0"/>
                        <a:t>160</a:t>
                      </a:r>
                    </a:p>
                  </a:txBody>
                  <a:tcPr marL="68580" marR="68580"/>
                </a:tc>
                <a:tc>
                  <a:txBody>
                    <a:bodyPr/>
                    <a:lstStyle/>
                    <a:p>
                      <a:r>
                        <a:rPr lang="en-US" dirty="0"/>
                        <a:t>125</a:t>
                      </a:r>
                    </a:p>
                  </a:txBody>
                  <a:tcPr marL="68580" marR="68580"/>
                </a:tc>
                <a:tc>
                  <a:txBody>
                    <a:bodyPr/>
                    <a:lstStyle/>
                    <a:p>
                      <a:r>
                        <a:rPr lang="en-US" dirty="0"/>
                        <a:t>126</a:t>
                      </a:r>
                    </a:p>
                  </a:txBody>
                  <a:tcPr marL="68580" marR="68580"/>
                </a:tc>
                <a:tc>
                  <a:txBody>
                    <a:bodyPr/>
                    <a:lstStyle/>
                    <a:p>
                      <a:r>
                        <a:rPr lang="en-US" dirty="0"/>
                        <a:t>32</a:t>
                      </a:r>
                    </a:p>
                  </a:txBody>
                  <a:tcPr marL="68580" marR="68580"/>
                </a:tc>
                <a:tc>
                  <a:txBody>
                    <a:bodyPr/>
                    <a:lstStyle/>
                    <a:p>
                      <a:r>
                        <a:rPr lang="en-US" dirty="0"/>
                        <a:t>2</a:t>
                      </a:r>
                    </a:p>
                  </a:txBody>
                  <a:tcPr marL="68580" marR="68580"/>
                </a:tc>
                <a:extLst>
                  <a:ext uri="{0D108BD9-81ED-4DB2-BD59-A6C34878D82A}">
                    <a16:rowId xmlns:a16="http://schemas.microsoft.com/office/drawing/2014/main" val="373519017"/>
                  </a:ext>
                </a:extLst>
              </a:tr>
              <a:tr h="370840">
                <a:tc>
                  <a:txBody>
                    <a:bodyPr/>
                    <a:lstStyle/>
                    <a:p>
                      <a:r>
                        <a:rPr lang="en-US" dirty="0"/>
                        <a:t>Bob</a:t>
                      </a:r>
                    </a:p>
                  </a:txBody>
                  <a:tcPr marL="68580" marR="68580"/>
                </a:tc>
                <a:tc>
                  <a:txBody>
                    <a:bodyPr/>
                    <a:lstStyle/>
                    <a:p>
                      <a:r>
                        <a:rPr lang="en-US" dirty="0"/>
                        <a:t>170</a:t>
                      </a:r>
                    </a:p>
                  </a:txBody>
                  <a:tcPr marL="68580" marR="68580"/>
                </a:tc>
                <a:tc>
                  <a:txBody>
                    <a:bodyPr/>
                    <a:lstStyle/>
                    <a:p>
                      <a:r>
                        <a:rPr lang="en-US" dirty="0"/>
                        <a:t>167</a:t>
                      </a:r>
                    </a:p>
                  </a:txBody>
                  <a:tcPr marL="68580" marR="68580"/>
                </a:tc>
                <a:tc>
                  <a:txBody>
                    <a:bodyPr/>
                    <a:lstStyle/>
                    <a:p>
                      <a:r>
                        <a:rPr lang="en-US" dirty="0"/>
                        <a:t>155</a:t>
                      </a:r>
                    </a:p>
                  </a:txBody>
                  <a:tcPr marL="68580" marR="68580"/>
                </a:tc>
                <a:tc>
                  <a:txBody>
                    <a:bodyPr/>
                    <a:lstStyle/>
                    <a:p>
                      <a:r>
                        <a:rPr lang="en-US" dirty="0"/>
                        <a:t>-1</a:t>
                      </a:r>
                    </a:p>
                  </a:txBody>
                  <a:tcPr marL="68580" marR="68580"/>
                </a:tc>
                <a:tc>
                  <a:txBody>
                    <a:bodyPr/>
                    <a:lstStyle/>
                    <a:p>
                      <a:r>
                        <a:rPr lang="en-US" dirty="0"/>
                        <a:t>1</a:t>
                      </a:r>
                    </a:p>
                  </a:txBody>
                  <a:tcPr marL="68580" marR="68580"/>
                </a:tc>
                <a:extLst>
                  <a:ext uri="{0D108BD9-81ED-4DB2-BD59-A6C34878D82A}">
                    <a16:rowId xmlns:a16="http://schemas.microsoft.com/office/drawing/2014/main" val="1765793600"/>
                  </a:ext>
                </a:extLst>
              </a:tr>
              <a:tr h="370840">
                <a:tc>
                  <a:txBody>
                    <a:bodyPr/>
                    <a:lstStyle/>
                    <a:p>
                      <a:r>
                        <a:rPr lang="en-US" dirty="0"/>
                        <a:t>Chris</a:t>
                      </a:r>
                    </a:p>
                  </a:txBody>
                  <a:tcPr marL="68580" marR="68580"/>
                </a:tc>
                <a:tc>
                  <a:txBody>
                    <a:bodyPr/>
                    <a:lstStyle/>
                    <a:p>
                      <a:r>
                        <a:rPr lang="en-US" dirty="0"/>
                        <a:t>168</a:t>
                      </a:r>
                    </a:p>
                  </a:txBody>
                  <a:tcPr marL="68580" marR="68580"/>
                </a:tc>
                <a:tc>
                  <a:txBody>
                    <a:bodyPr/>
                    <a:lstStyle/>
                    <a:p>
                      <a:r>
                        <a:rPr lang="en-US" dirty="0"/>
                        <a:t>143</a:t>
                      </a:r>
                    </a:p>
                  </a:txBody>
                  <a:tcPr marL="68580" marR="68580"/>
                </a:tc>
                <a:tc>
                  <a:txBody>
                    <a:bodyPr/>
                    <a:lstStyle/>
                    <a:p>
                      <a:r>
                        <a:rPr lang="en-US" dirty="0"/>
                        <a:t>150</a:t>
                      </a:r>
                    </a:p>
                  </a:txBody>
                  <a:tcPr marL="68580" marR="68580"/>
                </a:tc>
                <a:tc>
                  <a:txBody>
                    <a:bodyPr/>
                    <a:lstStyle/>
                    <a:p>
                      <a:r>
                        <a:rPr lang="en-US" dirty="0"/>
                        <a:t>28</a:t>
                      </a:r>
                    </a:p>
                  </a:txBody>
                  <a:tcPr marL="68580" marR="68580"/>
                </a:tc>
                <a:tc>
                  <a:txBody>
                    <a:bodyPr/>
                    <a:lstStyle/>
                    <a:p>
                      <a:r>
                        <a:rPr lang="en-US" dirty="0"/>
                        <a:t>1</a:t>
                      </a:r>
                    </a:p>
                  </a:txBody>
                  <a:tcPr marL="68580" marR="68580"/>
                </a:tc>
                <a:extLst>
                  <a:ext uri="{0D108BD9-81ED-4DB2-BD59-A6C34878D82A}">
                    <a16:rowId xmlns:a16="http://schemas.microsoft.com/office/drawing/2014/main" val="3079524910"/>
                  </a:ext>
                </a:extLst>
              </a:tr>
              <a:tr h="370840">
                <a:tc>
                  <a:txBody>
                    <a:bodyPr/>
                    <a:lstStyle/>
                    <a:p>
                      <a:r>
                        <a:rPr lang="en-US" dirty="0"/>
                        <a:t>David</a:t>
                      </a:r>
                    </a:p>
                  </a:txBody>
                  <a:tcPr marL="68580" marR="68580"/>
                </a:tc>
                <a:tc>
                  <a:txBody>
                    <a:bodyPr/>
                    <a:lstStyle/>
                    <a:p>
                      <a:r>
                        <a:rPr lang="en-US" dirty="0"/>
                        <a:t>190</a:t>
                      </a:r>
                    </a:p>
                  </a:txBody>
                  <a:tcPr marL="68580" marR="68580"/>
                </a:tc>
                <a:tc>
                  <a:txBody>
                    <a:bodyPr/>
                    <a:lstStyle/>
                    <a:p>
                      <a:r>
                        <a:rPr lang="en-US" dirty="0"/>
                        <a:t>182</a:t>
                      </a:r>
                    </a:p>
                  </a:txBody>
                  <a:tcPr marL="68580" marR="68580"/>
                </a:tc>
                <a:tc>
                  <a:txBody>
                    <a:bodyPr/>
                    <a:lstStyle/>
                    <a:p>
                      <a:r>
                        <a:rPr lang="en-US" dirty="0"/>
                        <a:t>NA</a:t>
                      </a:r>
                    </a:p>
                  </a:txBody>
                  <a:tcPr marL="68580" marR="68580"/>
                </a:tc>
                <a:tc>
                  <a:txBody>
                    <a:bodyPr/>
                    <a:lstStyle/>
                    <a:p>
                      <a:r>
                        <a:rPr lang="en-US" dirty="0"/>
                        <a:t>42</a:t>
                      </a:r>
                    </a:p>
                  </a:txBody>
                  <a:tcPr marL="68580" marR="68580"/>
                </a:tc>
                <a:tc>
                  <a:txBody>
                    <a:bodyPr/>
                    <a:lstStyle/>
                    <a:p>
                      <a:r>
                        <a:rPr lang="en-US" dirty="0"/>
                        <a:t>1</a:t>
                      </a:r>
                    </a:p>
                  </a:txBody>
                  <a:tcPr marL="68580" marR="68580"/>
                </a:tc>
                <a:extLst>
                  <a:ext uri="{0D108BD9-81ED-4DB2-BD59-A6C34878D82A}">
                    <a16:rowId xmlns:a16="http://schemas.microsoft.com/office/drawing/2014/main" val="3236080797"/>
                  </a:ext>
                </a:extLst>
              </a:tr>
              <a:tr h="370840">
                <a:tc>
                  <a:txBody>
                    <a:bodyPr/>
                    <a:lstStyle/>
                    <a:p>
                      <a:r>
                        <a:rPr lang="en-US" dirty="0"/>
                        <a:t>Ella</a:t>
                      </a:r>
                    </a:p>
                  </a:txBody>
                  <a:tcPr marL="68580" marR="68580"/>
                </a:tc>
                <a:tc>
                  <a:txBody>
                    <a:bodyPr/>
                    <a:lstStyle/>
                    <a:p>
                      <a:r>
                        <a:rPr lang="en-US" dirty="0"/>
                        <a:t>175</a:t>
                      </a:r>
                    </a:p>
                  </a:txBody>
                  <a:tcPr marL="68580" marR="68580"/>
                </a:tc>
                <a:tc>
                  <a:txBody>
                    <a:bodyPr/>
                    <a:lstStyle/>
                    <a:p>
                      <a:r>
                        <a:rPr lang="en-US" dirty="0"/>
                        <a:t>133</a:t>
                      </a:r>
                    </a:p>
                  </a:txBody>
                  <a:tcPr marL="68580" marR="68580"/>
                </a:tc>
                <a:tc>
                  <a:txBody>
                    <a:bodyPr/>
                    <a:lstStyle/>
                    <a:p>
                      <a:r>
                        <a:rPr lang="en-US" dirty="0"/>
                        <a:t>138</a:t>
                      </a:r>
                    </a:p>
                  </a:txBody>
                  <a:tcPr marL="68580" marR="68580"/>
                </a:tc>
                <a:tc>
                  <a:txBody>
                    <a:bodyPr/>
                    <a:lstStyle/>
                    <a:p>
                      <a:r>
                        <a:rPr lang="en-US" dirty="0"/>
                        <a:t>23</a:t>
                      </a:r>
                    </a:p>
                  </a:txBody>
                  <a:tcPr marL="68580" marR="68580"/>
                </a:tc>
                <a:tc>
                  <a:txBody>
                    <a:bodyPr/>
                    <a:lstStyle/>
                    <a:p>
                      <a:r>
                        <a:rPr lang="en-US" dirty="0"/>
                        <a:t>2</a:t>
                      </a:r>
                    </a:p>
                  </a:txBody>
                  <a:tcPr marL="68580" marR="68580"/>
                </a:tc>
                <a:extLst>
                  <a:ext uri="{0D108BD9-81ED-4DB2-BD59-A6C34878D82A}">
                    <a16:rowId xmlns:a16="http://schemas.microsoft.com/office/drawing/2014/main" val="3589026169"/>
                  </a:ext>
                </a:extLst>
              </a:tr>
              <a:tr h="370840">
                <a:tc>
                  <a:txBody>
                    <a:bodyPr/>
                    <a:lstStyle/>
                    <a:p>
                      <a:r>
                        <a:rPr lang="en-US" dirty="0"/>
                        <a:t>Frank</a:t>
                      </a:r>
                    </a:p>
                  </a:txBody>
                  <a:tcPr marL="68580" marR="68580"/>
                </a:tc>
                <a:tc>
                  <a:txBody>
                    <a:bodyPr/>
                    <a:lstStyle/>
                    <a:p>
                      <a:r>
                        <a:rPr lang="en-US" dirty="0"/>
                        <a:t>172</a:t>
                      </a:r>
                    </a:p>
                  </a:txBody>
                  <a:tcPr marL="68580" marR="68580"/>
                </a:tc>
                <a:tc>
                  <a:txBody>
                    <a:bodyPr/>
                    <a:lstStyle/>
                    <a:p>
                      <a:r>
                        <a:rPr lang="en-US" dirty="0"/>
                        <a:t>150</a:t>
                      </a:r>
                    </a:p>
                  </a:txBody>
                  <a:tcPr marL="68580" marR="68580"/>
                </a:tc>
                <a:tc>
                  <a:txBody>
                    <a:bodyPr/>
                    <a:lstStyle/>
                    <a:p>
                      <a:r>
                        <a:rPr lang="en-US" dirty="0"/>
                        <a:t>148</a:t>
                      </a:r>
                    </a:p>
                  </a:txBody>
                  <a:tcPr marL="68580" marR="68580"/>
                </a:tc>
                <a:tc>
                  <a:txBody>
                    <a:bodyPr/>
                    <a:lstStyle/>
                    <a:p>
                      <a:r>
                        <a:rPr lang="en-US" dirty="0"/>
                        <a:t>45</a:t>
                      </a:r>
                    </a:p>
                  </a:txBody>
                  <a:tcPr marL="68580" marR="68580"/>
                </a:tc>
                <a:tc>
                  <a:txBody>
                    <a:bodyPr/>
                    <a:lstStyle/>
                    <a:p>
                      <a:r>
                        <a:rPr lang="en-US" dirty="0"/>
                        <a:t>1</a:t>
                      </a:r>
                    </a:p>
                  </a:txBody>
                  <a:tcPr marL="68580" marR="68580"/>
                </a:tc>
                <a:extLst>
                  <a:ext uri="{0D108BD9-81ED-4DB2-BD59-A6C34878D82A}">
                    <a16:rowId xmlns:a16="http://schemas.microsoft.com/office/drawing/2014/main" val="277919822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38249077"/>
              </p:ext>
            </p:extLst>
          </p:nvPr>
        </p:nvGraphicFramePr>
        <p:xfrm>
          <a:off x="6714251" y="3735708"/>
          <a:ext cx="4693100" cy="2590800"/>
        </p:xfrm>
        <a:graphic>
          <a:graphicData uri="http://schemas.openxmlformats.org/drawingml/2006/table">
            <a:tbl>
              <a:tblPr firstRow="1" bandRow="1">
                <a:tableStyleId>{5C22544A-7EE6-4342-B048-85BDC9FD1C3A}</a:tableStyleId>
              </a:tblPr>
              <a:tblGrid>
                <a:gridCol w="1564367">
                  <a:extLst>
                    <a:ext uri="{9D8B030D-6E8A-4147-A177-3AD203B41FA5}">
                      <a16:colId xmlns:a16="http://schemas.microsoft.com/office/drawing/2014/main" val="3987370880"/>
                    </a:ext>
                  </a:extLst>
                </a:gridCol>
                <a:gridCol w="1024541">
                  <a:extLst>
                    <a:ext uri="{9D8B030D-6E8A-4147-A177-3AD203B41FA5}">
                      <a16:colId xmlns:a16="http://schemas.microsoft.com/office/drawing/2014/main" val="2409504757"/>
                    </a:ext>
                  </a:extLst>
                </a:gridCol>
                <a:gridCol w="2104192">
                  <a:extLst>
                    <a:ext uri="{9D8B030D-6E8A-4147-A177-3AD203B41FA5}">
                      <a16:colId xmlns:a16="http://schemas.microsoft.com/office/drawing/2014/main" val="360844735"/>
                    </a:ext>
                  </a:extLst>
                </a:gridCol>
              </a:tblGrid>
              <a:tr h="0">
                <a:tc>
                  <a:txBody>
                    <a:bodyPr/>
                    <a:lstStyle/>
                    <a:p>
                      <a:endParaRPr lang="en-US" dirty="0"/>
                    </a:p>
                  </a:txBody>
                  <a:tcPr marL="68580" marR="68580"/>
                </a:tc>
                <a:tc>
                  <a:txBody>
                    <a:bodyPr/>
                    <a:lstStyle/>
                    <a:p>
                      <a:r>
                        <a:rPr lang="en-US" dirty="0"/>
                        <a:t>salary</a:t>
                      </a:r>
                    </a:p>
                  </a:txBody>
                  <a:tcPr marL="68580" marR="68580"/>
                </a:tc>
                <a:tc>
                  <a:txBody>
                    <a:bodyPr/>
                    <a:lstStyle/>
                    <a:p>
                      <a:r>
                        <a:rPr lang="en-US" dirty="0"/>
                        <a:t>Credit</a:t>
                      </a:r>
                      <a:r>
                        <a:rPr lang="en-US" baseline="0" dirty="0"/>
                        <a:t> score</a:t>
                      </a:r>
                      <a:endParaRPr lang="en-US" dirty="0"/>
                    </a:p>
                  </a:txBody>
                  <a:tcPr marL="68580" marR="68580"/>
                </a:tc>
                <a:extLst>
                  <a:ext uri="{0D108BD9-81ED-4DB2-BD59-A6C34878D82A}">
                    <a16:rowId xmlns:a16="http://schemas.microsoft.com/office/drawing/2014/main" val="1405176698"/>
                  </a:ext>
                </a:extLst>
              </a:tr>
              <a:tr h="370840">
                <a:tc>
                  <a:txBody>
                    <a:bodyPr/>
                    <a:lstStyle/>
                    <a:p>
                      <a:r>
                        <a:rPr lang="en-US" dirty="0"/>
                        <a:t>Alice</a:t>
                      </a:r>
                    </a:p>
                  </a:txBody>
                  <a:tcPr marL="68580" marR="68580"/>
                </a:tc>
                <a:tc>
                  <a:txBody>
                    <a:bodyPr/>
                    <a:lstStyle/>
                    <a:p>
                      <a:r>
                        <a:rPr lang="en-US" dirty="0"/>
                        <a:t>50000</a:t>
                      </a:r>
                    </a:p>
                  </a:txBody>
                  <a:tcPr marL="68580" marR="68580"/>
                </a:tc>
                <a:tc>
                  <a:txBody>
                    <a:bodyPr/>
                    <a:lstStyle/>
                    <a:p>
                      <a:r>
                        <a:rPr lang="en-US" dirty="0"/>
                        <a:t>700</a:t>
                      </a:r>
                    </a:p>
                  </a:txBody>
                  <a:tcPr marL="68580" marR="68580"/>
                </a:tc>
                <a:extLst>
                  <a:ext uri="{0D108BD9-81ED-4DB2-BD59-A6C34878D82A}">
                    <a16:rowId xmlns:a16="http://schemas.microsoft.com/office/drawing/2014/main" val="373519017"/>
                  </a:ext>
                </a:extLst>
              </a:tr>
              <a:tr h="370840">
                <a:tc>
                  <a:txBody>
                    <a:bodyPr/>
                    <a:lstStyle/>
                    <a:p>
                      <a:r>
                        <a:rPr lang="en-US" dirty="0"/>
                        <a:t>Bob</a:t>
                      </a:r>
                    </a:p>
                  </a:txBody>
                  <a:tcPr marL="68580" marR="68580"/>
                </a:tc>
                <a:tc>
                  <a:txBody>
                    <a:bodyPr/>
                    <a:lstStyle/>
                    <a:p>
                      <a:r>
                        <a:rPr lang="en-US" dirty="0"/>
                        <a:t>NA</a:t>
                      </a:r>
                    </a:p>
                  </a:txBody>
                  <a:tcPr marL="68580" marR="68580"/>
                </a:tc>
                <a:tc>
                  <a:txBody>
                    <a:bodyPr/>
                    <a:lstStyle/>
                    <a:p>
                      <a:r>
                        <a:rPr lang="en-US" dirty="0"/>
                        <a:t>670</a:t>
                      </a:r>
                    </a:p>
                  </a:txBody>
                  <a:tcPr marL="68580" marR="68580"/>
                </a:tc>
                <a:extLst>
                  <a:ext uri="{0D108BD9-81ED-4DB2-BD59-A6C34878D82A}">
                    <a16:rowId xmlns:a16="http://schemas.microsoft.com/office/drawing/2014/main" val="1765793600"/>
                  </a:ext>
                </a:extLst>
              </a:tr>
              <a:tr h="370840">
                <a:tc>
                  <a:txBody>
                    <a:bodyPr/>
                    <a:lstStyle/>
                    <a:p>
                      <a:r>
                        <a:rPr lang="en-US" dirty="0"/>
                        <a:t>Chris</a:t>
                      </a:r>
                    </a:p>
                  </a:txBody>
                  <a:tcPr marL="68580" marR="68580"/>
                </a:tc>
                <a:tc>
                  <a:txBody>
                    <a:bodyPr/>
                    <a:lstStyle/>
                    <a:p>
                      <a:r>
                        <a:rPr lang="en-US" dirty="0"/>
                        <a:t>60000</a:t>
                      </a:r>
                    </a:p>
                  </a:txBody>
                  <a:tcPr marL="68580" marR="68580"/>
                </a:tc>
                <a:tc>
                  <a:txBody>
                    <a:bodyPr/>
                    <a:lstStyle/>
                    <a:p>
                      <a:r>
                        <a:rPr lang="en-US" dirty="0"/>
                        <a:t>NA</a:t>
                      </a:r>
                    </a:p>
                  </a:txBody>
                  <a:tcPr marL="68580" marR="68580"/>
                </a:tc>
                <a:extLst>
                  <a:ext uri="{0D108BD9-81ED-4DB2-BD59-A6C34878D82A}">
                    <a16:rowId xmlns:a16="http://schemas.microsoft.com/office/drawing/2014/main" val="3079524910"/>
                  </a:ext>
                </a:extLst>
              </a:tr>
              <a:tr h="370840">
                <a:tc>
                  <a:txBody>
                    <a:bodyPr/>
                    <a:lstStyle/>
                    <a:p>
                      <a:r>
                        <a:rPr lang="en-US" dirty="0"/>
                        <a:t>David</a:t>
                      </a:r>
                    </a:p>
                  </a:txBody>
                  <a:tcPr marL="68580" marR="68580"/>
                </a:tc>
                <a:tc>
                  <a:txBody>
                    <a:bodyPr/>
                    <a:lstStyle/>
                    <a:p>
                      <a:r>
                        <a:rPr lang="en-US" dirty="0"/>
                        <a:t>-99999</a:t>
                      </a:r>
                    </a:p>
                  </a:txBody>
                  <a:tcPr marL="68580" marR="68580"/>
                </a:tc>
                <a:tc>
                  <a:txBody>
                    <a:bodyPr/>
                    <a:lstStyle/>
                    <a:p>
                      <a:r>
                        <a:rPr lang="en-US" dirty="0"/>
                        <a:t>750</a:t>
                      </a:r>
                    </a:p>
                  </a:txBody>
                  <a:tcPr marL="68580" marR="68580"/>
                </a:tc>
                <a:extLst>
                  <a:ext uri="{0D108BD9-81ED-4DB2-BD59-A6C34878D82A}">
                    <a16:rowId xmlns:a16="http://schemas.microsoft.com/office/drawing/2014/main" val="3236080797"/>
                  </a:ext>
                </a:extLst>
              </a:tr>
              <a:tr h="370840">
                <a:tc>
                  <a:txBody>
                    <a:bodyPr/>
                    <a:lstStyle/>
                    <a:p>
                      <a:r>
                        <a:rPr lang="en-US" dirty="0"/>
                        <a:t>Ella</a:t>
                      </a:r>
                    </a:p>
                  </a:txBody>
                  <a:tcPr marL="68580" marR="68580"/>
                </a:tc>
                <a:tc>
                  <a:txBody>
                    <a:bodyPr/>
                    <a:lstStyle/>
                    <a:p>
                      <a:r>
                        <a:rPr lang="en-US" dirty="0"/>
                        <a:t>70000</a:t>
                      </a:r>
                    </a:p>
                  </a:txBody>
                  <a:tcPr marL="68580" marR="68580"/>
                </a:tc>
                <a:tc>
                  <a:txBody>
                    <a:bodyPr/>
                    <a:lstStyle/>
                    <a:p>
                      <a:r>
                        <a:rPr lang="en-US" dirty="0"/>
                        <a:t>685</a:t>
                      </a:r>
                    </a:p>
                  </a:txBody>
                  <a:tcPr marL="68580" marR="68580"/>
                </a:tc>
                <a:extLst>
                  <a:ext uri="{0D108BD9-81ED-4DB2-BD59-A6C34878D82A}">
                    <a16:rowId xmlns:a16="http://schemas.microsoft.com/office/drawing/2014/main" val="3589026169"/>
                  </a:ext>
                </a:extLst>
              </a:tr>
              <a:tr h="370840">
                <a:tc>
                  <a:txBody>
                    <a:bodyPr/>
                    <a:lstStyle/>
                    <a:p>
                      <a:r>
                        <a:rPr lang="en-US" dirty="0"/>
                        <a:t>Tom</a:t>
                      </a:r>
                    </a:p>
                  </a:txBody>
                  <a:tcPr marL="68580" marR="68580"/>
                </a:tc>
                <a:tc>
                  <a:txBody>
                    <a:bodyPr/>
                    <a:lstStyle/>
                    <a:p>
                      <a:r>
                        <a:rPr lang="en-US" dirty="0"/>
                        <a:t>45000</a:t>
                      </a:r>
                    </a:p>
                  </a:txBody>
                  <a:tcPr marL="68580" marR="68580"/>
                </a:tc>
                <a:tc>
                  <a:txBody>
                    <a:bodyPr/>
                    <a:lstStyle/>
                    <a:p>
                      <a:r>
                        <a:rPr lang="en-US" dirty="0"/>
                        <a:t>660</a:t>
                      </a:r>
                    </a:p>
                  </a:txBody>
                  <a:tcPr marL="68580" marR="68580"/>
                </a:tc>
                <a:extLst>
                  <a:ext uri="{0D108BD9-81ED-4DB2-BD59-A6C34878D82A}">
                    <a16:rowId xmlns:a16="http://schemas.microsoft.com/office/drawing/2014/main" val="2779198224"/>
                  </a:ext>
                </a:extLst>
              </a:tr>
            </a:tbl>
          </a:graphicData>
        </a:graphic>
      </p:graphicFrame>
    </p:spTree>
    <p:extLst>
      <p:ext uri="{BB962C8B-B14F-4D97-AF65-F5344CB8AC3E}">
        <p14:creationId xmlns:p14="http://schemas.microsoft.com/office/powerpoint/2010/main" val="378778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Introduction</a:t>
            </a:r>
          </a:p>
        </p:txBody>
      </p:sp>
      <p:sp>
        <p:nvSpPr>
          <p:cNvPr id="3" name="Content Placeholder 2"/>
          <p:cNvSpPr>
            <a:spLocks noGrp="1"/>
          </p:cNvSpPr>
          <p:nvPr>
            <p:ph idx="1"/>
          </p:nvPr>
        </p:nvSpPr>
        <p:spPr/>
        <p:txBody>
          <a:bodyPr/>
          <a:lstStyle/>
          <a:p>
            <a:r>
              <a:rPr lang="en-US" dirty="0"/>
              <a:t>Created by Wes McKinney in 2008, now maintained by many others. </a:t>
            </a:r>
          </a:p>
          <a:p>
            <a:pPr lvl="1"/>
            <a:r>
              <a:rPr lang="en-US" dirty="0"/>
              <a:t>Author of one of the textbooks: Python for Data Analysis</a:t>
            </a:r>
          </a:p>
          <a:p>
            <a:r>
              <a:rPr lang="en-US" dirty="0"/>
              <a:t>Powerful and productive Python data analysis and Management Library</a:t>
            </a:r>
          </a:p>
          <a:p>
            <a:r>
              <a:rPr lang="en-US" dirty="0"/>
              <a:t>Panel Data System</a:t>
            </a:r>
          </a:p>
          <a:p>
            <a:pPr lvl="1"/>
            <a:r>
              <a:rPr lang="en-US" dirty="0"/>
              <a:t>The name is derived from the term "panel data", an econometrics term for data sets that include both time-series and cross-sectional data</a:t>
            </a:r>
          </a:p>
          <a:p>
            <a:r>
              <a:rPr lang="en-US" dirty="0"/>
              <a:t>Its an open source product. </a:t>
            </a:r>
          </a:p>
          <a:p>
            <a:endParaRPr lang="en-US" dirty="0"/>
          </a:p>
        </p:txBody>
      </p:sp>
    </p:spTree>
    <p:extLst>
      <p:ext uri="{BB962C8B-B14F-4D97-AF65-F5344CB8AC3E}">
        <p14:creationId xmlns:p14="http://schemas.microsoft.com/office/powerpoint/2010/main" val="401819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Library to provide data analysis features similar to: R, MATLAB, SAS </a:t>
            </a:r>
          </a:p>
          <a:p>
            <a:r>
              <a:rPr lang="en-US" dirty="0"/>
              <a:t>Rich data structures and functions to make working with data structure fast, easy and expressive.</a:t>
            </a:r>
          </a:p>
          <a:p>
            <a:r>
              <a:rPr lang="en-US" dirty="0"/>
              <a:t>It is built on top of </a:t>
            </a:r>
            <a:r>
              <a:rPr lang="en-US" dirty="0" err="1"/>
              <a:t>NumPy</a:t>
            </a:r>
            <a:endParaRPr lang="en-US" dirty="0"/>
          </a:p>
          <a:p>
            <a:r>
              <a:rPr lang="en-US" dirty="0"/>
              <a:t>Key components provided by Pandas:</a:t>
            </a:r>
          </a:p>
          <a:p>
            <a:pPr lvl="1"/>
            <a:r>
              <a:rPr lang="en-US" dirty="0"/>
              <a:t>Series </a:t>
            </a:r>
          </a:p>
          <a:p>
            <a:pPr lvl="1"/>
            <a:r>
              <a:rPr lang="en-US" dirty="0" err="1"/>
              <a:t>DataFrame</a:t>
            </a:r>
            <a:endParaRPr lang="en-US" dirty="0"/>
          </a:p>
          <a:p>
            <a:endParaRPr lang="en-US" dirty="0"/>
          </a:p>
          <a:p>
            <a:endParaRPr lang="en-US" dirty="0"/>
          </a:p>
          <a:p>
            <a:endParaRPr lang="en-US" dirty="0"/>
          </a:p>
        </p:txBody>
      </p:sp>
      <p:sp>
        <p:nvSpPr>
          <p:cNvPr id="4" name="Rectangle 3"/>
          <p:cNvSpPr/>
          <p:nvPr/>
        </p:nvSpPr>
        <p:spPr>
          <a:xfrm>
            <a:off x="2705125" y="5576800"/>
            <a:ext cx="7884366" cy="646331"/>
          </a:xfrm>
          <a:prstGeom prst="rect">
            <a:avLst/>
          </a:prstGeom>
          <a:solidFill>
            <a:srgbClr val="FFC000"/>
          </a:solidFill>
          <a:ln>
            <a:solidFill>
              <a:schemeClr val="accent1"/>
            </a:solidFill>
          </a:ln>
        </p:spPr>
        <p:txBody>
          <a:bodyPr wrap="square">
            <a:spAutoFit/>
          </a:bodyPr>
          <a:lstStyle/>
          <a:p>
            <a:r>
              <a:rPr lang="en-US" dirty="0">
                <a:effectLst/>
              </a:rPr>
              <a:t>from pandas import Series, </a:t>
            </a:r>
            <a:r>
              <a:rPr lang="en-US" dirty="0" err="1">
                <a:effectLst/>
              </a:rPr>
              <a:t>DataFrame</a:t>
            </a:r>
            <a:endParaRPr lang="en-US" dirty="0">
              <a:effectLst/>
            </a:endParaRPr>
          </a:p>
          <a:p>
            <a:r>
              <a:rPr lang="en-US" dirty="0">
                <a:effectLst/>
              </a:rPr>
              <a:t>import pandas as </a:t>
            </a:r>
            <a:r>
              <a:rPr lang="en-US" dirty="0" err="1">
                <a:effectLst/>
              </a:rPr>
              <a:t>pd</a:t>
            </a:r>
            <a:endParaRPr lang="en-US" dirty="0">
              <a:effectLst/>
            </a:endParaRPr>
          </a:p>
        </p:txBody>
      </p:sp>
      <p:sp>
        <p:nvSpPr>
          <p:cNvPr id="5" name="Rectangle 4"/>
          <p:cNvSpPr/>
          <p:nvPr/>
        </p:nvSpPr>
        <p:spPr>
          <a:xfrm>
            <a:off x="3660989" y="5099746"/>
            <a:ext cx="4572000" cy="954107"/>
          </a:xfrm>
          <a:prstGeom prst="rect">
            <a:avLst/>
          </a:prstGeom>
        </p:spPr>
        <p:txBody>
          <a:bodyPr>
            <a:spAutoFit/>
          </a:bodyPr>
          <a:lstStyle/>
          <a:p>
            <a:r>
              <a:rPr lang="en-US" sz="2800" b="1" dirty="0">
                <a:solidFill>
                  <a:srgbClr val="000080"/>
                </a:solidFill>
              </a:rPr>
              <a:t>From now on: </a:t>
            </a:r>
          </a:p>
          <a:p>
            <a:endParaRPr lang="en-US" sz="2800" b="1" dirty="0">
              <a:solidFill>
                <a:srgbClr val="000080"/>
              </a:solidFill>
            </a:endParaRPr>
          </a:p>
        </p:txBody>
      </p:sp>
    </p:spTree>
    <p:extLst>
      <p:ext uri="{BB962C8B-B14F-4D97-AF65-F5344CB8AC3E}">
        <p14:creationId xmlns:p14="http://schemas.microsoft.com/office/powerpoint/2010/main" val="7860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4.2 Series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9</a:t>
            </a:fld>
            <a:endParaRPr lang="en-GB" dirty="0"/>
          </a:p>
        </p:txBody>
      </p:sp>
    </p:spTree>
    <p:extLst>
      <p:ext uri="{BB962C8B-B14F-4D97-AF65-F5344CB8AC3E}">
        <p14:creationId xmlns:p14="http://schemas.microsoft.com/office/powerpoint/2010/main" val="2628473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11514</TotalTime>
  <Words>2404</Words>
  <Application>Microsoft Office PowerPoint</Application>
  <PresentationFormat>Widescreen</PresentationFormat>
  <Paragraphs>311</Paragraphs>
  <Slides>48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Open Sans</vt:lpstr>
      <vt:lpstr>Times New Roman</vt:lpstr>
      <vt:lpstr>Office Theme</vt:lpstr>
      <vt:lpstr>Module 4 - Pandas</vt:lpstr>
      <vt:lpstr>3. Overview</vt:lpstr>
      <vt:lpstr>Objectives</vt:lpstr>
      <vt:lpstr>Relevance</vt:lpstr>
      <vt:lpstr>4.1 Pandas Overview</vt:lpstr>
      <vt:lpstr>4.1.1 Why pandas?</vt:lpstr>
      <vt:lpstr>4.1.2 Introduction</vt:lpstr>
      <vt:lpstr>PowerPoint Presentation</vt:lpstr>
      <vt:lpstr>4.2 Series</vt:lpstr>
      <vt:lpstr>4.2.1 Series Data Structure</vt:lpstr>
      <vt:lpstr>4.2.2 referencing elements</vt:lpstr>
      <vt:lpstr>4.2.3 array/dict operations</vt:lpstr>
      <vt:lpstr>4.2.4 from dictionary</vt:lpstr>
      <vt:lpstr>4.2.5 auto alignment</vt:lpstr>
      <vt:lpstr>4.2.6 Series name and index name</vt:lpstr>
      <vt:lpstr>4.2.7 Series name and index name</vt:lpstr>
      <vt:lpstr>4.2.8 Indexing, selection and filtering</vt:lpstr>
      <vt:lpstr>PowerPoint Presentation</vt:lpstr>
      <vt:lpstr>Activity 5</vt:lpstr>
      <vt:lpstr>4.3 DataFrame</vt:lpstr>
      <vt:lpstr>4.3.1 DataFrame Introduction</vt:lpstr>
      <vt:lpstr>4.3.2 Specifying columns and indices</vt:lpstr>
      <vt:lpstr>4.3.3 Creating DataFrame from nested dict of dicts</vt:lpstr>
      <vt:lpstr>4.3.4 Transpose</vt:lpstr>
      <vt:lpstr>4.3.5 DataFrame – index, columns, values</vt:lpstr>
      <vt:lpstr>4.4 Data Manipulations</vt:lpstr>
      <vt:lpstr>4.4.1 Retrieving a column</vt:lpstr>
      <vt:lpstr>4.4.2 Retrieving a Row or Column</vt:lpstr>
      <vt:lpstr>PowerPoint Presentation</vt:lpstr>
      <vt:lpstr>4.4.2 Retrieving a Row or Column</vt:lpstr>
      <vt:lpstr>4.4.3 Retrieving Rows and/or Columns</vt:lpstr>
      <vt:lpstr>Activity 6</vt:lpstr>
      <vt:lpstr>4.4.4 Modifying columns</vt:lpstr>
      <vt:lpstr>4.4.5 Removing columns</vt:lpstr>
      <vt:lpstr>4.4.6 More on DataFrame indexing</vt:lpstr>
      <vt:lpstr>Activity 7</vt:lpstr>
      <vt:lpstr>4.4.7 Reindexing</vt:lpstr>
      <vt:lpstr>4.5 Functions and Missing Data Handling</vt:lpstr>
      <vt:lpstr>4.5.1 Function application and mapping</vt:lpstr>
      <vt:lpstr>PowerPoint Presentation</vt:lpstr>
      <vt:lpstr>4.5.2 Sorting index</vt:lpstr>
      <vt:lpstr>4.5.3 Sorting Values</vt:lpstr>
      <vt:lpstr>Activity 8</vt:lpstr>
      <vt:lpstr>4.5.4 Handling missing data</vt:lpstr>
      <vt:lpstr>PowerPoint Presentation</vt:lpstr>
      <vt:lpstr>PowerPoint Presentation</vt:lpstr>
      <vt:lpstr>4.5.5 Filling in missing data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Ukwatta</cp:lastModifiedBy>
  <cp:revision>440</cp:revision>
  <dcterms:created xsi:type="dcterms:W3CDTF">2009-12-29T10:39:27Z</dcterms:created>
  <dcterms:modified xsi:type="dcterms:W3CDTF">2023-09-21T19:30:11Z</dcterms:modified>
</cp:coreProperties>
</file>