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51"/>
  </p:notesMasterIdLst>
  <p:handoutMasterIdLst>
    <p:handoutMasterId r:id="rId52"/>
  </p:handoutMasterIdLst>
  <p:sldIdLst>
    <p:sldId id="337" r:id="rId2"/>
    <p:sldId id="354" r:id="rId3"/>
    <p:sldId id="355" r:id="rId4"/>
    <p:sldId id="356" r:id="rId5"/>
    <p:sldId id="357" r:id="rId6"/>
    <p:sldId id="327" r:id="rId7"/>
    <p:sldId id="328" r:id="rId8"/>
    <p:sldId id="329" r:id="rId9"/>
    <p:sldId id="331" r:id="rId10"/>
    <p:sldId id="330" r:id="rId11"/>
    <p:sldId id="359" r:id="rId12"/>
    <p:sldId id="316" r:id="rId13"/>
    <p:sldId id="318" r:id="rId14"/>
    <p:sldId id="319" r:id="rId15"/>
    <p:sldId id="320" r:id="rId16"/>
    <p:sldId id="361" r:id="rId17"/>
    <p:sldId id="367" r:id="rId18"/>
    <p:sldId id="368" r:id="rId19"/>
    <p:sldId id="369" r:id="rId20"/>
    <p:sldId id="325" r:id="rId21"/>
    <p:sldId id="326" r:id="rId22"/>
    <p:sldId id="360" r:id="rId23"/>
    <p:sldId id="346" r:id="rId24"/>
    <p:sldId id="321" r:id="rId25"/>
    <p:sldId id="347" r:id="rId26"/>
    <p:sldId id="348" r:id="rId27"/>
    <p:sldId id="345" r:id="rId28"/>
    <p:sldId id="349" r:id="rId29"/>
    <p:sldId id="350" r:id="rId30"/>
    <p:sldId id="351" r:id="rId31"/>
    <p:sldId id="352" r:id="rId32"/>
    <p:sldId id="372" r:id="rId33"/>
    <p:sldId id="362" r:id="rId34"/>
    <p:sldId id="342" r:id="rId35"/>
    <p:sldId id="353" r:id="rId36"/>
    <p:sldId id="344" r:id="rId37"/>
    <p:sldId id="335" r:id="rId38"/>
    <p:sldId id="363" r:id="rId39"/>
    <p:sldId id="364" r:id="rId40"/>
    <p:sldId id="365" r:id="rId41"/>
    <p:sldId id="305" r:id="rId42"/>
    <p:sldId id="322" r:id="rId43"/>
    <p:sldId id="310" r:id="rId44"/>
    <p:sldId id="323" r:id="rId45"/>
    <p:sldId id="370" r:id="rId46"/>
    <p:sldId id="311" r:id="rId47"/>
    <p:sldId id="313" r:id="rId48"/>
    <p:sldId id="324" r:id="rId49"/>
    <p:sldId id="37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0201" autoAdjust="0"/>
  </p:normalViewPr>
  <p:slideViewPr>
    <p:cSldViewPr snapToGrid="0" snapToObjects="1">
      <p:cViewPr varScale="1">
        <p:scale>
          <a:sx n="102" d="100"/>
          <a:sy n="102" d="100"/>
        </p:scale>
        <p:origin x="798" y="54"/>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Ukwatta" userId="10951a6d-3610-4a87-8b75-8e5b3ed3f097" providerId="ADAL" clId="{1A163993-B6C2-46C7-A291-C1DE52E9DD4A}"/>
    <pc:docChg chg="custSel modSld">
      <pc:chgData name="Ukwatta" userId="10951a6d-3610-4a87-8b75-8e5b3ed3f097" providerId="ADAL" clId="{1A163993-B6C2-46C7-A291-C1DE52E9DD4A}" dt="2023-09-28T21:08:15.172" v="53" actId="20577"/>
      <pc:docMkLst>
        <pc:docMk/>
      </pc:docMkLst>
      <pc:sldChg chg="delSp mod">
        <pc:chgData name="Ukwatta" userId="10951a6d-3610-4a87-8b75-8e5b3ed3f097" providerId="ADAL" clId="{1A163993-B6C2-46C7-A291-C1DE52E9DD4A}" dt="2023-09-28T20:48:58.703" v="26" actId="478"/>
        <pc:sldMkLst>
          <pc:docMk/>
          <pc:sldMk cId="3915839356" sldId="325"/>
        </pc:sldMkLst>
        <pc:spChg chg="del">
          <ac:chgData name="Ukwatta" userId="10951a6d-3610-4a87-8b75-8e5b3ed3f097" providerId="ADAL" clId="{1A163993-B6C2-46C7-A291-C1DE52E9DD4A}" dt="2023-09-28T20:48:58.703" v="26" actId="478"/>
          <ac:spMkLst>
            <pc:docMk/>
            <pc:sldMk cId="3915839356" sldId="325"/>
            <ac:spMk id="4" creationId="{00000000-0000-0000-0000-000000000000}"/>
          </ac:spMkLst>
        </pc:spChg>
      </pc:sldChg>
      <pc:sldChg chg="modNotesTx">
        <pc:chgData name="Ukwatta" userId="10951a6d-3610-4a87-8b75-8e5b3ed3f097" providerId="ADAL" clId="{1A163993-B6C2-46C7-A291-C1DE52E9DD4A}" dt="2023-09-28T20:20:41.620" v="25" actId="20577"/>
        <pc:sldMkLst>
          <pc:docMk/>
          <pc:sldMk cId="1396366845" sldId="331"/>
        </pc:sldMkLst>
      </pc:sldChg>
      <pc:sldChg chg="modNotesTx">
        <pc:chgData name="Ukwatta" userId="10951a6d-3610-4a87-8b75-8e5b3ed3f097" providerId="ADAL" clId="{1A163993-B6C2-46C7-A291-C1DE52E9DD4A}" dt="2023-09-28T21:08:15.172" v="53" actId="20577"/>
        <pc:sldMkLst>
          <pc:docMk/>
          <pc:sldMk cId="914558215" sldId="347"/>
        </pc:sldMkLst>
      </pc:sldChg>
    </pc:docChg>
  </pc:docChgLst>
  <pc:docChgLst>
    <pc:chgData name="Jayarathna, Sampath" userId="10951a6d-3610-4a87-8b75-8e5b3ed3f097" providerId="ADAL" clId="{DE8E4A9D-4A9F-465D-8AEC-E18EAF9B1B70}"/>
    <pc:docChg chg="modSld">
      <pc:chgData name="Jayarathna, Sampath" userId="10951a6d-3610-4a87-8b75-8e5b3ed3f097" providerId="ADAL" clId="{DE8E4A9D-4A9F-465D-8AEC-E18EAF9B1B70}" dt="2022-10-06T13:31:38.852" v="3"/>
      <pc:docMkLst>
        <pc:docMk/>
      </pc:docMkLst>
      <pc:sldChg chg="modNotesTx">
        <pc:chgData name="Jayarathna, Sampath" userId="10951a6d-3610-4a87-8b75-8e5b3ed3f097" providerId="ADAL" clId="{DE8E4A9D-4A9F-465D-8AEC-E18EAF9B1B70}" dt="2022-10-06T13:31:38.852" v="3"/>
        <pc:sldMkLst>
          <pc:docMk/>
          <pc:sldMk cId="4239975425" sldId="361"/>
        </pc:sldMkLst>
      </pc:sldChg>
    </pc:docChg>
  </pc:docChgLst>
  <pc:docChgLst>
    <pc:chgData name="Jayarathna, Sampath" userId="10951a6d-3610-4a87-8b75-8e5b3ed3f097" providerId="ADAL" clId="{871BDBAC-93E9-4A4F-BFAC-A7EF10EE67FB}"/>
    <pc:docChg chg="custSel addSld modSld modMainMaster modNotesMaster">
      <pc:chgData name="Jayarathna, Sampath" userId="10951a6d-3610-4a87-8b75-8e5b3ed3f097" providerId="ADAL" clId="{871BDBAC-93E9-4A4F-BFAC-A7EF10EE67FB}" dt="2021-10-19T20:30:13.289" v="64" actId="14100"/>
      <pc:docMkLst>
        <pc:docMk/>
      </pc:docMkLst>
      <pc:sldChg chg="modSp modNotes">
        <pc:chgData name="Jayarathna, Sampath" userId="10951a6d-3610-4a87-8b75-8e5b3ed3f097" providerId="ADAL" clId="{871BDBAC-93E9-4A4F-BFAC-A7EF10EE67FB}" dt="2021-10-19T20:28:14.545" v="61" actId="1076"/>
        <pc:sldMkLst>
          <pc:docMk/>
          <pc:sldMk cId="2550573765" sldId="305"/>
        </pc:sldMkLst>
        <pc:spChg chg="mod">
          <ac:chgData name="Jayarathna, Sampath" userId="10951a6d-3610-4a87-8b75-8e5b3ed3f097" providerId="ADAL" clId="{871BDBAC-93E9-4A4F-BFAC-A7EF10EE67FB}" dt="2021-10-05T19:22:10.106" v="0"/>
          <ac:spMkLst>
            <pc:docMk/>
            <pc:sldMk cId="2550573765" sldId="305"/>
            <ac:spMk id="2" creationId="{00000000-0000-0000-0000-000000000000}"/>
          </ac:spMkLst>
        </pc:spChg>
        <pc:spChg chg="mod">
          <ac:chgData name="Jayarathna, Sampath" userId="10951a6d-3610-4a87-8b75-8e5b3ed3f097" providerId="ADAL" clId="{871BDBAC-93E9-4A4F-BFAC-A7EF10EE67FB}" dt="2021-10-05T19:22:10.106" v="0"/>
          <ac:spMkLst>
            <pc:docMk/>
            <pc:sldMk cId="2550573765" sldId="305"/>
            <ac:spMk id="3" creationId="{00000000-0000-0000-0000-000000000000}"/>
          </ac:spMkLst>
        </pc:spChg>
        <pc:picChg chg="mod">
          <ac:chgData name="Jayarathna, Sampath" userId="10951a6d-3610-4a87-8b75-8e5b3ed3f097" providerId="ADAL" clId="{871BDBAC-93E9-4A4F-BFAC-A7EF10EE67FB}" dt="2021-10-19T20:28:14.545" v="61" actId="1076"/>
          <ac:picMkLst>
            <pc:docMk/>
            <pc:sldMk cId="2550573765" sldId="305"/>
            <ac:picMk id="1026" creationId="{00000000-0000-0000-0000-000000000000}"/>
          </ac:picMkLst>
        </pc:picChg>
      </pc:sldChg>
      <pc:sldChg chg="modSp">
        <pc:chgData name="Jayarathna, Sampath" userId="10951a6d-3610-4a87-8b75-8e5b3ed3f097" providerId="ADAL" clId="{871BDBAC-93E9-4A4F-BFAC-A7EF10EE67FB}" dt="2021-10-05T19:22:10.106" v="0"/>
        <pc:sldMkLst>
          <pc:docMk/>
          <pc:sldMk cId="1590142660" sldId="310"/>
        </pc:sldMkLst>
        <pc:spChg chg="mod">
          <ac:chgData name="Jayarathna, Sampath" userId="10951a6d-3610-4a87-8b75-8e5b3ed3f097" providerId="ADAL" clId="{871BDBAC-93E9-4A4F-BFAC-A7EF10EE67FB}" dt="2021-10-05T19:22:10.106" v="0"/>
          <ac:spMkLst>
            <pc:docMk/>
            <pc:sldMk cId="1590142660" sldId="310"/>
            <ac:spMk id="2" creationId="{00000000-0000-0000-0000-000000000000}"/>
          </ac:spMkLst>
        </pc:spChg>
        <pc:picChg chg="mod">
          <ac:chgData name="Jayarathna, Sampath" userId="10951a6d-3610-4a87-8b75-8e5b3ed3f097" providerId="ADAL" clId="{871BDBAC-93E9-4A4F-BFAC-A7EF10EE67FB}" dt="2021-10-05T19:22:10.106" v="0"/>
          <ac:picMkLst>
            <pc:docMk/>
            <pc:sldMk cId="1590142660" sldId="310"/>
            <ac:picMk id="3" creationId="{00000000-0000-0000-0000-000000000000}"/>
          </ac:picMkLst>
        </pc:picChg>
        <pc:picChg chg="mod">
          <ac:chgData name="Jayarathna, Sampath" userId="10951a6d-3610-4a87-8b75-8e5b3ed3f097" providerId="ADAL" clId="{871BDBAC-93E9-4A4F-BFAC-A7EF10EE67FB}" dt="2021-10-05T19:22:10.106" v="0"/>
          <ac:picMkLst>
            <pc:docMk/>
            <pc:sldMk cId="1590142660" sldId="310"/>
            <ac:picMk id="5" creationId="{00000000-0000-0000-0000-000000000000}"/>
          </ac:picMkLst>
        </pc:picChg>
      </pc:sldChg>
      <pc:sldChg chg="modSp modNotes">
        <pc:chgData name="Jayarathna, Sampath" userId="10951a6d-3610-4a87-8b75-8e5b3ed3f097" providerId="ADAL" clId="{871BDBAC-93E9-4A4F-BFAC-A7EF10EE67FB}" dt="2021-10-05T19:22:10.106" v="0"/>
        <pc:sldMkLst>
          <pc:docMk/>
          <pc:sldMk cId="2890545443" sldId="311"/>
        </pc:sldMkLst>
        <pc:spChg chg="mod">
          <ac:chgData name="Jayarathna, Sampath" userId="10951a6d-3610-4a87-8b75-8e5b3ed3f097" providerId="ADAL" clId="{871BDBAC-93E9-4A4F-BFAC-A7EF10EE67FB}" dt="2021-10-05T19:22:10.106" v="0"/>
          <ac:spMkLst>
            <pc:docMk/>
            <pc:sldMk cId="2890545443" sldId="311"/>
            <ac:spMk id="2" creationId="{00000000-0000-0000-0000-000000000000}"/>
          </ac:spMkLst>
        </pc:spChg>
        <pc:spChg chg="mod">
          <ac:chgData name="Jayarathna, Sampath" userId="10951a6d-3610-4a87-8b75-8e5b3ed3f097" providerId="ADAL" clId="{871BDBAC-93E9-4A4F-BFAC-A7EF10EE67FB}" dt="2021-10-05T19:22:10.106" v="0"/>
          <ac:spMkLst>
            <pc:docMk/>
            <pc:sldMk cId="2890545443" sldId="311"/>
            <ac:spMk id="4" creationId="{00000000-0000-0000-0000-000000000000}"/>
          </ac:spMkLst>
        </pc:spChg>
        <pc:spChg chg="mod">
          <ac:chgData name="Jayarathna, Sampath" userId="10951a6d-3610-4a87-8b75-8e5b3ed3f097" providerId="ADAL" clId="{871BDBAC-93E9-4A4F-BFAC-A7EF10EE67FB}" dt="2021-10-05T19:22:10.106" v="0"/>
          <ac:spMkLst>
            <pc:docMk/>
            <pc:sldMk cId="2890545443" sldId="311"/>
            <ac:spMk id="8" creationId="{00000000-0000-0000-0000-000000000000}"/>
          </ac:spMkLst>
        </pc:spChg>
        <pc:picChg chg="mod">
          <ac:chgData name="Jayarathna, Sampath" userId="10951a6d-3610-4a87-8b75-8e5b3ed3f097" providerId="ADAL" clId="{871BDBAC-93E9-4A4F-BFAC-A7EF10EE67FB}" dt="2021-10-05T19:22:10.106" v="0"/>
          <ac:picMkLst>
            <pc:docMk/>
            <pc:sldMk cId="2890545443" sldId="311"/>
            <ac:picMk id="3" creationId="{00000000-0000-0000-0000-000000000000}"/>
          </ac:picMkLst>
        </pc:picChg>
        <pc:picChg chg="mod">
          <ac:chgData name="Jayarathna, Sampath" userId="10951a6d-3610-4a87-8b75-8e5b3ed3f097" providerId="ADAL" clId="{871BDBAC-93E9-4A4F-BFAC-A7EF10EE67FB}" dt="2021-10-05T19:22:10.106" v="0"/>
          <ac:picMkLst>
            <pc:docMk/>
            <pc:sldMk cId="2890545443" sldId="311"/>
            <ac:picMk id="5" creationId="{00000000-0000-0000-0000-000000000000}"/>
          </ac:picMkLst>
        </pc:picChg>
        <pc:picChg chg="mod">
          <ac:chgData name="Jayarathna, Sampath" userId="10951a6d-3610-4a87-8b75-8e5b3ed3f097" providerId="ADAL" clId="{871BDBAC-93E9-4A4F-BFAC-A7EF10EE67FB}" dt="2021-10-05T19:22:10.106" v="0"/>
          <ac:picMkLst>
            <pc:docMk/>
            <pc:sldMk cId="2890545443" sldId="311"/>
            <ac:picMk id="7" creationId="{00000000-0000-0000-0000-000000000000}"/>
          </ac:picMkLst>
        </pc:picChg>
      </pc:sldChg>
      <pc:sldChg chg="modSp">
        <pc:chgData name="Jayarathna, Sampath" userId="10951a6d-3610-4a87-8b75-8e5b3ed3f097" providerId="ADAL" clId="{871BDBAC-93E9-4A4F-BFAC-A7EF10EE67FB}" dt="2021-10-05T19:22:10.106" v="0"/>
        <pc:sldMkLst>
          <pc:docMk/>
          <pc:sldMk cId="3247066521" sldId="313"/>
        </pc:sldMkLst>
        <pc:spChg chg="mod">
          <ac:chgData name="Jayarathna, Sampath" userId="10951a6d-3610-4a87-8b75-8e5b3ed3f097" providerId="ADAL" clId="{871BDBAC-93E9-4A4F-BFAC-A7EF10EE67FB}" dt="2021-10-05T19:22:10.106" v="0"/>
          <ac:spMkLst>
            <pc:docMk/>
            <pc:sldMk cId="3247066521" sldId="313"/>
            <ac:spMk id="2" creationId="{00000000-0000-0000-0000-000000000000}"/>
          </ac:spMkLst>
        </pc:spChg>
        <pc:spChg chg="mod">
          <ac:chgData name="Jayarathna, Sampath" userId="10951a6d-3610-4a87-8b75-8e5b3ed3f097" providerId="ADAL" clId="{871BDBAC-93E9-4A4F-BFAC-A7EF10EE67FB}" dt="2021-10-05T19:22:10.106" v="0"/>
          <ac:spMkLst>
            <pc:docMk/>
            <pc:sldMk cId="3247066521" sldId="313"/>
            <ac:spMk id="6" creationId="{00000000-0000-0000-0000-000000000000}"/>
          </ac:spMkLst>
        </pc:spChg>
        <pc:spChg chg="mod">
          <ac:chgData name="Jayarathna, Sampath" userId="10951a6d-3610-4a87-8b75-8e5b3ed3f097" providerId="ADAL" clId="{871BDBAC-93E9-4A4F-BFAC-A7EF10EE67FB}" dt="2021-10-05T19:22:10.106" v="0"/>
          <ac:spMkLst>
            <pc:docMk/>
            <pc:sldMk cId="3247066521" sldId="313"/>
            <ac:spMk id="8" creationId="{00000000-0000-0000-0000-000000000000}"/>
          </ac:spMkLst>
        </pc:spChg>
        <pc:picChg chg="mod">
          <ac:chgData name="Jayarathna, Sampath" userId="10951a6d-3610-4a87-8b75-8e5b3ed3f097" providerId="ADAL" clId="{871BDBAC-93E9-4A4F-BFAC-A7EF10EE67FB}" dt="2021-10-05T19:22:10.106" v="0"/>
          <ac:picMkLst>
            <pc:docMk/>
            <pc:sldMk cId="3247066521" sldId="313"/>
            <ac:picMk id="3" creationId="{00000000-0000-0000-0000-000000000000}"/>
          </ac:picMkLst>
        </pc:picChg>
        <pc:picChg chg="mod">
          <ac:chgData name="Jayarathna, Sampath" userId="10951a6d-3610-4a87-8b75-8e5b3ed3f097" providerId="ADAL" clId="{871BDBAC-93E9-4A4F-BFAC-A7EF10EE67FB}" dt="2021-10-05T19:22:10.106" v="0"/>
          <ac:picMkLst>
            <pc:docMk/>
            <pc:sldMk cId="3247066521" sldId="313"/>
            <ac:picMk id="5" creationId="{00000000-0000-0000-0000-000000000000}"/>
          </ac:picMkLst>
        </pc:picChg>
        <pc:picChg chg="mod">
          <ac:chgData name="Jayarathna, Sampath" userId="10951a6d-3610-4a87-8b75-8e5b3ed3f097" providerId="ADAL" clId="{871BDBAC-93E9-4A4F-BFAC-A7EF10EE67FB}" dt="2021-10-05T19:22:10.106" v="0"/>
          <ac:picMkLst>
            <pc:docMk/>
            <pc:sldMk cId="3247066521" sldId="313"/>
            <ac:picMk id="7" creationId="{00000000-0000-0000-0000-000000000000}"/>
          </ac:picMkLst>
        </pc:picChg>
      </pc:sldChg>
      <pc:sldChg chg="modSp">
        <pc:chgData name="Jayarathna, Sampath" userId="10951a6d-3610-4a87-8b75-8e5b3ed3f097" providerId="ADAL" clId="{871BDBAC-93E9-4A4F-BFAC-A7EF10EE67FB}" dt="2021-10-05T19:22:10.106" v="0"/>
        <pc:sldMkLst>
          <pc:docMk/>
          <pc:sldMk cId="2824286888" sldId="316"/>
        </pc:sldMkLst>
        <pc:spChg chg="mod">
          <ac:chgData name="Jayarathna, Sampath" userId="10951a6d-3610-4a87-8b75-8e5b3ed3f097" providerId="ADAL" clId="{871BDBAC-93E9-4A4F-BFAC-A7EF10EE67FB}" dt="2021-10-05T19:22:10.106" v="0"/>
          <ac:spMkLst>
            <pc:docMk/>
            <pc:sldMk cId="2824286888" sldId="316"/>
            <ac:spMk id="2" creationId="{00000000-0000-0000-0000-000000000000}"/>
          </ac:spMkLst>
        </pc:spChg>
        <pc:spChg chg="mod">
          <ac:chgData name="Jayarathna, Sampath" userId="10951a6d-3610-4a87-8b75-8e5b3ed3f097" providerId="ADAL" clId="{871BDBAC-93E9-4A4F-BFAC-A7EF10EE67FB}" dt="2021-10-05T19:22:10.106" v="0"/>
          <ac:spMkLst>
            <pc:docMk/>
            <pc:sldMk cId="2824286888" sldId="316"/>
            <ac:spMk id="3" creationId="{00000000-0000-0000-0000-000000000000}"/>
          </ac:spMkLst>
        </pc:spChg>
      </pc:sldChg>
      <pc:sldChg chg="modSp mod">
        <pc:chgData name="Jayarathna, Sampath" userId="10951a6d-3610-4a87-8b75-8e5b3ed3f097" providerId="ADAL" clId="{871BDBAC-93E9-4A4F-BFAC-A7EF10EE67FB}" dt="2021-10-05T19:22:10.293" v="3" actId="27636"/>
        <pc:sldMkLst>
          <pc:docMk/>
          <pc:sldMk cId="3798070119" sldId="318"/>
        </pc:sldMkLst>
        <pc:spChg chg="mod">
          <ac:chgData name="Jayarathna, Sampath" userId="10951a6d-3610-4a87-8b75-8e5b3ed3f097" providerId="ADAL" clId="{871BDBAC-93E9-4A4F-BFAC-A7EF10EE67FB}" dt="2021-10-05T19:22:10.106" v="0"/>
          <ac:spMkLst>
            <pc:docMk/>
            <pc:sldMk cId="3798070119" sldId="318"/>
            <ac:spMk id="2" creationId="{00000000-0000-0000-0000-000000000000}"/>
          </ac:spMkLst>
        </pc:spChg>
        <pc:spChg chg="mod">
          <ac:chgData name="Jayarathna, Sampath" userId="10951a6d-3610-4a87-8b75-8e5b3ed3f097" providerId="ADAL" clId="{871BDBAC-93E9-4A4F-BFAC-A7EF10EE67FB}" dt="2021-10-05T19:22:10.293" v="3" actId="27636"/>
          <ac:spMkLst>
            <pc:docMk/>
            <pc:sldMk cId="3798070119" sldId="318"/>
            <ac:spMk id="3" creationId="{00000000-0000-0000-0000-000000000000}"/>
          </ac:spMkLst>
        </pc:spChg>
        <pc:spChg chg="mod">
          <ac:chgData name="Jayarathna, Sampath" userId="10951a6d-3610-4a87-8b75-8e5b3ed3f097" providerId="ADAL" clId="{871BDBAC-93E9-4A4F-BFAC-A7EF10EE67FB}" dt="2021-10-05T19:22:10.106" v="0"/>
          <ac:spMkLst>
            <pc:docMk/>
            <pc:sldMk cId="3798070119" sldId="318"/>
            <ac:spMk id="4" creationId="{00000000-0000-0000-0000-000000000000}"/>
          </ac:spMkLst>
        </pc:spChg>
      </pc:sldChg>
      <pc:sldChg chg="modSp mod">
        <pc:chgData name="Jayarathna, Sampath" userId="10951a6d-3610-4a87-8b75-8e5b3ed3f097" providerId="ADAL" clId="{871BDBAC-93E9-4A4F-BFAC-A7EF10EE67FB}" dt="2021-10-19T19:32:29.735" v="50" actId="1076"/>
        <pc:sldMkLst>
          <pc:docMk/>
          <pc:sldMk cId="572505790" sldId="319"/>
        </pc:sldMkLst>
        <pc:spChg chg="mod">
          <ac:chgData name="Jayarathna, Sampath" userId="10951a6d-3610-4a87-8b75-8e5b3ed3f097" providerId="ADAL" clId="{871BDBAC-93E9-4A4F-BFAC-A7EF10EE67FB}" dt="2021-10-05T19:22:10.106" v="0"/>
          <ac:spMkLst>
            <pc:docMk/>
            <pc:sldMk cId="572505790" sldId="319"/>
            <ac:spMk id="2" creationId="{00000000-0000-0000-0000-000000000000}"/>
          </ac:spMkLst>
        </pc:spChg>
        <pc:spChg chg="mod">
          <ac:chgData name="Jayarathna, Sampath" userId="10951a6d-3610-4a87-8b75-8e5b3ed3f097" providerId="ADAL" clId="{871BDBAC-93E9-4A4F-BFAC-A7EF10EE67FB}" dt="2021-10-05T19:22:10.309" v="4" actId="27636"/>
          <ac:spMkLst>
            <pc:docMk/>
            <pc:sldMk cId="572505790" sldId="319"/>
            <ac:spMk id="3" creationId="{00000000-0000-0000-0000-000000000000}"/>
          </ac:spMkLst>
        </pc:spChg>
        <pc:spChg chg="mod">
          <ac:chgData name="Jayarathna, Sampath" userId="10951a6d-3610-4a87-8b75-8e5b3ed3f097" providerId="ADAL" clId="{871BDBAC-93E9-4A4F-BFAC-A7EF10EE67FB}" dt="2021-10-05T19:22:10.106" v="0"/>
          <ac:spMkLst>
            <pc:docMk/>
            <pc:sldMk cId="572505790" sldId="319"/>
            <ac:spMk id="5" creationId="{00000000-0000-0000-0000-000000000000}"/>
          </ac:spMkLst>
        </pc:spChg>
        <pc:spChg chg="mod">
          <ac:chgData name="Jayarathna, Sampath" userId="10951a6d-3610-4a87-8b75-8e5b3ed3f097" providerId="ADAL" clId="{871BDBAC-93E9-4A4F-BFAC-A7EF10EE67FB}" dt="2021-10-05T19:22:10.106" v="0"/>
          <ac:spMkLst>
            <pc:docMk/>
            <pc:sldMk cId="572505790" sldId="319"/>
            <ac:spMk id="7" creationId="{00000000-0000-0000-0000-000000000000}"/>
          </ac:spMkLst>
        </pc:spChg>
        <pc:spChg chg="mod">
          <ac:chgData name="Jayarathna, Sampath" userId="10951a6d-3610-4a87-8b75-8e5b3ed3f097" providerId="ADAL" clId="{871BDBAC-93E9-4A4F-BFAC-A7EF10EE67FB}" dt="2021-10-19T19:32:29.735" v="50" actId="1076"/>
          <ac:spMkLst>
            <pc:docMk/>
            <pc:sldMk cId="572505790" sldId="319"/>
            <ac:spMk id="8" creationId="{00000000-0000-0000-0000-000000000000}"/>
          </ac:spMkLst>
        </pc:spChg>
        <pc:picChg chg="mod">
          <ac:chgData name="Jayarathna, Sampath" userId="10951a6d-3610-4a87-8b75-8e5b3ed3f097" providerId="ADAL" clId="{871BDBAC-93E9-4A4F-BFAC-A7EF10EE67FB}" dt="2021-10-05T19:22:10.106" v="0"/>
          <ac:picMkLst>
            <pc:docMk/>
            <pc:sldMk cId="572505790" sldId="319"/>
            <ac:picMk id="6" creationId="{00000000-0000-0000-0000-000000000000}"/>
          </ac:picMkLst>
        </pc:picChg>
      </pc:sldChg>
      <pc:sldChg chg="modSp">
        <pc:chgData name="Jayarathna, Sampath" userId="10951a6d-3610-4a87-8b75-8e5b3ed3f097" providerId="ADAL" clId="{871BDBAC-93E9-4A4F-BFAC-A7EF10EE67FB}" dt="2021-10-05T19:22:10.106" v="0"/>
        <pc:sldMkLst>
          <pc:docMk/>
          <pc:sldMk cId="997745345" sldId="320"/>
        </pc:sldMkLst>
        <pc:spChg chg="mod">
          <ac:chgData name="Jayarathna, Sampath" userId="10951a6d-3610-4a87-8b75-8e5b3ed3f097" providerId="ADAL" clId="{871BDBAC-93E9-4A4F-BFAC-A7EF10EE67FB}" dt="2021-10-05T19:22:10.106" v="0"/>
          <ac:spMkLst>
            <pc:docMk/>
            <pc:sldMk cId="997745345" sldId="320"/>
            <ac:spMk id="2" creationId="{00000000-0000-0000-0000-000000000000}"/>
          </ac:spMkLst>
        </pc:spChg>
        <pc:spChg chg="mod">
          <ac:chgData name="Jayarathna, Sampath" userId="10951a6d-3610-4a87-8b75-8e5b3ed3f097" providerId="ADAL" clId="{871BDBAC-93E9-4A4F-BFAC-A7EF10EE67FB}" dt="2021-10-05T19:22:10.106" v="0"/>
          <ac:spMkLst>
            <pc:docMk/>
            <pc:sldMk cId="997745345" sldId="320"/>
            <ac:spMk id="3" creationId="{00000000-0000-0000-0000-000000000000}"/>
          </ac:spMkLst>
        </pc:spChg>
        <pc:picChg chg="mod">
          <ac:chgData name="Jayarathna, Sampath" userId="10951a6d-3610-4a87-8b75-8e5b3ed3f097" providerId="ADAL" clId="{871BDBAC-93E9-4A4F-BFAC-A7EF10EE67FB}" dt="2021-10-05T19:22:10.106" v="0"/>
          <ac:picMkLst>
            <pc:docMk/>
            <pc:sldMk cId="997745345" sldId="320"/>
            <ac:picMk id="2050" creationId="{00000000-0000-0000-0000-000000000000}"/>
          </ac:picMkLst>
        </pc:picChg>
      </pc:sldChg>
      <pc:sldChg chg="modSp mod modNotes">
        <pc:chgData name="Jayarathna, Sampath" userId="10951a6d-3610-4a87-8b75-8e5b3ed3f097" providerId="ADAL" clId="{871BDBAC-93E9-4A4F-BFAC-A7EF10EE67FB}" dt="2021-10-19T19:48:42.041" v="52" actId="1076"/>
        <pc:sldMkLst>
          <pc:docMk/>
          <pc:sldMk cId="3188765899" sldId="321"/>
        </pc:sldMkLst>
        <pc:spChg chg="mod">
          <ac:chgData name="Jayarathna, Sampath" userId="10951a6d-3610-4a87-8b75-8e5b3ed3f097" providerId="ADAL" clId="{871BDBAC-93E9-4A4F-BFAC-A7EF10EE67FB}" dt="2021-10-05T19:22:10.106" v="0"/>
          <ac:spMkLst>
            <pc:docMk/>
            <pc:sldMk cId="3188765899" sldId="321"/>
            <ac:spMk id="3" creationId="{00000000-0000-0000-0000-000000000000}"/>
          </ac:spMkLst>
        </pc:spChg>
        <pc:picChg chg="mod">
          <ac:chgData name="Jayarathna, Sampath" userId="10951a6d-3610-4a87-8b75-8e5b3ed3f097" providerId="ADAL" clId="{871BDBAC-93E9-4A4F-BFAC-A7EF10EE67FB}" dt="2021-10-19T19:48:42.041" v="52" actId="1076"/>
          <ac:picMkLst>
            <pc:docMk/>
            <pc:sldMk cId="3188765899" sldId="321"/>
            <ac:picMk id="5" creationId="{00000000-0000-0000-0000-000000000000}"/>
          </ac:picMkLst>
        </pc:picChg>
        <pc:picChg chg="mod">
          <ac:chgData name="Jayarathna, Sampath" userId="10951a6d-3610-4a87-8b75-8e5b3ed3f097" providerId="ADAL" clId="{871BDBAC-93E9-4A4F-BFAC-A7EF10EE67FB}" dt="2021-10-19T19:48:36.775" v="51" actId="1076"/>
          <ac:picMkLst>
            <pc:docMk/>
            <pc:sldMk cId="3188765899" sldId="321"/>
            <ac:picMk id="7" creationId="{00000000-0000-0000-0000-000000000000}"/>
          </ac:picMkLst>
        </pc:picChg>
      </pc:sldChg>
      <pc:sldChg chg="modSp mod">
        <pc:chgData name="Jayarathna, Sampath" userId="10951a6d-3610-4a87-8b75-8e5b3ed3f097" providerId="ADAL" clId="{871BDBAC-93E9-4A4F-BFAC-A7EF10EE67FB}" dt="2021-10-19T20:30:13.289" v="64" actId="14100"/>
        <pc:sldMkLst>
          <pc:docMk/>
          <pc:sldMk cId="2945863302" sldId="322"/>
        </pc:sldMkLst>
        <pc:spChg chg="mod">
          <ac:chgData name="Jayarathna, Sampath" userId="10951a6d-3610-4a87-8b75-8e5b3ed3f097" providerId="ADAL" clId="{871BDBAC-93E9-4A4F-BFAC-A7EF10EE67FB}" dt="2021-10-19T20:30:13.289" v="64" actId="14100"/>
          <ac:spMkLst>
            <pc:docMk/>
            <pc:sldMk cId="2945863302" sldId="322"/>
            <ac:spMk id="2" creationId="{00000000-0000-0000-0000-000000000000}"/>
          </ac:spMkLst>
        </pc:spChg>
        <pc:spChg chg="mod">
          <ac:chgData name="Jayarathna, Sampath" userId="10951a6d-3610-4a87-8b75-8e5b3ed3f097" providerId="ADAL" clId="{871BDBAC-93E9-4A4F-BFAC-A7EF10EE67FB}" dt="2021-10-05T19:22:10.106" v="0"/>
          <ac:spMkLst>
            <pc:docMk/>
            <pc:sldMk cId="2945863302" sldId="322"/>
            <ac:spMk id="3" creationId="{00000000-0000-0000-0000-000000000000}"/>
          </ac:spMkLst>
        </pc:spChg>
        <pc:picChg chg="mod">
          <ac:chgData name="Jayarathna, Sampath" userId="10951a6d-3610-4a87-8b75-8e5b3ed3f097" providerId="ADAL" clId="{871BDBAC-93E9-4A4F-BFAC-A7EF10EE67FB}" dt="2021-10-05T19:22:10.106" v="0"/>
          <ac:picMkLst>
            <pc:docMk/>
            <pc:sldMk cId="2945863302" sldId="322"/>
            <ac:picMk id="4" creationId="{00000000-0000-0000-0000-000000000000}"/>
          </ac:picMkLst>
        </pc:picChg>
        <pc:picChg chg="mod">
          <ac:chgData name="Jayarathna, Sampath" userId="10951a6d-3610-4a87-8b75-8e5b3ed3f097" providerId="ADAL" clId="{871BDBAC-93E9-4A4F-BFAC-A7EF10EE67FB}" dt="2021-10-19T20:30:08.425" v="62" actId="1076"/>
          <ac:picMkLst>
            <pc:docMk/>
            <pc:sldMk cId="2945863302" sldId="322"/>
            <ac:picMk id="1027" creationId="{00000000-0000-0000-0000-000000000000}"/>
          </ac:picMkLst>
        </pc:picChg>
      </pc:sldChg>
      <pc:sldChg chg="modSp mod">
        <pc:chgData name="Jayarathna, Sampath" userId="10951a6d-3610-4a87-8b75-8e5b3ed3f097" providerId="ADAL" clId="{871BDBAC-93E9-4A4F-BFAC-A7EF10EE67FB}" dt="2021-10-05T19:22:10.403" v="7" actId="27636"/>
        <pc:sldMkLst>
          <pc:docMk/>
          <pc:sldMk cId="2144929866" sldId="323"/>
        </pc:sldMkLst>
        <pc:spChg chg="mod">
          <ac:chgData name="Jayarathna, Sampath" userId="10951a6d-3610-4a87-8b75-8e5b3ed3f097" providerId="ADAL" clId="{871BDBAC-93E9-4A4F-BFAC-A7EF10EE67FB}" dt="2021-10-05T19:22:10.106" v="0"/>
          <ac:spMkLst>
            <pc:docMk/>
            <pc:sldMk cId="2144929866" sldId="323"/>
            <ac:spMk id="2" creationId="{00000000-0000-0000-0000-000000000000}"/>
          </ac:spMkLst>
        </pc:spChg>
        <pc:spChg chg="mod">
          <ac:chgData name="Jayarathna, Sampath" userId="10951a6d-3610-4a87-8b75-8e5b3ed3f097" providerId="ADAL" clId="{871BDBAC-93E9-4A4F-BFAC-A7EF10EE67FB}" dt="2021-10-05T19:22:10.403" v="7" actId="27636"/>
          <ac:spMkLst>
            <pc:docMk/>
            <pc:sldMk cId="2144929866" sldId="323"/>
            <ac:spMk id="8" creationId="{00000000-0000-0000-0000-000000000000}"/>
          </ac:spMkLst>
        </pc:spChg>
      </pc:sldChg>
      <pc:sldChg chg="modSp mod modNotes">
        <pc:chgData name="Jayarathna, Sampath" userId="10951a6d-3610-4a87-8b75-8e5b3ed3f097" providerId="ADAL" clId="{871BDBAC-93E9-4A4F-BFAC-A7EF10EE67FB}" dt="2021-10-05T20:24:18.289" v="49" actId="1076"/>
        <pc:sldMkLst>
          <pc:docMk/>
          <pc:sldMk cId="1896224419" sldId="324"/>
        </pc:sldMkLst>
        <pc:spChg chg="mod">
          <ac:chgData name="Jayarathna, Sampath" userId="10951a6d-3610-4a87-8b75-8e5b3ed3f097" providerId="ADAL" clId="{871BDBAC-93E9-4A4F-BFAC-A7EF10EE67FB}" dt="2021-10-05T20:24:07.809" v="44" actId="20577"/>
          <ac:spMkLst>
            <pc:docMk/>
            <pc:sldMk cId="1896224419" sldId="324"/>
            <ac:spMk id="2" creationId="{00000000-0000-0000-0000-000000000000}"/>
          </ac:spMkLst>
        </pc:spChg>
        <pc:spChg chg="mod">
          <ac:chgData name="Jayarathna, Sampath" userId="10951a6d-3610-4a87-8b75-8e5b3ed3f097" providerId="ADAL" clId="{871BDBAC-93E9-4A4F-BFAC-A7EF10EE67FB}" dt="2021-10-05T20:24:15.369" v="47" actId="14100"/>
          <ac:spMkLst>
            <pc:docMk/>
            <pc:sldMk cId="1896224419" sldId="324"/>
            <ac:spMk id="3" creationId="{00000000-0000-0000-0000-000000000000}"/>
          </ac:spMkLst>
        </pc:spChg>
        <pc:spChg chg="mod">
          <ac:chgData name="Jayarathna, Sampath" userId="10951a6d-3610-4a87-8b75-8e5b3ed3f097" providerId="ADAL" clId="{871BDBAC-93E9-4A4F-BFAC-A7EF10EE67FB}" dt="2021-10-05T20:24:16.808" v="48" actId="20577"/>
          <ac:spMkLst>
            <pc:docMk/>
            <pc:sldMk cId="1896224419" sldId="324"/>
            <ac:spMk id="5" creationId="{00000000-0000-0000-0000-000000000000}"/>
          </ac:spMkLst>
        </pc:spChg>
        <pc:picChg chg="mod">
          <ac:chgData name="Jayarathna, Sampath" userId="10951a6d-3610-4a87-8b75-8e5b3ed3f097" providerId="ADAL" clId="{871BDBAC-93E9-4A4F-BFAC-A7EF10EE67FB}" dt="2021-10-05T20:24:18.289" v="49" actId="1076"/>
          <ac:picMkLst>
            <pc:docMk/>
            <pc:sldMk cId="1896224419" sldId="324"/>
            <ac:picMk id="4" creationId="{00000000-0000-0000-0000-000000000000}"/>
          </ac:picMkLst>
        </pc:picChg>
      </pc:sldChg>
      <pc:sldChg chg="modSp">
        <pc:chgData name="Jayarathna, Sampath" userId="10951a6d-3610-4a87-8b75-8e5b3ed3f097" providerId="ADAL" clId="{871BDBAC-93E9-4A4F-BFAC-A7EF10EE67FB}" dt="2021-10-05T19:22:10.106" v="0"/>
        <pc:sldMkLst>
          <pc:docMk/>
          <pc:sldMk cId="3915839356" sldId="325"/>
        </pc:sldMkLst>
        <pc:spChg chg="mod">
          <ac:chgData name="Jayarathna, Sampath" userId="10951a6d-3610-4a87-8b75-8e5b3ed3f097" providerId="ADAL" clId="{871BDBAC-93E9-4A4F-BFAC-A7EF10EE67FB}" dt="2021-10-05T19:22:10.106" v="0"/>
          <ac:spMkLst>
            <pc:docMk/>
            <pc:sldMk cId="3915839356" sldId="325"/>
            <ac:spMk id="2" creationId="{00000000-0000-0000-0000-000000000000}"/>
          </ac:spMkLst>
        </pc:spChg>
        <pc:spChg chg="mod">
          <ac:chgData name="Jayarathna, Sampath" userId="10951a6d-3610-4a87-8b75-8e5b3ed3f097" providerId="ADAL" clId="{871BDBAC-93E9-4A4F-BFAC-A7EF10EE67FB}" dt="2021-10-05T19:22:10.106" v="0"/>
          <ac:spMkLst>
            <pc:docMk/>
            <pc:sldMk cId="3915839356" sldId="325"/>
            <ac:spMk id="3" creationId="{00000000-0000-0000-0000-000000000000}"/>
          </ac:spMkLst>
        </pc:spChg>
        <pc:spChg chg="mod">
          <ac:chgData name="Jayarathna, Sampath" userId="10951a6d-3610-4a87-8b75-8e5b3ed3f097" providerId="ADAL" clId="{871BDBAC-93E9-4A4F-BFAC-A7EF10EE67FB}" dt="2021-10-05T19:22:10.106" v="0"/>
          <ac:spMkLst>
            <pc:docMk/>
            <pc:sldMk cId="3915839356" sldId="325"/>
            <ac:spMk id="4" creationId="{00000000-0000-0000-0000-000000000000}"/>
          </ac:spMkLst>
        </pc:spChg>
      </pc:sldChg>
      <pc:sldChg chg="modSp mod modNotes">
        <pc:chgData name="Jayarathna, Sampath" userId="10951a6d-3610-4a87-8b75-8e5b3ed3f097" providerId="ADAL" clId="{871BDBAC-93E9-4A4F-BFAC-A7EF10EE67FB}" dt="2021-10-05T19:56:28.575" v="32" actId="5793"/>
        <pc:sldMkLst>
          <pc:docMk/>
          <pc:sldMk cId="2186787894" sldId="326"/>
        </pc:sldMkLst>
        <pc:spChg chg="mod">
          <ac:chgData name="Jayarathna, Sampath" userId="10951a6d-3610-4a87-8b75-8e5b3ed3f097" providerId="ADAL" clId="{871BDBAC-93E9-4A4F-BFAC-A7EF10EE67FB}" dt="2021-10-05T19:22:10.106" v="0"/>
          <ac:spMkLst>
            <pc:docMk/>
            <pc:sldMk cId="2186787894" sldId="326"/>
            <ac:spMk id="2" creationId="{00000000-0000-0000-0000-000000000000}"/>
          </ac:spMkLst>
        </pc:spChg>
        <pc:spChg chg="mod">
          <ac:chgData name="Jayarathna, Sampath" userId="10951a6d-3610-4a87-8b75-8e5b3ed3f097" providerId="ADAL" clId="{871BDBAC-93E9-4A4F-BFAC-A7EF10EE67FB}" dt="2021-10-05T19:56:28.575" v="32" actId="5793"/>
          <ac:spMkLst>
            <pc:docMk/>
            <pc:sldMk cId="2186787894" sldId="326"/>
            <ac:spMk id="3" creationId="{00000000-0000-0000-0000-000000000000}"/>
          </ac:spMkLst>
        </pc:spChg>
      </pc:sldChg>
      <pc:sldChg chg="modSp mod modNotes">
        <pc:chgData name="Jayarathna, Sampath" userId="10951a6d-3610-4a87-8b75-8e5b3ed3f097" providerId="ADAL" clId="{871BDBAC-93E9-4A4F-BFAC-A7EF10EE67FB}" dt="2021-10-05T19:22:10.278" v="2" actId="27636"/>
        <pc:sldMkLst>
          <pc:docMk/>
          <pc:sldMk cId="2134739231" sldId="327"/>
        </pc:sldMkLst>
        <pc:spChg chg="mod">
          <ac:chgData name="Jayarathna, Sampath" userId="10951a6d-3610-4a87-8b75-8e5b3ed3f097" providerId="ADAL" clId="{871BDBAC-93E9-4A4F-BFAC-A7EF10EE67FB}" dt="2021-10-05T19:22:10.106" v="0"/>
          <ac:spMkLst>
            <pc:docMk/>
            <pc:sldMk cId="2134739231" sldId="327"/>
            <ac:spMk id="2" creationId="{00000000-0000-0000-0000-000000000000}"/>
          </ac:spMkLst>
        </pc:spChg>
        <pc:spChg chg="mod">
          <ac:chgData name="Jayarathna, Sampath" userId="10951a6d-3610-4a87-8b75-8e5b3ed3f097" providerId="ADAL" clId="{871BDBAC-93E9-4A4F-BFAC-A7EF10EE67FB}" dt="2021-10-05T19:22:10.278" v="2" actId="27636"/>
          <ac:spMkLst>
            <pc:docMk/>
            <pc:sldMk cId="2134739231" sldId="327"/>
            <ac:spMk id="6" creationId="{00000000-0000-0000-0000-000000000000}"/>
          </ac:spMkLst>
        </pc:spChg>
        <pc:picChg chg="mod">
          <ac:chgData name="Jayarathna, Sampath" userId="10951a6d-3610-4a87-8b75-8e5b3ed3f097" providerId="ADAL" clId="{871BDBAC-93E9-4A4F-BFAC-A7EF10EE67FB}" dt="2021-10-05T19:22:10.106" v="0"/>
          <ac:picMkLst>
            <pc:docMk/>
            <pc:sldMk cId="2134739231" sldId="327"/>
            <ac:picMk id="3" creationId="{00000000-0000-0000-0000-000000000000}"/>
          </ac:picMkLst>
        </pc:picChg>
      </pc:sldChg>
      <pc:sldChg chg="modSp">
        <pc:chgData name="Jayarathna, Sampath" userId="10951a6d-3610-4a87-8b75-8e5b3ed3f097" providerId="ADAL" clId="{871BDBAC-93E9-4A4F-BFAC-A7EF10EE67FB}" dt="2021-10-05T19:22:10.106" v="0"/>
        <pc:sldMkLst>
          <pc:docMk/>
          <pc:sldMk cId="3624201523" sldId="328"/>
        </pc:sldMkLst>
        <pc:spChg chg="mod">
          <ac:chgData name="Jayarathna, Sampath" userId="10951a6d-3610-4a87-8b75-8e5b3ed3f097" providerId="ADAL" clId="{871BDBAC-93E9-4A4F-BFAC-A7EF10EE67FB}" dt="2021-10-05T19:22:10.106" v="0"/>
          <ac:spMkLst>
            <pc:docMk/>
            <pc:sldMk cId="3624201523" sldId="328"/>
            <ac:spMk id="2" creationId="{00000000-0000-0000-0000-000000000000}"/>
          </ac:spMkLst>
        </pc:spChg>
        <pc:spChg chg="mod">
          <ac:chgData name="Jayarathna, Sampath" userId="10951a6d-3610-4a87-8b75-8e5b3ed3f097" providerId="ADAL" clId="{871BDBAC-93E9-4A4F-BFAC-A7EF10EE67FB}" dt="2021-10-05T19:22:10.106" v="0"/>
          <ac:spMkLst>
            <pc:docMk/>
            <pc:sldMk cId="3624201523" sldId="328"/>
            <ac:spMk id="3" creationId="{00000000-0000-0000-0000-000000000000}"/>
          </ac:spMkLst>
        </pc:spChg>
      </pc:sldChg>
      <pc:sldChg chg="modSp modNotes">
        <pc:chgData name="Jayarathna, Sampath" userId="10951a6d-3610-4a87-8b75-8e5b3ed3f097" providerId="ADAL" clId="{871BDBAC-93E9-4A4F-BFAC-A7EF10EE67FB}" dt="2021-10-05T19:22:10.106" v="0"/>
        <pc:sldMkLst>
          <pc:docMk/>
          <pc:sldMk cId="2669601687" sldId="329"/>
        </pc:sldMkLst>
        <pc:spChg chg="mod">
          <ac:chgData name="Jayarathna, Sampath" userId="10951a6d-3610-4a87-8b75-8e5b3ed3f097" providerId="ADAL" clId="{871BDBAC-93E9-4A4F-BFAC-A7EF10EE67FB}" dt="2021-10-05T19:22:10.106" v="0"/>
          <ac:spMkLst>
            <pc:docMk/>
            <pc:sldMk cId="2669601687" sldId="329"/>
            <ac:spMk id="2" creationId="{00000000-0000-0000-0000-000000000000}"/>
          </ac:spMkLst>
        </pc:spChg>
        <pc:spChg chg="mod">
          <ac:chgData name="Jayarathna, Sampath" userId="10951a6d-3610-4a87-8b75-8e5b3ed3f097" providerId="ADAL" clId="{871BDBAC-93E9-4A4F-BFAC-A7EF10EE67FB}" dt="2021-10-05T19:22:10.106" v="0"/>
          <ac:spMkLst>
            <pc:docMk/>
            <pc:sldMk cId="2669601687" sldId="329"/>
            <ac:spMk id="3" creationId="{00000000-0000-0000-0000-000000000000}"/>
          </ac:spMkLst>
        </pc:spChg>
        <pc:picChg chg="mod">
          <ac:chgData name="Jayarathna, Sampath" userId="10951a6d-3610-4a87-8b75-8e5b3ed3f097" providerId="ADAL" clId="{871BDBAC-93E9-4A4F-BFAC-A7EF10EE67FB}" dt="2021-10-05T19:22:10.106" v="0"/>
          <ac:picMkLst>
            <pc:docMk/>
            <pc:sldMk cId="2669601687" sldId="329"/>
            <ac:picMk id="4" creationId="{00000000-0000-0000-0000-000000000000}"/>
          </ac:picMkLst>
        </pc:picChg>
      </pc:sldChg>
      <pc:sldChg chg="modSp">
        <pc:chgData name="Jayarathna, Sampath" userId="10951a6d-3610-4a87-8b75-8e5b3ed3f097" providerId="ADAL" clId="{871BDBAC-93E9-4A4F-BFAC-A7EF10EE67FB}" dt="2021-10-05T19:22:10.106" v="0"/>
        <pc:sldMkLst>
          <pc:docMk/>
          <pc:sldMk cId="354655567" sldId="330"/>
        </pc:sldMkLst>
        <pc:spChg chg="mod">
          <ac:chgData name="Jayarathna, Sampath" userId="10951a6d-3610-4a87-8b75-8e5b3ed3f097" providerId="ADAL" clId="{871BDBAC-93E9-4A4F-BFAC-A7EF10EE67FB}" dt="2021-10-05T19:22:10.106" v="0"/>
          <ac:spMkLst>
            <pc:docMk/>
            <pc:sldMk cId="354655567" sldId="330"/>
            <ac:spMk id="2" creationId="{00000000-0000-0000-0000-000000000000}"/>
          </ac:spMkLst>
        </pc:spChg>
        <pc:picChg chg="mod">
          <ac:chgData name="Jayarathna, Sampath" userId="10951a6d-3610-4a87-8b75-8e5b3ed3f097" providerId="ADAL" clId="{871BDBAC-93E9-4A4F-BFAC-A7EF10EE67FB}" dt="2021-10-05T19:22:10.106" v="0"/>
          <ac:picMkLst>
            <pc:docMk/>
            <pc:sldMk cId="354655567" sldId="330"/>
            <ac:picMk id="5" creationId="{00000000-0000-0000-0000-000000000000}"/>
          </ac:picMkLst>
        </pc:picChg>
      </pc:sldChg>
      <pc:sldChg chg="modSp">
        <pc:chgData name="Jayarathna, Sampath" userId="10951a6d-3610-4a87-8b75-8e5b3ed3f097" providerId="ADAL" clId="{871BDBAC-93E9-4A4F-BFAC-A7EF10EE67FB}" dt="2021-10-05T19:22:10.106" v="0"/>
        <pc:sldMkLst>
          <pc:docMk/>
          <pc:sldMk cId="1396366845" sldId="331"/>
        </pc:sldMkLst>
        <pc:spChg chg="mod">
          <ac:chgData name="Jayarathna, Sampath" userId="10951a6d-3610-4a87-8b75-8e5b3ed3f097" providerId="ADAL" clId="{871BDBAC-93E9-4A4F-BFAC-A7EF10EE67FB}" dt="2021-10-05T19:22:10.106" v="0"/>
          <ac:spMkLst>
            <pc:docMk/>
            <pc:sldMk cId="1396366845" sldId="331"/>
            <ac:spMk id="2" creationId="{00000000-0000-0000-0000-000000000000}"/>
          </ac:spMkLst>
        </pc:spChg>
        <pc:picChg chg="mod">
          <ac:chgData name="Jayarathna, Sampath" userId="10951a6d-3610-4a87-8b75-8e5b3ed3f097" providerId="ADAL" clId="{871BDBAC-93E9-4A4F-BFAC-A7EF10EE67FB}" dt="2021-10-05T19:22:10.106" v="0"/>
          <ac:picMkLst>
            <pc:docMk/>
            <pc:sldMk cId="1396366845" sldId="331"/>
            <ac:picMk id="3" creationId="{00000000-0000-0000-0000-000000000000}"/>
          </ac:picMkLst>
        </pc:picChg>
      </pc:sldChg>
      <pc:sldChg chg="modSp modNotes">
        <pc:chgData name="Jayarathna, Sampath" userId="10951a6d-3610-4a87-8b75-8e5b3ed3f097" providerId="ADAL" clId="{871BDBAC-93E9-4A4F-BFAC-A7EF10EE67FB}" dt="2021-10-05T19:22:10.106" v="0"/>
        <pc:sldMkLst>
          <pc:docMk/>
          <pc:sldMk cId="1723888976" sldId="335"/>
        </pc:sldMkLst>
        <pc:spChg chg="mod">
          <ac:chgData name="Jayarathna, Sampath" userId="10951a6d-3610-4a87-8b75-8e5b3ed3f097" providerId="ADAL" clId="{871BDBAC-93E9-4A4F-BFAC-A7EF10EE67FB}" dt="2021-10-05T19:22:10.106" v="0"/>
          <ac:spMkLst>
            <pc:docMk/>
            <pc:sldMk cId="1723888976" sldId="335"/>
            <ac:spMk id="2" creationId="{00000000-0000-0000-0000-000000000000}"/>
          </ac:spMkLst>
        </pc:spChg>
        <pc:spChg chg="mod">
          <ac:chgData name="Jayarathna, Sampath" userId="10951a6d-3610-4a87-8b75-8e5b3ed3f097" providerId="ADAL" clId="{871BDBAC-93E9-4A4F-BFAC-A7EF10EE67FB}" dt="2021-10-05T19:22:10.106" v="0"/>
          <ac:spMkLst>
            <pc:docMk/>
            <pc:sldMk cId="1723888976" sldId="335"/>
            <ac:spMk id="3" creationId="{00000000-0000-0000-0000-000000000000}"/>
          </ac:spMkLst>
        </pc:spChg>
        <pc:spChg chg="mod">
          <ac:chgData name="Jayarathna, Sampath" userId="10951a6d-3610-4a87-8b75-8e5b3ed3f097" providerId="ADAL" clId="{871BDBAC-93E9-4A4F-BFAC-A7EF10EE67FB}" dt="2021-10-05T19:22:10.106" v="0"/>
          <ac:spMkLst>
            <pc:docMk/>
            <pc:sldMk cId="1723888976" sldId="335"/>
            <ac:spMk id="5" creationId="{00000000-0000-0000-0000-000000000000}"/>
          </ac:spMkLst>
        </pc:spChg>
        <pc:spChg chg="mod">
          <ac:chgData name="Jayarathna, Sampath" userId="10951a6d-3610-4a87-8b75-8e5b3ed3f097" providerId="ADAL" clId="{871BDBAC-93E9-4A4F-BFAC-A7EF10EE67FB}" dt="2021-10-05T19:22:10.106" v="0"/>
          <ac:spMkLst>
            <pc:docMk/>
            <pc:sldMk cId="1723888976" sldId="335"/>
            <ac:spMk id="6" creationId="{00000000-0000-0000-0000-000000000000}"/>
          </ac:spMkLst>
        </pc:spChg>
        <pc:picChg chg="mod">
          <ac:chgData name="Jayarathna, Sampath" userId="10951a6d-3610-4a87-8b75-8e5b3ed3f097" providerId="ADAL" clId="{871BDBAC-93E9-4A4F-BFAC-A7EF10EE67FB}" dt="2021-10-05T19:22:10.106" v="0"/>
          <ac:picMkLst>
            <pc:docMk/>
            <pc:sldMk cId="1723888976" sldId="335"/>
            <ac:picMk id="7" creationId="{00000000-0000-0000-0000-000000000000}"/>
          </ac:picMkLst>
        </pc:picChg>
        <pc:picChg chg="mod">
          <ac:chgData name="Jayarathna, Sampath" userId="10951a6d-3610-4a87-8b75-8e5b3ed3f097" providerId="ADAL" clId="{871BDBAC-93E9-4A4F-BFAC-A7EF10EE67FB}" dt="2021-10-05T19:22:10.106" v="0"/>
          <ac:picMkLst>
            <pc:docMk/>
            <pc:sldMk cId="1723888976" sldId="335"/>
            <ac:picMk id="8" creationId="{00000000-0000-0000-0000-000000000000}"/>
          </ac:picMkLst>
        </pc:picChg>
      </pc:sldChg>
      <pc:sldChg chg="modSp mod modNotes">
        <pc:chgData name="Jayarathna, Sampath" userId="10951a6d-3610-4a87-8b75-8e5b3ed3f097" providerId="ADAL" clId="{871BDBAC-93E9-4A4F-BFAC-A7EF10EE67FB}" dt="2021-10-05T19:22:23.272" v="13" actId="1076"/>
        <pc:sldMkLst>
          <pc:docMk/>
          <pc:sldMk cId="4099625882" sldId="337"/>
        </pc:sldMkLst>
        <pc:spChg chg="mod">
          <ac:chgData name="Jayarathna, Sampath" userId="10951a6d-3610-4a87-8b75-8e5b3ed3f097" providerId="ADAL" clId="{871BDBAC-93E9-4A4F-BFAC-A7EF10EE67FB}" dt="2021-10-05T19:22:10.106" v="0"/>
          <ac:spMkLst>
            <pc:docMk/>
            <pc:sldMk cId="4099625882" sldId="337"/>
            <ac:spMk id="5" creationId="{00000000-0000-0000-0000-000000000000}"/>
          </ac:spMkLst>
        </pc:spChg>
        <pc:spChg chg="mod">
          <ac:chgData name="Jayarathna, Sampath" userId="10951a6d-3610-4a87-8b75-8e5b3ed3f097" providerId="ADAL" clId="{871BDBAC-93E9-4A4F-BFAC-A7EF10EE67FB}" dt="2021-10-05T19:22:10.106" v="0"/>
          <ac:spMkLst>
            <pc:docMk/>
            <pc:sldMk cId="4099625882" sldId="337"/>
            <ac:spMk id="7" creationId="{00000000-0000-0000-0000-000000000000}"/>
          </ac:spMkLst>
        </pc:spChg>
        <pc:spChg chg="mod">
          <ac:chgData name="Jayarathna, Sampath" userId="10951a6d-3610-4a87-8b75-8e5b3ed3f097" providerId="ADAL" clId="{871BDBAC-93E9-4A4F-BFAC-A7EF10EE67FB}" dt="2021-10-05T19:22:10.106" v="0"/>
          <ac:spMkLst>
            <pc:docMk/>
            <pc:sldMk cId="4099625882" sldId="337"/>
            <ac:spMk id="8" creationId="{00000000-0000-0000-0000-000000000000}"/>
          </ac:spMkLst>
        </pc:spChg>
        <pc:spChg chg="mod">
          <ac:chgData name="Jayarathna, Sampath" userId="10951a6d-3610-4a87-8b75-8e5b3ed3f097" providerId="ADAL" clId="{871BDBAC-93E9-4A4F-BFAC-A7EF10EE67FB}" dt="2021-10-05T19:22:23.272" v="13" actId="1076"/>
          <ac:spMkLst>
            <pc:docMk/>
            <pc:sldMk cId="4099625882" sldId="337"/>
            <ac:spMk id="13314" creationId="{00000000-0000-0000-0000-000000000000}"/>
          </ac:spMkLst>
        </pc:spChg>
        <pc:picChg chg="mod">
          <ac:chgData name="Jayarathna, Sampath" userId="10951a6d-3610-4a87-8b75-8e5b3ed3f097" providerId="ADAL" clId="{871BDBAC-93E9-4A4F-BFAC-A7EF10EE67FB}" dt="2021-10-05T19:22:10.106" v="0"/>
          <ac:picMkLst>
            <pc:docMk/>
            <pc:sldMk cId="4099625882" sldId="337"/>
            <ac:picMk id="3" creationId="{00000000-0000-0000-0000-000000000000}"/>
          </ac:picMkLst>
        </pc:picChg>
      </pc:sldChg>
      <pc:sldChg chg="modSp modNotes">
        <pc:chgData name="Jayarathna, Sampath" userId="10951a6d-3610-4a87-8b75-8e5b3ed3f097" providerId="ADAL" clId="{871BDBAC-93E9-4A4F-BFAC-A7EF10EE67FB}" dt="2021-10-05T19:22:10.106" v="0"/>
        <pc:sldMkLst>
          <pc:docMk/>
          <pc:sldMk cId="3048879114" sldId="342"/>
        </pc:sldMkLst>
        <pc:spChg chg="mod">
          <ac:chgData name="Jayarathna, Sampath" userId="10951a6d-3610-4a87-8b75-8e5b3ed3f097" providerId="ADAL" clId="{871BDBAC-93E9-4A4F-BFAC-A7EF10EE67FB}" dt="2021-10-05T19:22:10.106" v="0"/>
          <ac:spMkLst>
            <pc:docMk/>
            <pc:sldMk cId="3048879114" sldId="342"/>
            <ac:spMk id="5" creationId="{00000000-0000-0000-0000-000000000000}"/>
          </ac:spMkLst>
        </pc:spChg>
        <pc:spChg chg="mod">
          <ac:chgData name="Jayarathna, Sampath" userId="10951a6d-3610-4a87-8b75-8e5b3ed3f097" providerId="ADAL" clId="{871BDBAC-93E9-4A4F-BFAC-A7EF10EE67FB}" dt="2021-10-05T19:22:10.106" v="0"/>
          <ac:spMkLst>
            <pc:docMk/>
            <pc:sldMk cId="3048879114" sldId="342"/>
            <ac:spMk id="6" creationId="{00000000-0000-0000-0000-000000000000}"/>
          </ac:spMkLst>
        </pc:spChg>
        <pc:spChg chg="mod">
          <ac:chgData name="Jayarathna, Sampath" userId="10951a6d-3610-4a87-8b75-8e5b3ed3f097" providerId="ADAL" clId="{871BDBAC-93E9-4A4F-BFAC-A7EF10EE67FB}" dt="2021-10-05T19:22:10.106" v="0"/>
          <ac:spMkLst>
            <pc:docMk/>
            <pc:sldMk cId="3048879114" sldId="342"/>
            <ac:spMk id="7" creationId="{00000000-0000-0000-0000-000000000000}"/>
          </ac:spMkLst>
        </pc:spChg>
        <pc:spChg chg="mod">
          <ac:chgData name="Jayarathna, Sampath" userId="10951a6d-3610-4a87-8b75-8e5b3ed3f097" providerId="ADAL" clId="{871BDBAC-93E9-4A4F-BFAC-A7EF10EE67FB}" dt="2021-10-05T19:22:10.106" v="0"/>
          <ac:spMkLst>
            <pc:docMk/>
            <pc:sldMk cId="3048879114" sldId="342"/>
            <ac:spMk id="10" creationId="{00000000-0000-0000-0000-000000000000}"/>
          </ac:spMkLst>
        </pc:spChg>
        <pc:spChg chg="mod">
          <ac:chgData name="Jayarathna, Sampath" userId="10951a6d-3610-4a87-8b75-8e5b3ed3f097" providerId="ADAL" clId="{871BDBAC-93E9-4A4F-BFAC-A7EF10EE67FB}" dt="2021-10-05T19:22:10.106" v="0"/>
          <ac:spMkLst>
            <pc:docMk/>
            <pc:sldMk cId="3048879114" sldId="342"/>
            <ac:spMk id="11" creationId="{00000000-0000-0000-0000-000000000000}"/>
          </ac:spMkLst>
        </pc:spChg>
        <pc:grpChg chg="mod">
          <ac:chgData name="Jayarathna, Sampath" userId="10951a6d-3610-4a87-8b75-8e5b3ed3f097" providerId="ADAL" clId="{871BDBAC-93E9-4A4F-BFAC-A7EF10EE67FB}" dt="2021-10-05T19:22:10.106" v="0"/>
          <ac:grpSpMkLst>
            <pc:docMk/>
            <pc:sldMk cId="3048879114" sldId="342"/>
            <ac:grpSpMk id="2" creationId="{00000000-0000-0000-0000-000000000000}"/>
          </ac:grpSpMkLst>
        </pc:grpChg>
        <pc:picChg chg="mod">
          <ac:chgData name="Jayarathna, Sampath" userId="10951a6d-3610-4a87-8b75-8e5b3ed3f097" providerId="ADAL" clId="{871BDBAC-93E9-4A4F-BFAC-A7EF10EE67FB}" dt="2021-10-05T19:22:10.106" v="0"/>
          <ac:picMkLst>
            <pc:docMk/>
            <pc:sldMk cId="3048879114" sldId="342"/>
            <ac:picMk id="12" creationId="{00000000-0000-0000-0000-000000000000}"/>
          </ac:picMkLst>
        </pc:picChg>
        <pc:picChg chg="mod">
          <ac:chgData name="Jayarathna, Sampath" userId="10951a6d-3610-4a87-8b75-8e5b3ed3f097" providerId="ADAL" clId="{871BDBAC-93E9-4A4F-BFAC-A7EF10EE67FB}" dt="2021-10-05T19:22:10.106" v="0"/>
          <ac:picMkLst>
            <pc:docMk/>
            <pc:sldMk cId="3048879114" sldId="342"/>
            <ac:picMk id="13" creationId="{00000000-0000-0000-0000-000000000000}"/>
          </ac:picMkLst>
        </pc:picChg>
      </pc:sldChg>
      <pc:sldChg chg="modSp modNotes">
        <pc:chgData name="Jayarathna, Sampath" userId="10951a6d-3610-4a87-8b75-8e5b3ed3f097" providerId="ADAL" clId="{871BDBAC-93E9-4A4F-BFAC-A7EF10EE67FB}" dt="2021-10-05T19:22:10.106" v="0"/>
        <pc:sldMkLst>
          <pc:docMk/>
          <pc:sldMk cId="316194377" sldId="344"/>
        </pc:sldMkLst>
        <pc:spChg chg="mod">
          <ac:chgData name="Jayarathna, Sampath" userId="10951a6d-3610-4a87-8b75-8e5b3ed3f097" providerId="ADAL" clId="{871BDBAC-93E9-4A4F-BFAC-A7EF10EE67FB}" dt="2021-10-05T19:22:10.106" v="0"/>
          <ac:spMkLst>
            <pc:docMk/>
            <pc:sldMk cId="316194377" sldId="344"/>
            <ac:spMk id="7" creationId="{00000000-0000-0000-0000-000000000000}"/>
          </ac:spMkLst>
        </pc:spChg>
        <pc:spChg chg="mod">
          <ac:chgData name="Jayarathna, Sampath" userId="10951a6d-3610-4a87-8b75-8e5b3ed3f097" providerId="ADAL" clId="{871BDBAC-93E9-4A4F-BFAC-A7EF10EE67FB}" dt="2021-10-05T19:22:10.106" v="0"/>
          <ac:spMkLst>
            <pc:docMk/>
            <pc:sldMk cId="316194377" sldId="344"/>
            <ac:spMk id="12" creationId="{00000000-0000-0000-0000-000000000000}"/>
          </ac:spMkLst>
        </pc:spChg>
        <pc:spChg chg="mod">
          <ac:chgData name="Jayarathna, Sampath" userId="10951a6d-3610-4a87-8b75-8e5b3ed3f097" providerId="ADAL" clId="{871BDBAC-93E9-4A4F-BFAC-A7EF10EE67FB}" dt="2021-10-05T19:22:10.106" v="0"/>
          <ac:spMkLst>
            <pc:docMk/>
            <pc:sldMk cId="316194377" sldId="344"/>
            <ac:spMk id="13" creationId="{00000000-0000-0000-0000-000000000000}"/>
          </ac:spMkLst>
        </pc:spChg>
        <pc:spChg chg="mod">
          <ac:chgData name="Jayarathna, Sampath" userId="10951a6d-3610-4a87-8b75-8e5b3ed3f097" providerId="ADAL" clId="{871BDBAC-93E9-4A4F-BFAC-A7EF10EE67FB}" dt="2021-10-05T19:22:10.106" v="0"/>
          <ac:spMkLst>
            <pc:docMk/>
            <pc:sldMk cId="316194377" sldId="344"/>
            <ac:spMk id="17" creationId="{00000000-0000-0000-0000-000000000000}"/>
          </ac:spMkLst>
        </pc:spChg>
        <pc:spChg chg="mod">
          <ac:chgData name="Jayarathna, Sampath" userId="10951a6d-3610-4a87-8b75-8e5b3ed3f097" providerId="ADAL" clId="{871BDBAC-93E9-4A4F-BFAC-A7EF10EE67FB}" dt="2021-10-05T19:22:10.106" v="0"/>
          <ac:spMkLst>
            <pc:docMk/>
            <pc:sldMk cId="316194377" sldId="344"/>
            <ac:spMk id="21" creationId="{00000000-0000-0000-0000-000000000000}"/>
          </ac:spMkLst>
        </pc:spChg>
        <pc:spChg chg="mod">
          <ac:chgData name="Jayarathna, Sampath" userId="10951a6d-3610-4a87-8b75-8e5b3ed3f097" providerId="ADAL" clId="{871BDBAC-93E9-4A4F-BFAC-A7EF10EE67FB}" dt="2021-10-05T19:22:10.106" v="0"/>
          <ac:spMkLst>
            <pc:docMk/>
            <pc:sldMk cId="316194377" sldId="344"/>
            <ac:spMk id="22" creationId="{00000000-0000-0000-0000-000000000000}"/>
          </ac:spMkLst>
        </pc:spChg>
        <pc:spChg chg="mod">
          <ac:chgData name="Jayarathna, Sampath" userId="10951a6d-3610-4a87-8b75-8e5b3ed3f097" providerId="ADAL" clId="{871BDBAC-93E9-4A4F-BFAC-A7EF10EE67FB}" dt="2021-10-05T19:22:10.106" v="0"/>
          <ac:spMkLst>
            <pc:docMk/>
            <pc:sldMk cId="316194377" sldId="344"/>
            <ac:spMk id="23" creationId="{00000000-0000-0000-0000-000000000000}"/>
          </ac:spMkLst>
        </pc:spChg>
        <pc:picChg chg="mod">
          <ac:chgData name="Jayarathna, Sampath" userId="10951a6d-3610-4a87-8b75-8e5b3ed3f097" providerId="ADAL" clId="{871BDBAC-93E9-4A4F-BFAC-A7EF10EE67FB}" dt="2021-10-05T19:22:10.106" v="0"/>
          <ac:picMkLst>
            <pc:docMk/>
            <pc:sldMk cId="316194377" sldId="344"/>
            <ac:picMk id="8" creationId="{00000000-0000-0000-0000-000000000000}"/>
          </ac:picMkLst>
        </pc:picChg>
        <pc:picChg chg="mod">
          <ac:chgData name="Jayarathna, Sampath" userId="10951a6d-3610-4a87-8b75-8e5b3ed3f097" providerId="ADAL" clId="{871BDBAC-93E9-4A4F-BFAC-A7EF10EE67FB}" dt="2021-10-05T19:22:10.106" v="0"/>
          <ac:picMkLst>
            <pc:docMk/>
            <pc:sldMk cId="316194377" sldId="344"/>
            <ac:picMk id="10" creationId="{00000000-0000-0000-0000-000000000000}"/>
          </ac:picMkLst>
        </pc:picChg>
        <pc:picChg chg="mod">
          <ac:chgData name="Jayarathna, Sampath" userId="10951a6d-3610-4a87-8b75-8e5b3ed3f097" providerId="ADAL" clId="{871BDBAC-93E9-4A4F-BFAC-A7EF10EE67FB}" dt="2021-10-05T19:22:10.106" v="0"/>
          <ac:picMkLst>
            <pc:docMk/>
            <pc:sldMk cId="316194377" sldId="344"/>
            <ac:picMk id="11" creationId="{00000000-0000-0000-0000-000000000000}"/>
          </ac:picMkLst>
        </pc:picChg>
        <pc:picChg chg="mod">
          <ac:chgData name="Jayarathna, Sampath" userId="10951a6d-3610-4a87-8b75-8e5b3ed3f097" providerId="ADAL" clId="{871BDBAC-93E9-4A4F-BFAC-A7EF10EE67FB}" dt="2021-10-05T19:22:10.106" v="0"/>
          <ac:picMkLst>
            <pc:docMk/>
            <pc:sldMk cId="316194377" sldId="344"/>
            <ac:picMk id="18" creationId="{00000000-0000-0000-0000-000000000000}"/>
          </ac:picMkLst>
        </pc:picChg>
        <pc:picChg chg="mod">
          <ac:chgData name="Jayarathna, Sampath" userId="10951a6d-3610-4a87-8b75-8e5b3ed3f097" providerId="ADAL" clId="{871BDBAC-93E9-4A4F-BFAC-A7EF10EE67FB}" dt="2021-10-05T19:22:10.106" v="0"/>
          <ac:picMkLst>
            <pc:docMk/>
            <pc:sldMk cId="316194377" sldId="344"/>
            <ac:picMk id="19" creationId="{00000000-0000-0000-0000-000000000000}"/>
          </ac:picMkLst>
        </pc:picChg>
        <pc:picChg chg="mod">
          <ac:chgData name="Jayarathna, Sampath" userId="10951a6d-3610-4a87-8b75-8e5b3ed3f097" providerId="ADAL" clId="{871BDBAC-93E9-4A4F-BFAC-A7EF10EE67FB}" dt="2021-10-05T19:22:10.106" v="0"/>
          <ac:picMkLst>
            <pc:docMk/>
            <pc:sldMk cId="316194377" sldId="344"/>
            <ac:picMk id="20" creationId="{00000000-0000-0000-0000-000000000000}"/>
          </ac:picMkLst>
        </pc:picChg>
      </pc:sldChg>
      <pc:sldChg chg="modSp modNotes">
        <pc:chgData name="Jayarathna, Sampath" userId="10951a6d-3610-4a87-8b75-8e5b3ed3f097" providerId="ADAL" clId="{871BDBAC-93E9-4A4F-BFAC-A7EF10EE67FB}" dt="2021-10-05T19:22:10.106" v="0"/>
        <pc:sldMkLst>
          <pc:docMk/>
          <pc:sldMk cId="2429954557" sldId="345"/>
        </pc:sldMkLst>
        <pc:spChg chg="mod">
          <ac:chgData name="Jayarathna, Sampath" userId="10951a6d-3610-4a87-8b75-8e5b3ed3f097" providerId="ADAL" clId="{871BDBAC-93E9-4A4F-BFAC-A7EF10EE67FB}" dt="2021-10-05T19:22:10.106" v="0"/>
          <ac:spMkLst>
            <pc:docMk/>
            <pc:sldMk cId="2429954557" sldId="345"/>
            <ac:spMk id="2" creationId="{00000000-0000-0000-0000-000000000000}"/>
          </ac:spMkLst>
        </pc:spChg>
        <pc:spChg chg="mod">
          <ac:chgData name="Jayarathna, Sampath" userId="10951a6d-3610-4a87-8b75-8e5b3ed3f097" providerId="ADAL" clId="{871BDBAC-93E9-4A4F-BFAC-A7EF10EE67FB}" dt="2021-10-05T19:22:10.106" v="0"/>
          <ac:spMkLst>
            <pc:docMk/>
            <pc:sldMk cId="2429954557" sldId="345"/>
            <ac:spMk id="3" creationId="{00000000-0000-0000-0000-000000000000}"/>
          </ac:spMkLst>
        </pc:spChg>
        <pc:picChg chg="mod">
          <ac:chgData name="Jayarathna, Sampath" userId="10951a6d-3610-4a87-8b75-8e5b3ed3f097" providerId="ADAL" clId="{871BDBAC-93E9-4A4F-BFAC-A7EF10EE67FB}" dt="2021-10-05T19:22:10.106" v="0"/>
          <ac:picMkLst>
            <pc:docMk/>
            <pc:sldMk cId="2429954557" sldId="345"/>
            <ac:picMk id="6" creationId="{00000000-0000-0000-0000-000000000000}"/>
          </ac:picMkLst>
        </pc:picChg>
      </pc:sldChg>
      <pc:sldChg chg="modSp modNotes">
        <pc:chgData name="Jayarathna, Sampath" userId="10951a6d-3610-4a87-8b75-8e5b3ed3f097" providerId="ADAL" clId="{871BDBAC-93E9-4A4F-BFAC-A7EF10EE67FB}" dt="2021-10-05T19:22:10.106" v="0"/>
        <pc:sldMkLst>
          <pc:docMk/>
          <pc:sldMk cId="1208404204" sldId="346"/>
        </pc:sldMkLst>
        <pc:spChg chg="mod">
          <ac:chgData name="Jayarathna, Sampath" userId="10951a6d-3610-4a87-8b75-8e5b3ed3f097" providerId="ADAL" clId="{871BDBAC-93E9-4A4F-BFAC-A7EF10EE67FB}" dt="2021-10-05T19:22:10.106" v="0"/>
          <ac:spMkLst>
            <pc:docMk/>
            <pc:sldMk cId="1208404204" sldId="346"/>
            <ac:spMk id="2" creationId="{00000000-0000-0000-0000-000000000000}"/>
          </ac:spMkLst>
        </pc:spChg>
        <pc:spChg chg="mod">
          <ac:chgData name="Jayarathna, Sampath" userId="10951a6d-3610-4a87-8b75-8e5b3ed3f097" providerId="ADAL" clId="{871BDBAC-93E9-4A4F-BFAC-A7EF10EE67FB}" dt="2021-10-05T19:22:10.106" v="0"/>
          <ac:spMkLst>
            <pc:docMk/>
            <pc:sldMk cId="1208404204" sldId="346"/>
            <ac:spMk id="7" creationId="{00000000-0000-0000-0000-000000000000}"/>
          </ac:spMkLst>
        </pc:spChg>
        <pc:picChg chg="mod">
          <ac:chgData name="Jayarathna, Sampath" userId="10951a6d-3610-4a87-8b75-8e5b3ed3f097" providerId="ADAL" clId="{871BDBAC-93E9-4A4F-BFAC-A7EF10EE67FB}" dt="2021-10-05T19:22:10.106" v="0"/>
          <ac:picMkLst>
            <pc:docMk/>
            <pc:sldMk cId="1208404204" sldId="346"/>
            <ac:picMk id="3" creationId="{00000000-0000-0000-0000-000000000000}"/>
          </ac:picMkLst>
        </pc:picChg>
      </pc:sldChg>
      <pc:sldChg chg="modSp modNotes">
        <pc:chgData name="Jayarathna, Sampath" userId="10951a6d-3610-4a87-8b75-8e5b3ed3f097" providerId="ADAL" clId="{871BDBAC-93E9-4A4F-BFAC-A7EF10EE67FB}" dt="2021-10-05T19:22:10.106" v="0"/>
        <pc:sldMkLst>
          <pc:docMk/>
          <pc:sldMk cId="914558215" sldId="347"/>
        </pc:sldMkLst>
        <pc:spChg chg="mod">
          <ac:chgData name="Jayarathna, Sampath" userId="10951a6d-3610-4a87-8b75-8e5b3ed3f097" providerId="ADAL" clId="{871BDBAC-93E9-4A4F-BFAC-A7EF10EE67FB}" dt="2021-10-05T19:22:10.106" v="0"/>
          <ac:spMkLst>
            <pc:docMk/>
            <pc:sldMk cId="914558215" sldId="347"/>
            <ac:spMk id="2" creationId="{00000000-0000-0000-0000-000000000000}"/>
          </ac:spMkLst>
        </pc:spChg>
        <pc:spChg chg="mod">
          <ac:chgData name="Jayarathna, Sampath" userId="10951a6d-3610-4a87-8b75-8e5b3ed3f097" providerId="ADAL" clId="{871BDBAC-93E9-4A4F-BFAC-A7EF10EE67FB}" dt="2021-10-05T19:22:10.106" v="0"/>
          <ac:spMkLst>
            <pc:docMk/>
            <pc:sldMk cId="914558215" sldId="347"/>
            <ac:spMk id="3" creationId="{00000000-0000-0000-0000-000000000000}"/>
          </ac:spMkLst>
        </pc:spChg>
      </pc:sldChg>
      <pc:sldChg chg="modSp mod modNotes">
        <pc:chgData name="Jayarathna, Sampath" userId="10951a6d-3610-4a87-8b75-8e5b3ed3f097" providerId="ADAL" clId="{871BDBAC-93E9-4A4F-BFAC-A7EF10EE67FB}" dt="2021-10-19T19:49:25.519" v="55" actId="14100"/>
        <pc:sldMkLst>
          <pc:docMk/>
          <pc:sldMk cId="3972066631" sldId="348"/>
        </pc:sldMkLst>
        <pc:spChg chg="mod">
          <ac:chgData name="Jayarathna, Sampath" userId="10951a6d-3610-4a87-8b75-8e5b3ed3f097" providerId="ADAL" clId="{871BDBAC-93E9-4A4F-BFAC-A7EF10EE67FB}" dt="2021-10-05T19:22:10.106" v="0"/>
          <ac:spMkLst>
            <pc:docMk/>
            <pc:sldMk cId="3972066631" sldId="348"/>
            <ac:spMk id="2" creationId="{00000000-0000-0000-0000-000000000000}"/>
          </ac:spMkLst>
        </pc:spChg>
        <pc:spChg chg="mod">
          <ac:chgData name="Jayarathna, Sampath" userId="10951a6d-3610-4a87-8b75-8e5b3ed3f097" providerId="ADAL" clId="{871BDBAC-93E9-4A4F-BFAC-A7EF10EE67FB}" dt="2021-10-19T19:49:25.519" v="55" actId="14100"/>
          <ac:spMkLst>
            <pc:docMk/>
            <pc:sldMk cId="3972066631" sldId="348"/>
            <ac:spMk id="3" creationId="{00000000-0000-0000-0000-000000000000}"/>
          </ac:spMkLst>
        </pc:spChg>
        <pc:picChg chg="mod">
          <ac:chgData name="Jayarathna, Sampath" userId="10951a6d-3610-4a87-8b75-8e5b3ed3f097" providerId="ADAL" clId="{871BDBAC-93E9-4A4F-BFAC-A7EF10EE67FB}" dt="2021-10-19T19:49:17.919" v="53" actId="1076"/>
          <ac:picMkLst>
            <pc:docMk/>
            <pc:sldMk cId="3972066631" sldId="348"/>
            <ac:picMk id="4" creationId="{00000000-0000-0000-0000-000000000000}"/>
          </ac:picMkLst>
        </pc:picChg>
      </pc:sldChg>
      <pc:sldChg chg="modSp mod modNotes">
        <pc:chgData name="Jayarathna, Sampath" userId="10951a6d-3610-4a87-8b75-8e5b3ed3f097" providerId="ADAL" clId="{871BDBAC-93E9-4A4F-BFAC-A7EF10EE67FB}" dt="2021-10-19T19:50:11.157" v="60" actId="14100"/>
        <pc:sldMkLst>
          <pc:docMk/>
          <pc:sldMk cId="2074292257" sldId="349"/>
        </pc:sldMkLst>
        <pc:spChg chg="mod">
          <ac:chgData name="Jayarathna, Sampath" userId="10951a6d-3610-4a87-8b75-8e5b3ed3f097" providerId="ADAL" clId="{871BDBAC-93E9-4A4F-BFAC-A7EF10EE67FB}" dt="2021-10-05T19:22:10.106" v="0"/>
          <ac:spMkLst>
            <pc:docMk/>
            <pc:sldMk cId="2074292257" sldId="349"/>
            <ac:spMk id="2" creationId="{00000000-0000-0000-0000-000000000000}"/>
          </ac:spMkLst>
        </pc:spChg>
        <pc:spChg chg="mod">
          <ac:chgData name="Jayarathna, Sampath" userId="10951a6d-3610-4a87-8b75-8e5b3ed3f097" providerId="ADAL" clId="{871BDBAC-93E9-4A4F-BFAC-A7EF10EE67FB}" dt="2021-10-19T19:50:11.157" v="60" actId="14100"/>
          <ac:spMkLst>
            <pc:docMk/>
            <pc:sldMk cId="2074292257" sldId="349"/>
            <ac:spMk id="3" creationId="{00000000-0000-0000-0000-000000000000}"/>
          </ac:spMkLst>
        </pc:spChg>
        <pc:picChg chg="mod">
          <ac:chgData name="Jayarathna, Sampath" userId="10951a6d-3610-4a87-8b75-8e5b3ed3f097" providerId="ADAL" clId="{871BDBAC-93E9-4A4F-BFAC-A7EF10EE67FB}" dt="2021-10-19T19:50:07.223" v="59" actId="1076"/>
          <ac:picMkLst>
            <pc:docMk/>
            <pc:sldMk cId="2074292257" sldId="349"/>
            <ac:picMk id="4" creationId="{00000000-0000-0000-0000-000000000000}"/>
          </ac:picMkLst>
        </pc:picChg>
      </pc:sldChg>
      <pc:sldChg chg="modSp modNotes">
        <pc:chgData name="Jayarathna, Sampath" userId="10951a6d-3610-4a87-8b75-8e5b3ed3f097" providerId="ADAL" clId="{871BDBAC-93E9-4A4F-BFAC-A7EF10EE67FB}" dt="2021-10-05T19:22:10.106" v="0"/>
        <pc:sldMkLst>
          <pc:docMk/>
          <pc:sldMk cId="3473143217" sldId="350"/>
        </pc:sldMkLst>
        <pc:spChg chg="mod">
          <ac:chgData name="Jayarathna, Sampath" userId="10951a6d-3610-4a87-8b75-8e5b3ed3f097" providerId="ADAL" clId="{871BDBAC-93E9-4A4F-BFAC-A7EF10EE67FB}" dt="2021-10-05T19:22:10.106" v="0"/>
          <ac:spMkLst>
            <pc:docMk/>
            <pc:sldMk cId="3473143217" sldId="350"/>
            <ac:spMk id="3" creationId="{00000000-0000-0000-0000-000000000000}"/>
          </ac:spMkLst>
        </pc:spChg>
        <pc:spChg chg="mod">
          <ac:chgData name="Jayarathna, Sampath" userId="10951a6d-3610-4a87-8b75-8e5b3ed3f097" providerId="ADAL" clId="{871BDBAC-93E9-4A4F-BFAC-A7EF10EE67FB}" dt="2021-10-05T19:22:10.106" v="0"/>
          <ac:spMkLst>
            <pc:docMk/>
            <pc:sldMk cId="3473143217" sldId="350"/>
            <ac:spMk id="4" creationId="{00000000-0000-0000-0000-000000000000}"/>
          </ac:spMkLst>
        </pc:spChg>
        <pc:picChg chg="mod">
          <ac:chgData name="Jayarathna, Sampath" userId="10951a6d-3610-4a87-8b75-8e5b3ed3f097" providerId="ADAL" clId="{871BDBAC-93E9-4A4F-BFAC-A7EF10EE67FB}" dt="2021-10-05T19:22:10.106" v="0"/>
          <ac:picMkLst>
            <pc:docMk/>
            <pc:sldMk cId="3473143217" sldId="350"/>
            <ac:picMk id="2" creationId="{00000000-0000-0000-0000-000000000000}"/>
          </ac:picMkLst>
        </pc:picChg>
      </pc:sldChg>
      <pc:sldChg chg="modSp modNotes">
        <pc:chgData name="Jayarathna, Sampath" userId="10951a6d-3610-4a87-8b75-8e5b3ed3f097" providerId="ADAL" clId="{871BDBAC-93E9-4A4F-BFAC-A7EF10EE67FB}" dt="2021-10-05T19:22:10.106" v="0"/>
        <pc:sldMkLst>
          <pc:docMk/>
          <pc:sldMk cId="1886786115" sldId="351"/>
        </pc:sldMkLst>
        <pc:spChg chg="mod">
          <ac:chgData name="Jayarathna, Sampath" userId="10951a6d-3610-4a87-8b75-8e5b3ed3f097" providerId="ADAL" clId="{871BDBAC-93E9-4A4F-BFAC-A7EF10EE67FB}" dt="2021-10-05T19:22:10.106" v="0"/>
          <ac:spMkLst>
            <pc:docMk/>
            <pc:sldMk cId="1886786115" sldId="351"/>
            <ac:spMk id="3" creationId="{00000000-0000-0000-0000-000000000000}"/>
          </ac:spMkLst>
        </pc:spChg>
        <pc:spChg chg="mod">
          <ac:chgData name="Jayarathna, Sampath" userId="10951a6d-3610-4a87-8b75-8e5b3ed3f097" providerId="ADAL" clId="{871BDBAC-93E9-4A4F-BFAC-A7EF10EE67FB}" dt="2021-10-05T19:22:10.106" v="0"/>
          <ac:spMkLst>
            <pc:docMk/>
            <pc:sldMk cId="1886786115" sldId="351"/>
            <ac:spMk id="4" creationId="{00000000-0000-0000-0000-000000000000}"/>
          </ac:spMkLst>
        </pc:spChg>
        <pc:picChg chg="mod">
          <ac:chgData name="Jayarathna, Sampath" userId="10951a6d-3610-4a87-8b75-8e5b3ed3f097" providerId="ADAL" clId="{871BDBAC-93E9-4A4F-BFAC-A7EF10EE67FB}" dt="2021-10-05T19:22:10.106" v="0"/>
          <ac:picMkLst>
            <pc:docMk/>
            <pc:sldMk cId="1886786115" sldId="351"/>
            <ac:picMk id="6146" creationId="{00000000-0000-0000-0000-000000000000}"/>
          </ac:picMkLst>
        </pc:picChg>
      </pc:sldChg>
      <pc:sldChg chg="modSp mod modNotes">
        <pc:chgData name="Jayarathna, Sampath" userId="10951a6d-3610-4a87-8b75-8e5b3ed3f097" providerId="ADAL" clId="{871BDBAC-93E9-4A4F-BFAC-A7EF10EE67FB}" dt="2021-10-05T19:22:10.371" v="6" actId="27636"/>
        <pc:sldMkLst>
          <pc:docMk/>
          <pc:sldMk cId="3842459665" sldId="352"/>
        </pc:sldMkLst>
        <pc:spChg chg="mod">
          <ac:chgData name="Jayarathna, Sampath" userId="10951a6d-3610-4a87-8b75-8e5b3ed3f097" providerId="ADAL" clId="{871BDBAC-93E9-4A4F-BFAC-A7EF10EE67FB}" dt="2021-10-05T19:22:10.371" v="6" actId="27636"/>
          <ac:spMkLst>
            <pc:docMk/>
            <pc:sldMk cId="3842459665" sldId="352"/>
            <ac:spMk id="3" creationId="{00000000-0000-0000-0000-000000000000}"/>
          </ac:spMkLst>
        </pc:spChg>
        <pc:spChg chg="mod">
          <ac:chgData name="Jayarathna, Sampath" userId="10951a6d-3610-4a87-8b75-8e5b3ed3f097" providerId="ADAL" clId="{871BDBAC-93E9-4A4F-BFAC-A7EF10EE67FB}" dt="2021-10-05T19:22:10.106" v="0"/>
          <ac:spMkLst>
            <pc:docMk/>
            <pc:sldMk cId="3842459665" sldId="352"/>
            <ac:spMk id="4" creationId="{00000000-0000-0000-0000-000000000000}"/>
          </ac:spMkLst>
        </pc:spChg>
        <pc:picChg chg="mod">
          <ac:chgData name="Jayarathna, Sampath" userId="10951a6d-3610-4a87-8b75-8e5b3ed3f097" providerId="ADAL" clId="{871BDBAC-93E9-4A4F-BFAC-A7EF10EE67FB}" dt="2021-10-05T19:22:10.106" v="0"/>
          <ac:picMkLst>
            <pc:docMk/>
            <pc:sldMk cId="3842459665" sldId="352"/>
            <ac:picMk id="5" creationId="{00000000-0000-0000-0000-000000000000}"/>
          </ac:picMkLst>
        </pc:picChg>
      </pc:sldChg>
      <pc:sldChg chg="modSp modNotes">
        <pc:chgData name="Jayarathna, Sampath" userId="10951a6d-3610-4a87-8b75-8e5b3ed3f097" providerId="ADAL" clId="{871BDBAC-93E9-4A4F-BFAC-A7EF10EE67FB}" dt="2021-10-05T19:22:10.106" v="0"/>
        <pc:sldMkLst>
          <pc:docMk/>
          <pc:sldMk cId="4061467528" sldId="353"/>
        </pc:sldMkLst>
        <pc:spChg chg="mod">
          <ac:chgData name="Jayarathna, Sampath" userId="10951a6d-3610-4a87-8b75-8e5b3ed3f097" providerId="ADAL" clId="{871BDBAC-93E9-4A4F-BFAC-A7EF10EE67FB}" dt="2021-10-05T19:22:10.106" v="0"/>
          <ac:spMkLst>
            <pc:docMk/>
            <pc:sldMk cId="4061467528" sldId="353"/>
            <ac:spMk id="5" creationId="{00000000-0000-0000-0000-000000000000}"/>
          </ac:spMkLst>
        </pc:spChg>
        <pc:spChg chg="mod">
          <ac:chgData name="Jayarathna, Sampath" userId="10951a6d-3610-4a87-8b75-8e5b3ed3f097" providerId="ADAL" clId="{871BDBAC-93E9-4A4F-BFAC-A7EF10EE67FB}" dt="2021-10-05T19:22:10.106" v="0"/>
          <ac:spMkLst>
            <pc:docMk/>
            <pc:sldMk cId="4061467528" sldId="353"/>
            <ac:spMk id="6" creationId="{00000000-0000-0000-0000-000000000000}"/>
          </ac:spMkLst>
        </pc:spChg>
        <pc:spChg chg="mod">
          <ac:chgData name="Jayarathna, Sampath" userId="10951a6d-3610-4a87-8b75-8e5b3ed3f097" providerId="ADAL" clId="{871BDBAC-93E9-4A4F-BFAC-A7EF10EE67FB}" dt="2021-10-05T19:22:10.106" v="0"/>
          <ac:spMkLst>
            <pc:docMk/>
            <pc:sldMk cId="4061467528" sldId="353"/>
            <ac:spMk id="7" creationId="{00000000-0000-0000-0000-000000000000}"/>
          </ac:spMkLst>
        </pc:spChg>
      </pc:sldChg>
      <pc:sldChg chg="modSp mod">
        <pc:chgData name="Jayarathna, Sampath" userId="10951a6d-3610-4a87-8b75-8e5b3ed3f097" providerId="ADAL" clId="{871BDBAC-93E9-4A4F-BFAC-A7EF10EE67FB}" dt="2021-10-05T19:22:10.246" v="1" actId="27636"/>
        <pc:sldMkLst>
          <pc:docMk/>
          <pc:sldMk cId="616647383" sldId="354"/>
        </pc:sldMkLst>
        <pc:spChg chg="mod">
          <ac:chgData name="Jayarathna, Sampath" userId="10951a6d-3610-4a87-8b75-8e5b3ed3f097" providerId="ADAL" clId="{871BDBAC-93E9-4A4F-BFAC-A7EF10EE67FB}" dt="2021-10-05T19:22:10.106" v="0"/>
          <ac:spMkLst>
            <pc:docMk/>
            <pc:sldMk cId="616647383" sldId="354"/>
            <ac:spMk id="2" creationId="{00000000-0000-0000-0000-000000000000}"/>
          </ac:spMkLst>
        </pc:spChg>
        <pc:spChg chg="mod">
          <ac:chgData name="Jayarathna, Sampath" userId="10951a6d-3610-4a87-8b75-8e5b3ed3f097" providerId="ADAL" clId="{871BDBAC-93E9-4A4F-BFAC-A7EF10EE67FB}" dt="2021-10-05T19:22:10.246" v="1" actId="27636"/>
          <ac:spMkLst>
            <pc:docMk/>
            <pc:sldMk cId="616647383" sldId="354"/>
            <ac:spMk id="3" creationId="{00000000-0000-0000-0000-000000000000}"/>
          </ac:spMkLst>
        </pc:spChg>
        <pc:spChg chg="mod">
          <ac:chgData name="Jayarathna, Sampath" userId="10951a6d-3610-4a87-8b75-8e5b3ed3f097" providerId="ADAL" clId="{871BDBAC-93E9-4A4F-BFAC-A7EF10EE67FB}" dt="2021-10-05T19:22:10.106" v="0"/>
          <ac:spMkLst>
            <pc:docMk/>
            <pc:sldMk cId="616647383" sldId="354"/>
            <ac:spMk id="4" creationId="{00000000-0000-0000-0000-000000000000}"/>
          </ac:spMkLst>
        </pc:spChg>
      </pc:sldChg>
      <pc:sldChg chg="modSp">
        <pc:chgData name="Jayarathna, Sampath" userId="10951a6d-3610-4a87-8b75-8e5b3ed3f097" providerId="ADAL" clId="{871BDBAC-93E9-4A4F-BFAC-A7EF10EE67FB}" dt="2021-10-05T19:22:10.106" v="0"/>
        <pc:sldMkLst>
          <pc:docMk/>
          <pc:sldMk cId="4186668480" sldId="355"/>
        </pc:sldMkLst>
        <pc:spChg chg="mod">
          <ac:chgData name="Jayarathna, Sampath" userId="10951a6d-3610-4a87-8b75-8e5b3ed3f097" providerId="ADAL" clId="{871BDBAC-93E9-4A4F-BFAC-A7EF10EE67FB}" dt="2021-10-05T19:22:10.106" v="0"/>
          <ac:spMkLst>
            <pc:docMk/>
            <pc:sldMk cId="4186668480" sldId="355"/>
            <ac:spMk id="2" creationId="{00000000-0000-0000-0000-000000000000}"/>
          </ac:spMkLst>
        </pc:spChg>
        <pc:spChg chg="mod">
          <ac:chgData name="Jayarathna, Sampath" userId="10951a6d-3610-4a87-8b75-8e5b3ed3f097" providerId="ADAL" clId="{871BDBAC-93E9-4A4F-BFAC-A7EF10EE67FB}" dt="2021-10-05T19:22:10.106" v="0"/>
          <ac:spMkLst>
            <pc:docMk/>
            <pc:sldMk cId="4186668480" sldId="355"/>
            <ac:spMk id="3" creationId="{00000000-0000-0000-0000-000000000000}"/>
          </ac:spMkLst>
        </pc:spChg>
        <pc:spChg chg="mod">
          <ac:chgData name="Jayarathna, Sampath" userId="10951a6d-3610-4a87-8b75-8e5b3ed3f097" providerId="ADAL" clId="{871BDBAC-93E9-4A4F-BFAC-A7EF10EE67FB}" dt="2021-10-05T19:22:10.106" v="0"/>
          <ac:spMkLst>
            <pc:docMk/>
            <pc:sldMk cId="4186668480" sldId="355"/>
            <ac:spMk id="4" creationId="{00000000-0000-0000-0000-000000000000}"/>
          </ac:spMkLst>
        </pc:spChg>
      </pc:sldChg>
      <pc:sldChg chg="modSp">
        <pc:chgData name="Jayarathna, Sampath" userId="10951a6d-3610-4a87-8b75-8e5b3ed3f097" providerId="ADAL" clId="{871BDBAC-93E9-4A4F-BFAC-A7EF10EE67FB}" dt="2021-10-05T19:22:10.106" v="0"/>
        <pc:sldMkLst>
          <pc:docMk/>
          <pc:sldMk cId="2757618382" sldId="356"/>
        </pc:sldMkLst>
        <pc:spChg chg="mod">
          <ac:chgData name="Jayarathna, Sampath" userId="10951a6d-3610-4a87-8b75-8e5b3ed3f097" providerId="ADAL" clId="{871BDBAC-93E9-4A4F-BFAC-A7EF10EE67FB}" dt="2021-10-05T19:22:10.106" v="0"/>
          <ac:spMkLst>
            <pc:docMk/>
            <pc:sldMk cId="2757618382" sldId="356"/>
            <ac:spMk id="2" creationId="{00000000-0000-0000-0000-000000000000}"/>
          </ac:spMkLst>
        </pc:spChg>
        <pc:spChg chg="mod">
          <ac:chgData name="Jayarathna, Sampath" userId="10951a6d-3610-4a87-8b75-8e5b3ed3f097" providerId="ADAL" clId="{871BDBAC-93E9-4A4F-BFAC-A7EF10EE67FB}" dt="2021-10-05T19:22:10.106" v="0"/>
          <ac:spMkLst>
            <pc:docMk/>
            <pc:sldMk cId="2757618382" sldId="356"/>
            <ac:spMk id="3" creationId="{00000000-0000-0000-0000-000000000000}"/>
          </ac:spMkLst>
        </pc:spChg>
        <pc:spChg chg="mod">
          <ac:chgData name="Jayarathna, Sampath" userId="10951a6d-3610-4a87-8b75-8e5b3ed3f097" providerId="ADAL" clId="{871BDBAC-93E9-4A4F-BFAC-A7EF10EE67FB}" dt="2021-10-05T19:22:10.106" v="0"/>
          <ac:spMkLst>
            <pc:docMk/>
            <pc:sldMk cId="2757618382" sldId="356"/>
            <ac:spMk id="4" creationId="{00000000-0000-0000-0000-000000000000}"/>
          </ac:spMkLst>
        </pc:spChg>
      </pc:sldChg>
      <pc:sldChg chg="modSp">
        <pc:chgData name="Jayarathna, Sampath" userId="10951a6d-3610-4a87-8b75-8e5b3ed3f097" providerId="ADAL" clId="{871BDBAC-93E9-4A4F-BFAC-A7EF10EE67FB}" dt="2021-10-05T19:22:10.106" v="0"/>
        <pc:sldMkLst>
          <pc:docMk/>
          <pc:sldMk cId="3425522312" sldId="357"/>
        </pc:sldMkLst>
        <pc:spChg chg="mod">
          <ac:chgData name="Jayarathna, Sampath" userId="10951a6d-3610-4a87-8b75-8e5b3ed3f097" providerId="ADAL" clId="{871BDBAC-93E9-4A4F-BFAC-A7EF10EE67FB}" dt="2021-10-05T19:22:10.106" v="0"/>
          <ac:spMkLst>
            <pc:docMk/>
            <pc:sldMk cId="3425522312" sldId="357"/>
            <ac:spMk id="2" creationId="{00000000-0000-0000-0000-000000000000}"/>
          </ac:spMkLst>
        </pc:spChg>
        <pc:spChg chg="mod">
          <ac:chgData name="Jayarathna, Sampath" userId="10951a6d-3610-4a87-8b75-8e5b3ed3f097" providerId="ADAL" clId="{871BDBAC-93E9-4A4F-BFAC-A7EF10EE67FB}" dt="2021-10-05T19:22:10.106" v="0"/>
          <ac:spMkLst>
            <pc:docMk/>
            <pc:sldMk cId="3425522312" sldId="357"/>
            <ac:spMk id="3" creationId="{00000000-0000-0000-0000-000000000000}"/>
          </ac:spMkLst>
        </pc:spChg>
        <pc:spChg chg="mod">
          <ac:chgData name="Jayarathna, Sampath" userId="10951a6d-3610-4a87-8b75-8e5b3ed3f097" providerId="ADAL" clId="{871BDBAC-93E9-4A4F-BFAC-A7EF10EE67FB}" dt="2021-10-05T19:22:10.106" v="0"/>
          <ac:spMkLst>
            <pc:docMk/>
            <pc:sldMk cId="3425522312" sldId="357"/>
            <ac:spMk id="4" creationId="{00000000-0000-0000-0000-000000000000}"/>
          </ac:spMkLst>
        </pc:spChg>
      </pc:sldChg>
      <pc:sldChg chg="modSp">
        <pc:chgData name="Jayarathna, Sampath" userId="10951a6d-3610-4a87-8b75-8e5b3ed3f097" providerId="ADAL" clId="{871BDBAC-93E9-4A4F-BFAC-A7EF10EE67FB}" dt="2021-10-05T19:22:10.106" v="0"/>
        <pc:sldMkLst>
          <pc:docMk/>
          <pc:sldMk cId="1288393073" sldId="359"/>
        </pc:sldMkLst>
        <pc:spChg chg="mod">
          <ac:chgData name="Jayarathna, Sampath" userId="10951a6d-3610-4a87-8b75-8e5b3ed3f097" providerId="ADAL" clId="{871BDBAC-93E9-4A4F-BFAC-A7EF10EE67FB}" dt="2021-10-05T19:22:10.106" v="0"/>
          <ac:spMkLst>
            <pc:docMk/>
            <pc:sldMk cId="1288393073" sldId="359"/>
            <ac:spMk id="2" creationId="{00000000-0000-0000-0000-000000000000}"/>
          </ac:spMkLst>
        </pc:spChg>
        <pc:spChg chg="mod">
          <ac:chgData name="Jayarathna, Sampath" userId="10951a6d-3610-4a87-8b75-8e5b3ed3f097" providerId="ADAL" clId="{871BDBAC-93E9-4A4F-BFAC-A7EF10EE67FB}" dt="2021-10-05T19:22:10.106" v="0"/>
          <ac:spMkLst>
            <pc:docMk/>
            <pc:sldMk cId="1288393073" sldId="359"/>
            <ac:spMk id="3" creationId="{00000000-0000-0000-0000-000000000000}"/>
          </ac:spMkLst>
        </pc:spChg>
        <pc:spChg chg="mod">
          <ac:chgData name="Jayarathna, Sampath" userId="10951a6d-3610-4a87-8b75-8e5b3ed3f097" providerId="ADAL" clId="{871BDBAC-93E9-4A4F-BFAC-A7EF10EE67FB}" dt="2021-10-05T19:22:10.106" v="0"/>
          <ac:spMkLst>
            <pc:docMk/>
            <pc:sldMk cId="1288393073" sldId="359"/>
            <ac:spMk id="4" creationId="{00000000-0000-0000-0000-000000000000}"/>
          </ac:spMkLst>
        </pc:spChg>
      </pc:sldChg>
      <pc:sldChg chg="modSp">
        <pc:chgData name="Jayarathna, Sampath" userId="10951a6d-3610-4a87-8b75-8e5b3ed3f097" providerId="ADAL" clId="{871BDBAC-93E9-4A4F-BFAC-A7EF10EE67FB}" dt="2021-10-05T19:22:10.106" v="0"/>
        <pc:sldMkLst>
          <pc:docMk/>
          <pc:sldMk cId="3083904774" sldId="360"/>
        </pc:sldMkLst>
        <pc:spChg chg="mod">
          <ac:chgData name="Jayarathna, Sampath" userId="10951a6d-3610-4a87-8b75-8e5b3ed3f097" providerId="ADAL" clId="{871BDBAC-93E9-4A4F-BFAC-A7EF10EE67FB}" dt="2021-10-05T19:22:10.106" v="0"/>
          <ac:spMkLst>
            <pc:docMk/>
            <pc:sldMk cId="3083904774" sldId="360"/>
            <ac:spMk id="2" creationId="{00000000-0000-0000-0000-000000000000}"/>
          </ac:spMkLst>
        </pc:spChg>
        <pc:spChg chg="mod">
          <ac:chgData name="Jayarathna, Sampath" userId="10951a6d-3610-4a87-8b75-8e5b3ed3f097" providerId="ADAL" clId="{871BDBAC-93E9-4A4F-BFAC-A7EF10EE67FB}" dt="2021-10-05T19:22:10.106" v="0"/>
          <ac:spMkLst>
            <pc:docMk/>
            <pc:sldMk cId="3083904774" sldId="360"/>
            <ac:spMk id="3" creationId="{00000000-0000-0000-0000-000000000000}"/>
          </ac:spMkLst>
        </pc:spChg>
        <pc:spChg chg="mod">
          <ac:chgData name="Jayarathna, Sampath" userId="10951a6d-3610-4a87-8b75-8e5b3ed3f097" providerId="ADAL" clId="{871BDBAC-93E9-4A4F-BFAC-A7EF10EE67FB}" dt="2021-10-05T19:22:10.106" v="0"/>
          <ac:spMkLst>
            <pc:docMk/>
            <pc:sldMk cId="3083904774" sldId="360"/>
            <ac:spMk id="4" creationId="{00000000-0000-0000-0000-000000000000}"/>
          </ac:spMkLst>
        </pc:spChg>
      </pc:sldChg>
      <pc:sldChg chg="modSp mod modNotes">
        <pc:chgData name="Jayarathna, Sampath" userId="10951a6d-3610-4a87-8b75-8e5b3ed3f097" providerId="ADAL" clId="{871BDBAC-93E9-4A4F-BFAC-A7EF10EE67FB}" dt="2021-10-05T19:36:57.423" v="20" actId="1076"/>
        <pc:sldMkLst>
          <pc:docMk/>
          <pc:sldMk cId="4239975425" sldId="361"/>
        </pc:sldMkLst>
        <pc:spChg chg="mod">
          <ac:chgData name="Jayarathna, Sampath" userId="10951a6d-3610-4a87-8b75-8e5b3ed3f097" providerId="ADAL" clId="{871BDBAC-93E9-4A4F-BFAC-A7EF10EE67FB}" dt="2021-10-05T19:22:10.106" v="0"/>
          <ac:spMkLst>
            <pc:docMk/>
            <pc:sldMk cId="4239975425" sldId="361"/>
            <ac:spMk id="2" creationId="{00000000-0000-0000-0000-000000000000}"/>
          </ac:spMkLst>
        </pc:spChg>
        <pc:spChg chg="mod">
          <ac:chgData name="Jayarathna, Sampath" userId="10951a6d-3610-4a87-8b75-8e5b3ed3f097" providerId="ADAL" clId="{871BDBAC-93E9-4A4F-BFAC-A7EF10EE67FB}" dt="2021-10-05T19:36:49.247" v="17" actId="14100"/>
          <ac:spMkLst>
            <pc:docMk/>
            <pc:sldMk cId="4239975425" sldId="361"/>
            <ac:spMk id="3" creationId="{00000000-0000-0000-0000-000000000000}"/>
          </ac:spMkLst>
        </pc:spChg>
        <pc:spChg chg="mod">
          <ac:chgData name="Jayarathna, Sampath" userId="10951a6d-3610-4a87-8b75-8e5b3ed3f097" providerId="ADAL" clId="{871BDBAC-93E9-4A4F-BFAC-A7EF10EE67FB}" dt="2021-10-05T19:36:54.971" v="19" actId="1076"/>
          <ac:spMkLst>
            <pc:docMk/>
            <pc:sldMk cId="4239975425" sldId="361"/>
            <ac:spMk id="6" creationId="{00000000-0000-0000-0000-000000000000}"/>
          </ac:spMkLst>
        </pc:spChg>
        <pc:picChg chg="mod">
          <ac:chgData name="Jayarathna, Sampath" userId="10951a6d-3610-4a87-8b75-8e5b3ed3f097" providerId="ADAL" clId="{871BDBAC-93E9-4A4F-BFAC-A7EF10EE67FB}" dt="2021-10-05T19:36:51.864" v="18" actId="1076"/>
          <ac:picMkLst>
            <pc:docMk/>
            <pc:sldMk cId="4239975425" sldId="361"/>
            <ac:picMk id="5" creationId="{00000000-0000-0000-0000-000000000000}"/>
          </ac:picMkLst>
        </pc:picChg>
        <pc:picChg chg="mod">
          <ac:chgData name="Jayarathna, Sampath" userId="10951a6d-3610-4a87-8b75-8e5b3ed3f097" providerId="ADAL" clId="{871BDBAC-93E9-4A4F-BFAC-A7EF10EE67FB}" dt="2021-10-05T19:36:57.423" v="20" actId="1076"/>
          <ac:picMkLst>
            <pc:docMk/>
            <pc:sldMk cId="4239975425" sldId="361"/>
            <ac:picMk id="7" creationId="{00000000-0000-0000-0000-000000000000}"/>
          </ac:picMkLst>
        </pc:picChg>
      </pc:sldChg>
      <pc:sldChg chg="modSp">
        <pc:chgData name="Jayarathna, Sampath" userId="10951a6d-3610-4a87-8b75-8e5b3ed3f097" providerId="ADAL" clId="{871BDBAC-93E9-4A4F-BFAC-A7EF10EE67FB}" dt="2021-10-05T19:22:10.106" v="0"/>
        <pc:sldMkLst>
          <pc:docMk/>
          <pc:sldMk cId="39091904" sldId="362"/>
        </pc:sldMkLst>
        <pc:spChg chg="mod">
          <ac:chgData name="Jayarathna, Sampath" userId="10951a6d-3610-4a87-8b75-8e5b3ed3f097" providerId="ADAL" clId="{871BDBAC-93E9-4A4F-BFAC-A7EF10EE67FB}" dt="2021-10-05T19:22:10.106" v="0"/>
          <ac:spMkLst>
            <pc:docMk/>
            <pc:sldMk cId="39091904" sldId="362"/>
            <ac:spMk id="2" creationId="{00000000-0000-0000-0000-000000000000}"/>
          </ac:spMkLst>
        </pc:spChg>
        <pc:spChg chg="mod">
          <ac:chgData name="Jayarathna, Sampath" userId="10951a6d-3610-4a87-8b75-8e5b3ed3f097" providerId="ADAL" clId="{871BDBAC-93E9-4A4F-BFAC-A7EF10EE67FB}" dt="2021-10-05T19:22:10.106" v="0"/>
          <ac:spMkLst>
            <pc:docMk/>
            <pc:sldMk cId="39091904" sldId="362"/>
            <ac:spMk id="3" creationId="{00000000-0000-0000-0000-000000000000}"/>
          </ac:spMkLst>
        </pc:spChg>
        <pc:spChg chg="mod">
          <ac:chgData name="Jayarathna, Sampath" userId="10951a6d-3610-4a87-8b75-8e5b3ed3f097" providerId="ADAL" clId="{871BDBAC-93E9-4A4F-BFAC-A7EF10EE67FB}" dt="2021-10-05T19:22:10.106" v="0"/>
          <ac:spMkLst>
            <pc:docMk/>
            <pc:sldMk cId="39091904" sldId="362"/>
            <ac:spMk id="4" creationId="{00000000-0000-0000-0000-000000000000}"/>
          </ac:spMkLst>
        </pc:spChg>
      </pc:sldChg>
      <pc:sldChg chg="modSp">
        <pc:chgData name="Jayarathna, Sampath" userId="10951a6d-3610-4a87-8b75-8e5b3ed3f097" providerId="ADAL" clId="{871BDBAC-93E9-4A4F-BFAC-A7EF10EE67FB}" dt="2021-10-05T19:22:10.106" v="0"/>
        <pc:sldMkLst>
          <pc:docMk/>
          <pc:sldMk cId="2073425355" sldId="363"/>
        </pc:sldMkLst>
        <pc:spChg chg="mod">
          <ac:chgData name="Jayarathna, Sampath" userId="10951a6d-3610-4a87-8b75-8e5b3ed3f097" providerId="ADAL" clId="{871BDBAC-93E9-4A4F-BFAC-A7EF10EE67FB}" dt="2021-10-05T19:22:10.106" v="0"/>
          <ac:spMkLst>
            <pc:docMk/>
            <pc:sldMk cId="2073425355" sldId="363"/>
            <ac:spMk id="2" creationId="{00000000-0000-0000-0000-000000000000}"/>
          </ac:spMkLst>
        </pc:spChg>
        <pc:spChg chg="mod">
          <ac:chgData name="Jayarathna, Sampath" userId="10951a6d-3610-4a87-8b75-8e5b3ed3f097" providerId="ADAL" clId="{871BDBAC-93E9-4A4F-BFAC-A7EF10EE67FB}" dt="2021-10-05T19:22:10.106" v="0"/>
          <ac:spMkLst>
            <pc:docMk/>
            <pc:sldMk cId="2073425355" sldId="363"/>
            <ac:spMk id="3" creationId="{00000000-0000-0000-0000-000000000000}"/>
          </ac:spMkLst>
        </pc:spChg>
        <pc:spChg chg="mod">
          <ac:chgData name="Jayarathna, Sampath" userId="10951a6d-3610-4a87-8b75-8e5b3ed3f097" providerId="ADAL" clId="{871BDBAC-93E9-4A4F-BFAC-A7EF10EE67FB}" dt="2021-10-05T19:22:10.106" v="0"/>
          <ac:spMkLst>
            <pc:docMk/>
            <pc:sldMk cId="2073425355" sldId="363"/>
            <ac:spMk id="4" creationId="{00000000-0000-0000-0000-000000000000}"/>
          </ac:spMkLst>
        </pc:spChg>
      </pc:sldChg>
      <pc:sldChg chg="modSp modNotes">
        <pc:chgData name="Jayarathna, Sampath" userId="10951a6d-3610-4a87-8b75-8e5b3ed3f097" providerId="ADAL" clId="{871BDBAC-93E9-4A4F-BFAC-A7EF10EE67FB}" dt="2021-10-05T19:22:10.106" v="0"/>
        <pc:sldMkLst>
          <pc:docMk/>
          <pc:sldMk cId="1211138325" sldId="364"/>
        </pc:sldMkLst>
        <pc:spChg chg="mod">
          <ac:chgData name="Jayarathna, Sampath" userId="10951a6d-3610-4a87-8b75-8e5b3ed3f097" providerId="ADAL" clId="{871BDBAC-93E9-4A4F-BFAC-A7EF10EE67FB}" dt="2021-10-05T19:22:10.106" v="0"/>
          <ac:spMkLst>
            <pc:docMk/>
            <pc:sldMk cId="1211138325" sldId="364"/>
            <ac:spMk id="7170" creationId="{00000000-0000-0000-0000-000000000000}"/>
          </ac:spMkLst>
        </pc:spChg>
        <pc:spChg chg="mod">
          <ac:chgData name="Jayarathna, Sampath" userId="10951a6d-3610-4a87-8b75-8e5b3ed3f097" providerId="ADAL" clId="{871BDBAC-93E9-4A4F-BFAC-A7EF10EE67FB}" dt="2021-10-05T19:22:10.106" v="0"/>
          <ac:spMkLst>
            <pc:docMk/>
            <pc:sldMk cId="1211138325" sldId="364"/>
            <ac:spMk id="7171" creationId="{00000000-0000-0000-0000-000000000000}"/>
          </ac:spMkLst>
        </pc:spChg>
      </pc:sldChg>
      <pc:sldChg chg="modSp modNotes">
        <pc:chgData name="Jayarathna, Sampath" userId="10951a6d-3610-4a87-8b75-8e5b3ed3f097" providerId="ADAL" clId="{871BDBAC-93E9-4A4F-BFAC-A7EF10EE67FB}" dt="2021-10-05T19:22:10.106" v="0"/>
        <pc:sldMkLst>
          <pc:docMk/>
          <pc:sldMk cId="2521155378" sldId="365"/>
        </pc:sldMkLst>
        <pc:spChg chg="mod">
          <ac:chgData name="Jayarathna, Sampath" userId="10951a6d-3610-4a87-8b75-8e5b3ed3f097" providerId="ADAL" clId="{871BDBAC-93E9-4A4F-BFAC-A7EF10EE67FB}" dt="2021-10-05T19:22:10.106" v="0"/>
          <ac:spMkLst>
            <pc:docMk/>
            <pc:sldMk cId="2521155378" sldId="365"/>
            <ac:spMk id="9" creationId="{00000000-0000-0000-0000-000000000000}"/>
          </ac:spMkLst>
        </pc:spChg>
        <pc:picChg chg="mod">
          <ac:chgData name="Jayarathna, Sampath" userId="10951a6d-3610-4a87-8b75-8e5b3ed3f097" providerId="ADAL" clId="{871BDBAC-93E9-4A4F-BFAC-A7EF10EE67FB}" dt="2021-10-05T19:22:10.106" v="0"/>
          <ac:picMkLst>
            <pc:docMk/>
            <pc:sldMk cId="2521155378" sldId="365"/>
            <ac:picMk id="5" creationId="{00000000-0000-0000-0000-000000000000}"/>
          </ac:picMkLst>
        </pc:picChg>
      </pc:sldChg>
      <pc:sldChg chg="modSp modNotes">
        <pc:chgData name="Jayarathna, Sampath" userId="10951a6d-3610-4a87-8b75-8e5b3ed3f097" providerId="ADAL" clId="{871BDBAC-93E9-4A4F-BFAC-A7EF10EE67FB}" dt="2021-10-05T19:22:10.106" v="0"/>
        <pc:sldMkLst>
          <pc:docMk/>
          <pc:sldMk cId="4232617358" sldId="367"/>
        </pc:sldMkLst>
        <pc:spChg chg="mod">
          <ac:chgData name="Jayarathna, Sampath" userId="10951a6d-3610-4a87-8b75-8e5b3ed3f097" providerId="ADAL" clId="{871BDBAC-93E9-4A4F-BFAC-A7EF10EE67FB}" dt="2021-10-05T19:22:10.106" v="0"/>
          <ac:spMkLst>
            <pc:docMk/>
            <pc:sldMk cId="4232617358" sldId="367"/>
            <ac:spMk id="2" creationId="{00000000-0000-0000-0000-000000000000}"/>
          </ac:spMkLst>
        </pc:spChg>
        <pc:spChg chg="mod">
          <ac:chgData name="Jayarathna, Sampath" userId="10951a6d-3610-4a87-8b75-8e5b3ed3f097" providerId="ADAL" clId="{871BDBAC-93E9-4A4F-BFAC-A7EF10EE67FB}" dt="2021-10-05T19:22:10.106" v="0"/>
          <ac:spMkLst>
            <pc:docMk/>
            <pc:sldMk cId="4232617358" sldId="367"/>
            <ac:spMk id="51" creationId="{00000000-0000-0000-0000-000000000000}"/>
          </ac:spMkLst>
        </pc:spChg>
        <pc:picChg chg="mod">
          <ac:chgData name="Jayarathna, Sampath" userId="10951a6d-3610-4a87-8b75-8e5b3ed3f097" providerId="ADAL" clId="{871BDBAC-93E9-4A4F-BFAC-A7EF10EE67FB}" dt="2021-10-05T19:22:10.106" v="0"/>
          <ac:picMkLst>
            <pc:docMk/>
            <pc:sldMk cId="4232617358" sldId="367"/>
            <ac:picMk id="3" creationId="{00000000-0000-0000-0000-000000000000}"/>
          </ac:picMkLst>
        </pc:picChg>
        <pc:picChg chg="mod">
          <ac:chgData name="Jayarathna, Sampath" userId="10951a6d-3610-4a87-8b75-8e5b3ed3f097" providerId="ADAL" clId="{871BDBAC-93E9-4A4F-BFAC-A7EF10EE67FB}" dt="2021-10-05T19:22:10.106" v="0"/>
          <ac:picMkLst>
            <pc:docMk/>
            <pc:sldMk cId="4232617358" sldId="367"/>
            <ac:picMk id="4" creationId="{00000000-0000-0000-0000-000000000000}"/>
          </ac:picMkLst>
        </pc:picChg>
        <pc:picChg chg="mod">
          <ac:chgData name="Jayarathna, Sampath" userId="10951a6d-3610-4a87-8b75-8e5b3ed3f097" providerId="ADAL" clId="{871BDBAC-93E9-4A4F-BFAC-A7EF10EE67FB}" dt="2021-10-05T19:22:10.106" v="0"/>
          <ac:picMkLst>
            <pc:docMk/>
            <pc:sldMk cId="4232617358" sldId="367"/>
            <ac:picMk id="6" creationId="{00000000-0000-0000-0000-000000000000}"/>
          </ac:picMkLst>
        </pc:picChg>
      </pc:sldChg>
      <pc:sldChg chg="modSp modNotes">
        <pc:chgData name="Jayarathna, Sampath" userId="10951a6d-3610-4a87-8b75-8e5b3ed3f097" providerId="ADAL" clId="{871BDBAC-93E9-4A4F-BFAC-A7EF10EE67FB}" dt="2021-10-05T19:22:10.106" v="0"/>
        <pc:sldMkLst>
          <pc:docMk/>
          <pc:sldMk cId="3349226859" sldId="368"/>
        </pc:sldMkLst>
        <pc:spChg chg="mod">
          <ac:chgData name="Jayarathna, Sampath" userId="10951a6d-3610-4a87-8b75-8e5b3ed3f097" providerId="ADAL" clId="{871BDBAC-93E9-4A4F-BFAC-A7EF10EE67FB}" dt="2021-10-05T19:22:10.106" v="0"/>
          <ac:spMkLst>
            <pc:docMk/>
            <pc:sldMk cId="3349226859" sldId="368"/>
            <ac:spMk id="2" creationId="{00000000-0000-0000-0000-000000000000}"/>
          </ac:spMkLst>
        </pc:spChg>
        <pc:spChg chg="mod">
          <ac:chgData name="Jayarathna, Sampath" userId="10951a6d-3610-4a87-8b75-8e5b3ed3f097" providerId="ADAL" clId="{871BDBAC-93E9-4A4F-BFAC-A7EF10EE67FB}" dt="2021-10-05T19:22:10.106" v="0"/>
          <ac:spMkLst>
            <pc:docMk/>
            <pc:sldMk cId="3349226859" sldId="368"/>
            <ac:spMk id="6" creationId="{00000000-0000-0000-0000-000000000000}"/>
          </ac:spMkLst>
        </pc:spChg>
        <pc:picChg chg="mod">
          <ac:chgData name="Jayarathna, Sampath" userId="10951a6d-3610-4a87-8b75-8e5b3ed3f097" providerId="ADAL" clId="{871BDBAC-93E9-4A4F-BFAC-A7EF10EE67FB}" dt="2021-10-05T19:22:10.106" v="0"/>
          <ac:picMkLst>
            <pc:docMk/>
            <pc:sldMk cId="3349226859" sldId="368"/>
            <ac:picMk id="5" creationId="{00000000-0000-0000-0000-000000000000}"/>
          </ac:picMkLst>
        </pc:picChg>
      </pc:sldChg>
      <pc:sldChg chg="modSp">
        <pc:chgData name="Jayarathna, Sampath" userId="10951a6d-3610-4a87-8b75-8e5b3ed3f097" providerId="ADAL" clId="{871BDBAC-93E9-4A4F-BFAC-A7EF10EE67FB}" dt="2021-10-05T19:22:10.106" v="0"/>
        <pc:sldMkLst>
          <pc:docMk/>
          <pc:sldMk cId="2236561832" sldId="369"/>
        </pc:sldMkLst>
        <pc:spChg chg="mod">
          <ac:chgData name="Jayarathna, Sampath" userId="10951a6d-3610-4a87-8b75-8e5b3ed3f097" providerId="ADAL" clId="{871BDBAC-93E9-4A4F-BFAC-A7EF10EE67FB}" dt="2021-10-05T19:22:10.106" v="0"/>
          <ac:spMkLst>
            <pc:docMk/>
            <pc:sldMk cId="2236561832" sldId="369"/>
            <ac:spMk id="2" creationId="{00000000-0000-0000-0000-000000000000}"/>
          </ac:spMkLst>
        </pc:spChg>
        <pc:picChg chg="mod">
          <ac:chgData name="Jayarathna, Sampath" userId="10951a6d-3610-4a87-8b75-8e5b3ed3f097" providerId="ADAL" clId="{871BDBAC-93E9-4A4F-BFAC-A7EF10EE67FB}" dt="2021-10-05T19:22:10.106" v="0"/>
          <ac:picMkLst>
            <pc:docMk/>
            <pc:sldMk cId="2236561832" sldId="369"/>
            <ac:picMk id="3" creationId="{00000000-0000-0000-0000-000000000000}"/>
          </ac:picMkLst>
        </pc:picChg>
        <pc:picChg chg="mod">
          <ac:chgData name="Jayarathna, Sampath" userId="10951a6d-3610-4a87-8b75-8e5b3ed3f097" providerId="ADAL" clId="{871BDBAC-93E9-4A4F-BFAC-A7EF10EE67FB}" dt="2021-10-05T19:22:10.106" v="0"/>
          <ac:picMkLst>
            <pc:docMk/>
            <pc:sldMk cId="2236561832" sldId="369"/>
            <ac:picMk id="5" creationId="{00000000-0000-0000-0000-000000000000}"/>
          </ac:picMkLst>
        </pc:picChg>
      </pc:sldChg>
      <pc:sldChg chg="modSp mod">
        <pc:chgData name="Jayarathna, Sampath" userId="10951a6d-3610-4a87-8b75-8e5b3ed3f097" providerId="ADAL" clId="{871BDBAC-93E9-4A4F-BFAC-A7EF10EE67FB}" dt="2021-10-05T19:22:10.418" v="8" actId="27636"/>
        <pc:sldMkLst>
          <pc:docMk/>
          <pc:sldMk cId="1742013633" sldId="370"/>
        </pc:sldMkLst>
        <pc:spChg chg="mod">
          <ac:chgData name="Jayarathna, Sampath" userId="10951a6d-3610-4a87-8b75-8e5b3ed3f097" providerId="ADAL" clId="{871BDBAC-93E9-4A4F-BFAC-A7EF10EE67FB}" dt="2021-10-05T19:22:10.106" v="0"/>
          <ac:spMkLst>
            <pc:docMk/>
            <pc:sldMk cId="1742013633" sldId="370"/>
            <ac:spMk id="2" creationId="{00000000-0000-0000-0000-000000000000}"/>
          </ac:spMkLst>
        </pc:spChg>
        <pc:spChg chg="mod">
          <ac:chgData name="Jayarathna, Sampath" userId="10951a6d-3610-4a87-8b75-8e5b3ed3f097" providerId="ADAL" clId="{871BDBAC-93E9-4A4F-BFAC-A7EF10EE67FB}" dt="2021-10-05T19:22:10.418" v="8" actId="27636"/>
          <ac:spMkLst>
            <pc:docMk/>
            <pc:sldMk cId="1742013633" sldId="370"/>
            <ac:spMk id="8" creationId="{00000000-0000-0000-0000-000000000000}"/>
          </ac:spMkLst>
        </pc:spChg>
      </pc:sldChg>
      <pc:sldChg chg="modSp">
        <pc:chgData name="Jayarathna, Sampath" userId="10951a6d-3610-4a87-8b75-8e5b3ed3f097" providerId="ADAL" clId="{871BDBAC-93E9-4A4F-BFAC-A7EF10EE67FB}" dt="2021-10-05T19:22:10.106" v="0"/>
        <pc:sldMkLst>
          <pc:docMk/>
          <pc:sldMk cId="3438803660" sldId="371"/>
        </pc:sldMkLst>
        <pc:spChg chg="mod">
          <ac:chgData name="Jayarathna, Sampath" userId="10951a6d-3610-4a87-8b75-8e5b3ed3f097" providerId="ADAL" clId="{871BDBAC-93E9-4A4F-BFAC-A7EF10EE67FB}" dt="2021-10-05T19:22:10.106" v="0"/>
          <ac:spMkLst>
            <pc:docMk/>
            <pc:sldMk cId="3438803660" sldId="371"/>
            <ac:spMk id="2" creationId="{00000000-0000-0000-0000-000000000000}"/>
          </ac:spMkLst>
        </pc:spChg>
        <pc:spChg chg="mod">
          <ac:chgData name="Jayarathna, Sampath" userId="10951a6d-3610-4a87-8b75-8e5b3ed3f097" providerId="ADAL" clId="{871BDBAC-93E9-4A4F-BFAC-A7EF10EE67FB}" dt="2021-10-05T19:22:10.106" v="0"/>
          <ac:spMkLst>
            <pc:docMk/>
            <pc:sldMk cId="3438803660" sldId="371"/>
            <ac:spMk id="3" creationId="{00000000-0000-0000-0000-000000000000}"/>
          </ac:spMkLst>
        </pc:spChg>
        <pc:spChg chg="mod">
          <ac:chgData name="Jayarathna, Sampath" userId="10951a6d-3610-4a87-8b75-8e5b3ed3f097" providerId="ADAL" clId="{871BDBAC-93E9-4A4F-BFAC-A7EF10EE67FB}" dt="2021-10-05T19:22:10.106" v="0"/>
          <ac:spMkLst>
            <pc:docMk/>
            <pc:sldMk cId="3438803660" sldId="371"/>
            <ac:spMk id="4" creationId="{00000000-0000-0000-0000-000000000000}"/>
          </ac:spMkLst>
        </pc:spChg>
      </pc:sldChg>
      <pc:sldChg chg="modSp add mod">
        <pc:chgData name="Jayarathna, Sampath" userId="10951a6d-3610-4a87-8b75-8e5b3ed3f097" providerId="ADAL" clId="{871BDBAC-93E9-4A4F-BFAC-A7EF10EE67FB}" dt="2021-10-05T19:58:21.760" v="43" actId="20577"/>
        <pc:sldMkLst>
          <pc:docMk/>
          <pc:sldMk cId="3699270655" sldId="372"/>
        </pc:sldMkLst>
        <pc:spChg chg="mod">
          <ac:chgData name="Jayarathna, Sampath" userId="10951a6d-3610-4a87-8b75-8e5b3ed3f097" providerId="ADAL" clId="{871BDBAC-93E9-4A4F-BFAC-A7EF10EE67FB}" dt="2021-10-05T19:57:52.822" v="35" actId="20577"/>
          <ac:spMkLst>
            <pc:docMk/>
            <pc:sldMk cId="3699270655" sldId="372"/>
            <ac:spMk id="2" creationId="{00000000-0000-0000-0000-000000000000}"/>
          </ac:spMkLst>
        </pc:spChg>
        <pc:spChg chg="mod">
          <ac:chgData name="Jayarathna, Sampath" userId="10951a6d-3610-4a87-8b75-8e5b3ed3f097" providerId="ADAL" clId="{871BDBAC-93E9-4A4F-BFAC-A7EF10EE67FB}" dt="2021-10-05T19:58:21.760" v="43" actId="20577"/>
          <ac:spMkLst>
            <pc:docMk/>
            <pc:sldMk cId="3699270655" sldId="372"/>
            <ac:spMk id="3" creationId="{00000000-0000-0000-0000-000000000000}"/>
          </ac:spMkLst>
        </pc:spChg>
      </pc:sldChg>
      <pc:sldMasterChg chg="modSp modSldLayout">
        <pc:chgData name="Jayarathna, Sampath" userId="10951a6d-3610-4a87-8b75-8e5b3ed3f097" providerId="ADAL" clId="{871BDBAC-93E9-4A4F-BFAC-A7EF10EE67FB}" dt="2021-10-05T19:22:10.106" v="0"/>
        <pc:sldMasterMkLst>
          <pc:docMk/>
          <pc:sldMasterMk cId="2069273455" sldId="2147483828"/>
        </pc:sldMasterMkLst>
        <pc:spChg chg="mod">
          <ac:chgData name="Jayarathna, Sampath" userId="10951a6d-3610-4a87-8b75-8e5b3ed3f097" providerId="ADAL" clId="{871BDBAC-93E9-4A4F-BFAC-A7EF10EE67FB}" dt="2021-10-05T19:22:10.106" v="0"/>
          <ac:spMkLst>
            <pc:docMk/>
            <pc:sldMasterMk cId="2069273455" sldId="2147483828"/>
            <ac:spMk id="2"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ac:spMk id="3"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ac:spMk id="6" creationId="{00000000-0000-0000-0000-000000000000}"/>
          </ac:spMkLst>
        </pc:spChg>
        <pc:cxnChg chg="mod">
          <ac:chgData name="Jayarathna, Sampath" userId="10951a6d-3610-4a87-8b75-8e5b3ed3f097" providerId="ADAL" clId="{871BDBAC-93E9-4A4F-BFAC-A7EF10EE67FB}" dt="2021-10-05T19:22:10.106" v="0"/>
          <ac:cxnSpMkLst>
            <pc:docMk/>
            <pc:sldMasterMk cId="2069273455" sldId="2147483828"/>
            <ac:cxnSpMk id="7" creationId="{00000000-0000-0000-0000-000000000000}"/>
          </ac:cxnSpMkLst>
        </pc:cxnChg>
        <pc:sldLayoutChg chg="modSp">
          <pc:chgData name="Jayarathna, Sampath" userId="10951a6d-3610-4a87-8b75-8e5b3ed3f097" providerId="ADAL" clId="{871BDBAC-93E9-4A4F-BFAC-A7EF10EE67FB}" dt="2021-10-05T19:22:10.106" v="0"/>
          <pc:sldLayoutMkLst>
            <pc:docMk/>
            <pc:sldMasterMk cId="2069273455" sldId="2147483828"/>
            <pc:sldLayoutMk cId="2424340929" sldId="2147483829"/>
          </pc:sldLayoutMkLst>
          <pc:spChg chg="mod">
            <ac:chgData name="Jayarathna, Sampath" userId="10951a6d-3610-4a87-8b75-8e5b3ed3f097" providerId="ADAL" clId="{871BDBAC-93E9-4A4F-BFAC-A7EF10EE67FB}" dt="2021-10-05T19:22:10.106" v="0"/>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871BDBAC-93E9-4A4F-BFAC-A7EF10EE67FB}" dt="2021-10-05T19:22:10.106" v="0"/>
          <pc:sldLayoutMkLst>
            <pc:docMk/>
            <pc:sldMasterMk cId="2069273455" sldId="2147483828"/>
            <pc:sldLayoutMk cId="2664131826" sldId="2147483831"/>
          </pc:sldLayoutMkLst>
          <pc:spChg chg="mod">
            <ac:chgData name="Jayarathna, Sampath" userId="10951a6d-3610-4a87-8b75-8e5b3ed3f097" providerId="ADAL" clId="{871BDBAC-93E9-4A4F-BFAC-A7EF10EE67FB}" dt="2021-10-05T19:22:10.106" v="0"/>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871BDBAC-93E9-4A4F-BFAC-A7EF10EE67FB}" dt="2021-10-05T19:22:10.106" v="0"/>
          <pc:sldLayoutMkLst>
            <pc:docMk/>
            <pc:sldMasterMk cId="2069273455" sldId="2147483828"/>
            <pc:sldLayoutMk cId="2650597333" sldId="2147483832"/>
          </pc:sldLayoutMkLst>
          <pc:spChg chg="mod">
            <ac:chgData name="Jayarathna, Sampath" userId="10951a6d-3610-4a87-8b75-8e5b3ed3f097" providerId="ADAL" clId="{871BDBAC-93E9-4A4F-BFAC-A7EF10EE67FB}" dt="2021-10-05T19:22:10.106" v="0"/>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871BDBAC-93E9-4A4F-BFAC-A7EF10EE67FB}" dt="2021-10-05T19:22:10.106" v="0"/>
          <pc:sldLayoutMkLst>
            <pc:docMk/>
            <pc:sldMasterMk cId="2069273455" sldId="2147483828"/>
            <pc:sldLayoutMk cId="769485569" sldId="2147483833"/>
          </pc:sldLayoutMkLst>
          <pc:spChg chg="mod">
            <ac:chgData name="Jayarathna, Sampath" userId="10951a6d-3610-4a87-8b75-8e5b3ed3f097" providerId="ADAL" clId="{871BDBAC-93E9-4A4F-BFAC-A7EF10EE67FB}" dt="2021-10-05T19:22:10.106" v="0"/>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871BDBAC-93E9-4A4F-BFAC-A7EF10EE67FB}" dt="2021-10-05T19:22:10.106" v="0"/>
          <pc:sldLayoutMkLst>
            <pc:docMk/>
            <pc:sldMasterMk cId="2069273455" sldId="2147483828"/>
            <pc:sldLayoutMk cId="950812625" sldId="2147483836"/>
          </pc:sldLayoutMkLst>
          <pc:spChg chg="mod">
            <ac:chgData name="Jayarathna, Sampath" userId="10951a6d-3610-4a87-8b75-8e5b3ed3f097" providerId="ADAL" clId="{871BDBAC-93E9-4A4F-BFAC-A7EF10EE67FB}" dt="2021-10-05T19:22:10.106" v="0"/>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871BDBAC-93E9-4A4F-BFAC-A7EF10EE67FB}" dt="2021-10-05T19:22:10.106" v="0"/>
          <pc:sldLayoutMkLst>
            <pc:docMk/>
            <pc:sldMasterMk cId="2069273455" sldId="2147483828"/>
            <pc:sldLayoutMk cId="2014582595" sldId="2147483837"/>
          </pc:sldLayoutMkLst>
          <pc:spChg chg="mod">
            <ac:chgData name="Jayarathna, Sampath" userId="10951a6d-3610-4a87-8b75-8e5b3ed3f097" providerId="ADAL" clId="{871BDBAC-93E9-4A4F-BFAC-A7EF10EE67FB}" dt="2021-10-05T19:22:10.106" v="0"/>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871BDBAC-93E9-4A4F-BFAC-A7EF10EE67FB}" dt="2021-10-05T19:22:10.106" v="0"/>
          <pc:sldLayoutMkLst>
            <pc:docMk/>
            <pc:sldMasterMk cId="2069273455" sldId="2147483828"/>
            <pc:sldLayoutMk cId="820685412" sldId="2147483839"/>
          </pc:sldLayoutMkLst>
          <pc:spChg chg="mod">
            <ac:chgData name="Jayarathna, Sampath" userId="10951a6d-3610-4a87-8b75-8e5b3ed3f097" providerId="ADAL" clId="{871BDBAC-93E9-4A4F-BFAC-A7EF10EE67FB}" dt="2021-10-05T19:22:10.106" v="0"/>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871BDBAC-93E9-4A4F-BFAC-A7EF10EE67FB}" dt="2021-10-05T19:22:10.106" v="0"/>
            <ac:spMkLst>
              <pc:docMk/>
              <pc:sldMasterMk cId="2069273455" sldId="2147483828"/>
              <pc:sldLayoutMk cId="820685412" sldId="2147483839"/>
              <ac:spMk id="3" creationId="{00000000-0000-0000-0000-000000000000}"/>
            </ac:spMkLst>
          </pc:spChg>
        </pc:sldLayoutChg>
      </pc:sldMasterChg>
      <pc:sldMasterChg chg="addSp">
        <pc:chgData name="Jayarathna, Sampath" userId="10951a6d-3610-4a87-8b75-8e5b3ed3f097" providerId="ADAL" clId="{871BDBAC-93E9-4A4F-BFAC-A7EF10EE67FB}" dt="2021-10-05T19:22:10.106" v="0"/>
        <pc:sldMasterMkLst>
          <pc:docMk/>
          <pc:sldMasterMk cId="1316576000" sldId="2147483840"/>
        </pc:sldMasterMkLst>
        <pc:cxnChg chg="add">
          <ac:chgData name="Jayarathna, Sampath" userId="10951a6d-3610-4a87-8b75-8e5b3ed3f097" providerId="ADAL" clId="{871BDBAC-93E9-4A4F-BFAC-A7EF10EE67FB}" dt="2021-10-05T19:22:10.106" v="0"/>
          <ac:cxnSpMkLst>
            <pc:docMk/>
            <pc:sldMasterMk cId="1316576000" sldId="2147483840"/>
            <ac:cxnSpMk id="7" creationId="{B3E16CC1-495D-488D-88D1-BB927378E519}"/>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estionpro.com/blog/nominal-scal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questionpro.com/blog/ordinal-scal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428767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Random, stratified, systematic, cluster (natural)</a:t>
            </a:r>
          </a:p>
        </p:txBody>
      </p:sp>
      <p:sp>
        <p:nvSpPr>
          <p:cNvPr id="4" name="Slide Number Placeholder 3"/>
          <p:cNvSpPr>
            <a:spLocks noGrp="1"/>
          </p:cNvSpPr>
          <p:nvPr>
            <p:ph type="sldNum" sz="quarter" idx="10"/>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29580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Examples</a:t>
            </a:r>
            <a:r>
              <a:rPr lang="en-US"/>
              <a:t>: election polls</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25</a:t>
            </a:fld>
            <a:endParaRPr lang="en-US"/>
          </a:p>
        </p:txBody>
      </p:sp>
    </p:spTree>
    <p:extLst>
      <p:ext uri="{BB962C8B-B14F-4D97-AF65-F5344CB8AC3E}">
        <p14:creationId xmlns:p14="http://schemas.microsoft.com/office/powerpoint/2010/main" val="422177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315576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Random, stratified, systematic, cluster (natural)</a:t>
            </a:r>
          </a:p>
        </p:txBody>
      </p:sp>
      <p:sp>
        <p:nvSpPr>
          <p:cNvPr id="4" name="Slide Number Placeholder 3"/>
          <p:cNvSpPr>
            <a:spLocks noGrp="1"/>
          </p:cNvSpPr>
          <p:nvPr>
            <p:ph type="sldNum" sz="quarter" idx="10"/>
          </p:nvPr>
        </p:nvSpPr>
        <p:spPr/>
        <p:txBody>
          <a:bodyPr/>
          <a:lstStyle/>
          <a:p>
            <a:fld id="{CB4F38C2-4548-F541-8261-4C1D96E7A166}" type="slidenum">
              <a:rPr lang="en-US" smtClean="0"/>
              <a:pPr/>
              <a:t>27</a:t>
            </a:fld>
            <a:endParaRPr lang="en-US"/>
          </a:p>
        </p:txBody>
      </p:sp>
    </p:spTree>
    <p:extLst>
      <p:ext uri="{BB962C8B-B14F-4D97-AF65-F5344CB8AC3E}">
        <p14:creationId xmlns:p14="http://schemas.microsoft.com/office/powerpoint/2010/main" val="279183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1177920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29</a:t>
            </a:fld>
            <a:endParaRPr lang="en-US"/>
          </a:p>
        </p:txBody>
      </p:sp>
    </p:spTree>
    <p:extLst>
      <p:ext uri="{BB962C8B-B14F-4D97-AF65-F5344CB8AC3E}">
        <p14:creationId xmlns:p14="http://schemas.microsoft.com/office/powerpoint/2010/main" val="319627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333005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31</a:t>
            </a:fld>
            <a:endParaRPr lang="en-US"/>
          </a:p>
        </p:txBody>
      </p:sp>
    </p:spTree>
    <p:extLst>
      <p:ext uri="{BB962C8B-B14F-4D97-AF65-F5344CB8AC3E}">
        <p14:creationId xmlns:p14="http://schemas.microsoft.com/office/powerpoint/2010/main" val="2765524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2388136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34</a:t>
            </a:fld>
            <a:endParaRPr lang="en-US"/>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extLst>
      <p:ext uri="{BB962C8B-B14F-4D97-AF65-F5344CB8AC3E}">
        <p14:creationId xmlns:p14="http://schemas.microsoft.com/office/powerpoint/2010/main" val="211613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1960755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35</a:t>
            </a:fld>
            <a:endParaRPr lang="en-US"/>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extLst>
      <p:ext uri="{BB962C8B-B14F-4D97-AF65-F5344CB8AC3E}">
        <p14:creationId xmlns:p14="http://schemas.microsoft.com/office/powerpoint/2010/main" val="1942368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36</a:t>
            </a:fld>
            <a:endParaRPr lang="en-US"/>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a:p>
        </p:txBody>
      </p:sp>
    </p:spTree>
    <p:extLst>
      <p:ext uri="{BB962C8B-B14F-4D97-AF65-F5344CB8AC3E}">
        <p14:creationId xmlns:p14="http://schemas.microsoft.com/office/powerpoint/2010/main" val="892447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sz="1050"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37</a:t>
            </a:fld>
            <a:endParaRPr lang="en-US"/>
          </a:p>
        </p:txBody>
      </p:sp>
    </p:spTree>
    <p:extLst>
      <p:ext uri="{BB962C8B-B14F-4D97-AF65-F5344CB8AC3E}">
        <p14:creationId xmlns:p14="http://schemas.microsoft.com/office/powerpoint/2010/main" val="4253905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98463" y="692150"/>
            <a:ext cx="6143625" cy="3455988"/>
          </a:xfrm>
          <a:solidFill>
            <a:srgbClr val="FFFFFF"/>
          </a:solidFill>
          <a:ln/>
        </p:spPr>
      </p:sp>
      <p:sp>
        <p:nvSpPr>
          <p:cNvPr id="89091" name="Rectangle 3"/>
          <p:cNvSpPr>
            <a:spLocks noGrp="1" noChangeArrowheads="1"/>
          </p:cNvSpPr>
          <p:nvPr>
            <p:ph type="body" idx="1"/>
          </p:nvPr>
        </p:nvSpPr>
        <p:spPr>
          <a:xfrm>
            <a:off x="923925" y="4378325"/>
            <a:ext cx="5086350" cy="4149725"/>
          </a:xfrm>
          <a:solidFill>
            <a:srgbClr val="FFFFFF"/>
          </a:solidFill>
          <a:ln>
            <a:solidFill>
              <a:srgbClr val="000000"/>
            </a:solidFill>
          </a:ln>
        </p:spPr>
        <p:txBody>
          <a:bodyPr lIns="90743" tIns="45370" rIns="90743" bIns="45370"/>
          <a:lstStyle/>
          <a:p>
            <a:endParaRPr lang="en-US"/>
          </a:p>
        </p:txBody>
      </p:sp>
    </p:spTree>
    <p:extLst>
      <p:ext uri="{BB962C8B-B14F-4D97-AF65-F5344CB8AC3E}">
        <p14:creationId xmlns:p14="http://schemas.microsoft.com/office/powerpoint/2010/main" val="2694702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98463" y="692150"/>
            <a:ext cx="6143625" cy="3455988"/>
          </a:xfrm>
          <a:solidFill>
            <a:srgbClr val="FFFFFF"/>
          </a:solidFill>
          <a:ln/>
        </p:spPr>
      </p:sp>
      <p:sp>
        <p:nvSpPr>
          <p:cNvPr id="89091" name="Rectangle 3"/>
          <p:cNvSpPr>
            <a:spLocks noGrp="1" noChangeArrowheads="1"/>
          </p:cNvSpPr>
          <p:nvPr>
            <p:ph type="body" idx="1"/>
          </p:nvPr>
        </p:nvSpPr>
        <p:spPr>
          <a:xfrm>
            <a:off x="923925" y="4378325"/>
            <a:ext cx="5086350" cy="4149725"/>
          </a:xfrm>
          <a:solidFill>
            <a:srgbClr val="FFFFFF"/>
          </a:solidFill>
          <a:ln>
            <a:solidFill>
              <a:srgbClr val="000000"/>
            </a:solidFill>
          </a:ln>
        </p:spPr>
        <p:txBody>
          <a:bodyPr lIns="90743" tIns="45370" rIns="90743" bIns="45370"/>
          <a:lstStyle/>
          <a:p>
            <a:endParaRPr lang="en-US"/>
          </a:p>
        </p:txBody>
      </p:sp>
    </p:spTree>
    <p:extLst>
      <p:ext uri="{BB962C8B-B14F-4D97-AF65-F5344CB8AC3E}">
        <p14:creationId xmlns:p14="http://schemas.microsoft.com/office/powerpoint/2010/main" val="2192065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41</a:t>
            </a:fld>
            <a:endParaRPr lang="en-US"/>
          </a:p>
        </p:txBody>
      </p:sp>
    </p:spTree>
    <p:extLst>
      <p:ext uri="{BB962C8B-B14F-4D97-AF65-F5344CB8AC3E}">
        <p14:creationId xmlns:p14="http://schemas.microsoft.com/office/powerpoint/2010/main" val="2645540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46</a:t>
            </a:fld>
            <a:endParaRPr lang="en-US"/>
          </a:p>
        </p:txBody>
      </p:sp>
    </p:spTree>
    <p:extLst>
      <p:ext uri="{BB962C8B-B14F-4D97-AF65-F5344CB8AC3E}">
        <p14:creationId xmlns:p14="http://schemas.microsoft.com/office/powerpoint/2010/main" val="1469982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48</a:t>
            </a:fld>
            <a:endParaRPr lang="en-US"/>
          </a:p>
        </p:txBody>
      </p:sp>
    </p:spTree>
    <p:extLst>
      <p:ext uri="{BB962C8B-B14F-4D97-AF65-F5344CB8AC3E}">
        <p14:creationId xmlns:p14="http://schemas.microsoft.com/office/powerpoint/2010/main" val="30214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8</a:t>
            </a:fld>
            <a:endParaRPr lang="en-US"/>
          </a:p>
        </p:txBody>
      </p:sp>
    </p:spTree>
    <p:extLst>
      <p:ext uri="{BB962C8B-B14F-4D97-AF65-F5344CB8AC3E}">
        <p14:creationId xmlns:p14="http://schemas.microsoft.com/office/powerpoint/2010/main" val="403641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Messy data -&gt; tidy data</a:t>
            </a:r>
          </a:p>
        </p:txBody>
      </p:sp>
      <p:sp>
        <p:nvSpPr>
          <p:cNvPr id="4" name="Slide Number Placeholder 3"/>
          <p:cNvSpPr>
            <a:spLocks noGrp="1"/>
          </p:cNvSpPr>
          <p:nvPr>
            <p:ph type="sldNum" sz="quarter" idx="5"/>
          </p:nvPr>
        </p:nvSpPr>
        <p:spPr/>
        <p:txBody>
          <a:bodyPr/>
          <a:lstStyle/>
          <a:p>
            <a:fld id="{CB4F38C2-4548-F541-8261-4C1D96E7A166}" type="slidenum">
              <a:rPr lang="en-US" smtClean="0"/>
              <a:pPr/>
              <a:t>9</a:t>
            </a:fld>
            <a:endParaRPr lang="en-US"/>
          </a:p>
        </p:txBody>
      </p:sp>
    </p:spTree>
    <p:extLst>
      <p:ext uri="{BB962C8B-B14F-4D97-AF65-F5344CB8AC3E}">
        <p14:creationId xmlns:p14="http://schemas.microsoft.com/office/powerpoint/2010/main" val="1917959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dirty="0">
                <a:solidFill>
                  <a:srgbClr val="0A94DB"/>
                </a:solidFill>
                <a:effectLst/>
                <a:latin typeface="Fira Sans" panose="020B0604020202020204" pitchFamily="34" charset="0"/>
                <a:hlinkClick r:id="rId3"/>
              </a:rPr>
              <a:t>Nominal Scale</a:t>
            </a:r>
            <a:r>
              <a:rPr lang="en-US" sz="1400" b="0" i="0" dirty="0">
                <a:effectLst/>
                <a:latin typeface="Fira Sans" panose="020B0604020202020204" pitchFamily="34" charset="0"/>
              </a:rPr>
              <a:t> is derived from the Latin word “</a:t>
            </a:r>
            <a:r>
              <a:rPr lang="en-US" sz="1400" b="0" i="0" dirty="0" err="1">
                <a:effectLst/>
                <a:latin typeface="Fira Sans" panose="020B0604020202020204" pitchFamily="34" charset="0"/>
              </a:rPr>
              <a:t>nomalis</a:t>
            </a:r>
            <a:r>
              <a:rPr lang="en-US" sz="1400" b="0" i="0" dirty="0">
                <a:effectLst/>
                <a:latin typeface="Fira Sans" panose="020B0604020202020204" pitchFamily="34" charset="0"/>
              </a:rPr>
              <a:t>” which denotes “related to names”, is usually used to indicate categories. These categories have corresponding numbers allotted for analysis of collected data. For example, a person’s gender, ethnicity, hair color etc. are considered to be data for a nominal scale.</a:t>
            </a:r>
          </a:p>
          <a:p>
            <a:endParaRPr lang="en-US" sz="1400" b="0" i="0" dirty="0">
              <a:effectLst/>
              <a:latin typeface="Fira Sans" panose="020B0604020202020204" pitchFamily="34" charset="0"/>
            </a:endParaRPr>
          </a:p>
          <a:p>
            <a:r>
              <a:rPr lang="en-US" sz="1400" b="0" i="0" u="none" strike="noStrike" dirty="0">
                <a:solidFill>
                  <a:srgbClr val="0A94DB"/>
                </a:solidFill>
                <a:effectLst/>
                <a:latin typeface="Fira Sans" panose="020B0503050000020004" pitchFamily="34" charset="0"/>
                <a:hlinkClick r:id="rId4"/>
              </a:rPr>
              <a:t>Ordinal Scale</a:t>
            </a:r>
            <a:r>
              <a:rPr lang="en-US" sz="1400" b="0" i="0" dirty="0">
                <a:effectLst/>
                <a:latin typeface="Fira Sans" panose="020B0503050000020004" pitchFamily="34" charset="0"/>
              </a:rPr>
              <a:t>, on the other hand, involves arranging information in a specific order, i.e. in comparison to one another and “rank” each parameter (variable). </a:t>
            </a:r>
            <a:r>
              <a:rPr lang="en-US" sz="1400" b="0" i="0">
                <a:effectLst/>
                <a:latin typeface="Fira Sans" panose="020B0503050000020004" pitchFamily="34" charset="0"/>
              </a:rPr>
              <a:t>For example, after a customer shops from a retail outlet, he/she is asked to fill out a kiosk survey: “On a scale of 1-5, how was your shopping experience?”</a:t>
            </a:r>
            <a:endParaRPr lang="es-ES_tradnl" sz="1050"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16</a:t>
            </a:fld>
            <a:endParaRPr lang="en-US"/>
          </a:p>
        </p:txBody>
      </p:sp>
    </p:spTree>
    <p:extLst>
      <p:ext uri="{BB962C8B-B14F-4D97-AF65-F5344CB8AC3E}">
        <p14:creationId xmlns:p14="http://schemas.microsoft.com/office/powerpoint/2010/main" val="150656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a:t>
            </a:r>
            <a:r>
              <a:rPr lang="en-US" sz="1200" b="0" i="0" kern="1200" baseline="30000" dirty="0">
                <a:solidFill>
                  <a:schemeClr val="tx1"/>
                </a:solidFill>
                <a:effectLst/>
                <a:latin typeface="+mn-lt"/>
                <a:ea typeface="+mn-ea"/>
                <a:cs typeface="+mn-cs"/>
              </a:rPr>
              <a:t>st</a:t>
            </a:r>
            <a:r>
              <a:rPr lang="en-US" sz="1200" b="0" i="0" kern="1200" dirty="0">
                <a:solidFill>
                  <a:schemeClr val="tx1"/>
                </a:solidFill>
                <a:effectLst/>
                <a:latin typeface="+mn-lt"/>
                <a:ea typeface="+mn-ea"/>
                <a:cs typeface="+mn-cs"/>
              </a:rPr>
              <a:t> quartile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1.5 IQR</a:t>
            </a:r>
            <a:r>
              <a:rPr lang="en-US" sz="1200" b="0" i="0" kern="1200" baseline="0" dirty="0">
                <a:solidFill>
                  <a:schemeClr val="tx1"/>
                </a:solidFill>
                <a:effectLst/>
                <a:latin typeface="+mn-lt"/>
                <a:ea typeface="+mn-ea"/>
                <a:cs typeface="+mn-cs"/>
              </a:rPr>
              <a:t> and 3</a:t>
            </a:r>
            <a:r>
              <a:rPr lang="en-US" sz="1200" b="0" i="0" kern="1200" baseline="30000" dirty="0">
                <a:solidFill>
                  <a:schemeClr val="tx1"/>
                </a:solidFill>
                <a:effectLst/>
                <a:latin typeface="+mn-lt"/>
                <a:ea typeface="+mn-ea"/>
                <a:cs typeface="+mn-cs"/>
              </a:rPr>
              <a:t>rd</a:t>
            </a:r>
            <a:r>
              <a:rPr lang="en-US" sz="1200" b="0" i="0" kern="1200" baseline="0" dirty="0">
                <a:solidFill>
                  <a:schemeClr val="tx1"/>
                </a:solidFill>
                <a:effectLst/>
                <a:latin typeface="+mn-lt"/>
                <a:ea typeface="+mn-ea"/>
                <a:cs typeface="+mn-cs"/>
              </a:rPr>
              <a:t> quartile + 1.5IQR</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17</a:t>
            </a:fld>
            <a:endParaRPr lang="en-US"/>
          </a:p>
        </p:txBody>
      </p:sp>
    </p:spTree>
    <p:extLst>
      <p:ext uri="{BB962C8B-B14F-4D97-AF65-F5344CB8AC3E}">
        <p14:creationId xmlns:p14="http://schemas.microsoft.com/office/powerpoint/2010/main" val="255604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18</a:t>
            </a:fld>
            <a:endParaRPr lang="en-US"/>
          </a:p>
        </p:txBody>
      </p:sp>
    </p:spTree>
    <p:extLst>
      <p:ext uri="{BB962C8B-B14F-4D97-AF65-F5344CB8AC3E}">
        <p14:creationId xmlns:p14="http://schemas.microsoft.com/office/powerpoint/2010/main" val="221188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Obj</a:t>
            </a:r>
            <a:r>
              <a:rPr lang="en-US" baseline="0" dirty="0"/>
              <a:t> = </a:t>
            </a:r>
            <a:r>
              <a:rPr lang="en-US" baseline="0" dirty="0" err="1"/>
              <a:t>pd.read_csv</a:t>
            </a:r>
            <a:r>
              <a:rPr lang="en-US" baseline="0" dirty="0"/>
              <a:t>(‘values.csv’)</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21</a:t>
            </a:fld>
            <a:endParaRPr lang="en-US"/>
          </a:p>
        </p:txBody>
      </p:sp>
    </p:spTree>
    <p:extLst>
      <p:ext uri="{BB962C8B-B14F-4D97-AF65-F5344CB8AC3E}">
        <p14:creationId xmlns:p14="http://schemas.microsoft.com/office/powerpoint/2010/main" val="1372189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Random, stratified, systematic, cluster (natural)</a:t>
            </a:r>
          </a:p>
        </p:txBody>
      </p:sp>
      <p:sp>
        <p:nvSpPr>
          <p:cNvPr id="4" name="Slide Number Placeholder 3"/>
          <p:cNvSpPr>
            <a:spLocks noGrp="1"/>
          </p:cNvSpPr>
          <p:nvPr>
            <p:ph type="sldNum" sz="quarter" idx="10"/>
          </p:nvPr>
        </p:nvSpPr>
        <p:spPr/>
        <p:txBody>
          <a:bodyPr/>
          <a:lstStyle/>
          <a:p>
            <a:fld id="{CB4F38C2-4548-F541-8261-4C1D96E7A166}" type="slidenum">
              <a:rPr lang="en-US" smtClean="0"/>
              <a:pPr/>
              <a:t>23</a:t>
            </a:fld>
            <a:endParaRPr lang="en-US"/>
          </a:p>
        </p:txBody>
      </p:sp>
    </p:spTree>
    <p:extLst>
      <p:ext uri="{BB962C8B-B14F-4D97-AF65-F5344CB8AC3E}">
        <p14:creationId xmlns:p14="http://schemas.microsoft.com/office/powerpoint/2010/main" val="259083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573299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248982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158156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70629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26226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88209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186517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69845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239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95205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105437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B3E16CC1-495D-488D-88D1-BB927378E519}"/>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657600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cdc.gov/brfss/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odu.edu/~sampath/courses/data/brfss.csv"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datavizcatalogue.com/blog/box-plot-variations/" TargetMode="External"/><Relationship Id="rId5" Type="http://schemas.openxmlformats.org/officeDocument/2006/relationships/hyperlink" Target="https://datavizcatalogue.com/methods/violin_plot.html" TargetMode="External"/><Relationship Id="rId4" Type="http://schemas.openxmlformats.org/officeDocument/2006/relationships/hyperlink" Target="https://seaborn.pydata.org/generated/seaborn.violinplo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278294" y="3248225"/>
            <a:ext cx="10189029" cy="1635263"/>
          </a:xfrm>
        </p:spPr>
        <p:txBody>
          <a:bodyPr/>
          <a:lstStyle/>
          <a:p>
            <a:r>
              <a:rPr lang="en-US" dirty="0"/>
              <a:t>Module 5 - Data Wrangling </a:t>
            </a:r>
            <a:endParaRPr lang="en-US" dirty="0">
              <a:latin typeface="Times New Roman" panose="02020603050405020304" pitchFamily="18" charset="0"/>
              <a:cs typeface="Times New Roman" panose="02020603050405020304" pitchFamily="18" charset="0"/>
            </a:endParaRPr>
          </a:p>
        </p:txBody>
      </p:sp>
      <p:sp>
        <p:nvSpPr>
          <p:cNvPr id="8" name="Rectangle 3"/>
          <p:cNvSpPr>
            <a:spLocks noGrp="1" noChangeArrowheads="1"/>
          </p:cNvSpPr>
          <p:nvPr>
            <p:ph type="subTitle" idx="1"/>
          </p:nvPr>
        </p:nvSpPr>
        <p:spPr>
          <a:xfrm>
            <a:off x="2494384" y="5380725"/>
            <a:ext cx="6867330" cy="1156214"/>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pPr eaLnBrk="1" hangingPunct="1"/>
            <a:r>
              <a:rPr lang="en-US" altLang="en-US" sz="2400" dirty="0">
                <a:latin typeface="Times New Roman" panose="02020603050405020304" pitchFamily="18" charset="0"/>
                <a:cs typeface="Times New Roman" panose="02020603050405020304" pitchFamily="18" charset="0"/>
              </a:rPr>
              <a:t>Old Dominion University</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7" name="TextBox 6"/>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Tree>
    <p:extLst>
      <p:ext uri="{BB962C8B-B14F-4D97-AF65-F5344CB8AC3E}">
        <p14:creationId xmlns:p14="http://schemas.microsoft.com/office/powerpoint/2010/main" val="409962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 Steps</a:t>
            </a:r>
          </a:p>
        </p:txBody>
      </p:sp>
      <p:pic>
        <p:nvPicPr>
          <p:cNvPr id="5" name="Picture 4"/>
          <p:cNvPicPr>
            <a:picLocks noChangeAspect="1"/>
          </p:cNvPicPr>
          <p:nvPr/>
        </p:nvPicPr>
        <p:blipFill>
          <a:blip r:embed="rId2"/>
          <a:stretch>
            <a:fillRect/>
          </a:stretch>
        </p:blipFill>
        <p:spPr>
          <a:xfrm>
            <a:off x="1816231" y="2327533"/>
            <a:ext cx="8323868" cy="2990102"/>
          </a:xfrm>
          <a:prstGeom prst="rect">
            <a:avLst/>
          </a:prstGeom>
        </p:spPr>
      </p:pic>
    </p:spTree>
    <p:extLst>
      <p:ext uri="{BB962C8B-B14F-4D97-AF65-F5344CB8AC3E}">
        <p14:creationId xmlns:p14="http://schemas.microsoft.com/office/powerpoint/2010/main" val="35465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5.2 Exploring your data</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11</a:t>
            </a:fld>
            <a:endParaRPr lang="en-GB" dirty="0"/>
          </a:p>
        </p:txBody>
      </p:sp>
    </p:spTree>
    <p:extLst>
      <p:ext uri="{BB962C8B-B14F-4D97-AF65-F5344CB8AC3E}">
        <p14:creationId xmlns:p14="http://schemas.microsoft.com/office/powerpoint/2010/main" val="128839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5.2.1 How to explore your data?</a:t>
            </a:r>
          </a:p>
        </p:txBody>
      </p:sp>
      <p:sp>
        <p:nvSpPr>
          <p:cNvPr id="3" name="Content Placeholder 2"/>
          <p:cNvSpPr>
            <a:spLocks noGrp="1"/>
          </p:cNvSpPr>
          <p:nvPr>
            <p:ph idx="1"/>
          </p:nvPr>
        </p:nvSpPr>
        <p:spPr/>
        <p:txBody>
          <a:bodyPr/>
          <a:lstStyle/>
          <a:p>
            <a:r>
              <a:rPr lang="en-US" dirty="0"/>
              <a:t>The simplest case is when you have a one-dimensional data set, which is just a collection of numbers. For example, </a:t>
            </a:r>
          </a:p>
          <a:p>
            <a:pPr lvl="1"/>
            <a:r>
              <a:rPr lang="en-US" dirty="0"/>
              <a:t>daily average number of minutes each user spends on your site, </a:t>
            </a:r>
          </a:p>
          <a:p>
            <a:pPr lvl="1"/>
            <a:r>
              <a:rPr lang="en-US" dirty="0"/>
              <a:t>the number of times each of a collection of data science tutorial videos was watched, </a:t>
            </a:r>
          </a:p>
          <a:p>
            <a:pPr lvl="1"/>
            <a:r>
              <a:rPr lang="en-US" dirty="0"/>
              <a:t>the number of pages of each of the data science books in your data science library.</a:t>
            </a:r>
          </a:p>
          <a:p>
            <a:r>
              <a:rPr lang="en-US" dirty="0"/>
              <a:t>An obvious first step is to compute a few summary statistics.</a:t>
            </a:r>
          </a:p>
          <a:p>
            <a:pPr lvl="1"/>
            <a:r>
              <a:rPr lang="en-US" dirty="0"/>
              <a:t>You’d like to know how many data points you have, the smallest, the largest, the mean, and the standard deviation.</a:t>
            </a:r>
          </a:p>
          <a:p>
            <a:pPr lvl="1"/>
            <a:r>
              <a:rPr lang="en-US" dirty="0"/>
              <a:t>But even these don’t necessarily give you a great understanding.</a:t>
            </a:r>
          </a:p>
        </p:txBody>
      </p:sp>
    </p:spTree>
    <p:extLst>
      <p:ext uri="{BB962C8B-B14F-4D97-AF65-F5344CB8AC3E}">
        <p14:creationId xmlns:p14="http://schemas.microsoft.com/office/powerpoint/2010/main" val="282428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Summary statistics of a single data set</a:t>
            </a:r>
          </a:p>
        </p:txBody>
      </p:sp>
      <p:sp>
        <p:nvSpPr>
          <p:cNvPr id="3" name="Content Placeholder 2"/>
          <p:cNvSpPr>
            <a:spLocks noGrp="1"/>
          </p:cNvSpPr>
          <p:nvPr>
            <p:ph idx="1"/>
          </p:nvPr>
        </p:nvSpPr>
        <p:spPr>
          <a:xfrm>
            <a:off x="2152650" y="1678183"/>
            <a:ext cx="7886700" cy="4351338"/>
          </a:xfrm>
        </p:spPr>
        <p:txBody>
          <a:bodyPr>
            <a:normAutofit lnSpcReduction="10000"/>
          </a:bodyPr>
          <a:lstStyle/>
          <a:p>
            <a:r>
              <a:rPr lang="en-US" dirty="0"/>
              <a:t>Information (numbers) that give a quick and simple description of the data</a:t>
            </a:r>
          </a:p>
          <a:p>
            <a:pPr lvl="1"/>
            <a:r>
              <a:rPr lang="en-US" dirty="0"/>
              <a:t>Maximum value</a:t>
            </a:r>
          </a:p>
          <a:p>
            <a:pPr lvl="1"/>
            <a:r>
              <a:rPr lang="en-US" dirty="0"/>
              <a:t>Minimum value</a:t>
            </a:r>
          </a:p>
          <a:p>
            <a:pPr lvl="1"/>
            <a:r>
              <a:rPr lang="en-US" dirty="0"/>
              <a:t>Range (dispersion): max – min</a:t>
            </a:r>
          </a:p>
          <a:p>
            <a:pPr lvl="1"/>
            <a:r>
              <a:rPr lang="en-US" dirty="0"/>
              <a:t>Mean</a:t>
            </a:r>
          </a:p>
          <a:p>
            <a:pPr lvl="1"/>
            <a:r>
              <a:rPr lang="en-US" dirty="0"/>
              <a:t>Median</a:t>
            </a:r>
          </a:p>
          <a:p>
            <a:pPr lvl="1"/>
            <a:r>
              <a:rPr lang="en-US" dirty="0"/>
              <a:t>Mode</a:t>
            </a:r>
          </a:p>
          <a:p>
            <a:pPr lvl="1"/>
            <a:r>
              <a:rPr lang="en-US" dirty="0"/>
              <a:t>Quantile</a:t>
            </a:r>
          </a:p>
          <a:p>
            <a:pPr lvl="1"/>
            <a:r>
              <a:rPr lang="en-US" dirty="0"/>
              <a:t>Standard deviation</a:t>
            </a:r>
          </a:p>
          <a:p>
            <a:pPr lvl="1"/>
            <a:r>
              <a:rPr lang="en-US" dirty="0"/>
              <a:t>Etc.</a:t>
            </a:r>
          </a:p>
        </p:txBody>
      </p:sp>
      <p:sp>
        <p:nvSpPr>
          <p:cNvPr id="4" name="Rectangle 3"/>
          <p:cNvSpPr/>
          <p:nvPr/>
        </p:nvSpPr>
        <p:spPr>
          <a:xfrm>
            <a:off x="5907993" y="4484805"/>
            <a:ext cx="4452358" cy="1323439"/>
          </a:xfrm>
          <a:prstGeom prst="rect">
            <a:avLst/>
          </a:prstGeom>
          <a:ln>
            <a:solidFill>
              <a:srgbClr val="C00000"/>
            </a:solidFill>
          </a:ln>
        </p:spPr>
        <p:txBody>
          <a:bodyPr wrap="square">
            <a:spAutoFit/>
          </a:bodyPr>
          <a:lstStyle/>
          <a:p>
            <a:r>
              <a:rPr lang="it-IT" sz="1600" dirty="0"/>
              <a:t>0 quartile = 0 quantile = 0 percentile</a:t>
            </a:r>
          </a:p>
          <a:p>
            <a:r>
              <a:rPr lang="it-IT" sz="1600" dirty="0"/>
              <a:t>1 quartile = 0.25 quantile = 25 percentile</a:t>
            </a:r>
          </a:p>
          <a:p>
            <a:r>
              <a:rPr lang="it-IT" sz="1600" dirty="0"/>
              <a:t>2 quartile = .5 quantile = 50 percentile (median)</a:t>
            </a:r>
          </a:p>
          <a:p>
            <a:r>
              <a:rPr lang="it-IT" sz="1600" dirty="0"/>
              <a:t>3 quartile = .75 quantile = 75 percentile</a:t>
            </a:r>
          </a:p>
          <a:p>
            <a:r>
              <a:rPr lang="it-IT" sz="1600" dirty="0"/>
              <a:t>4 quartile = 1 quantile = 100 percentile</a:t>
            </a:r>
          </a:p>
        </p:txBody>
      </p:sp>
    </p:spTree>
    <p:extLst>
      <p:ext uri="{BB962C8B-B14F-4D97-AF65-F5344CB8AC3E}">
        <p14:creationId xmlns:p14="http://schemas.microsoft.com/office/powerpoint/2010/main" val="379807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t>
            </a:r>
            <a:r>
              <a:rPr lang="en-US" dirty="0" err="1"/>
              <a:t>vs</a:t>
            </a:r>
            <a:r>
              <a:rPr lang="en-US" dirty="0"/>
              <a:t> average </a:t>
            </a:r>
            <a:r>
              <a:rPr lang="en-US" dirty="0" err="1"/>
              <a:t>vs</a:t>
            </a:r>
            <a:r>
              <a:rPr lang="en-US" dirty="0"/>
              <a:t> median </a:t>
            </a:r>
            <a:r>
              <a:rPr lang="en-US" dirty="0" err="1"/>
              <a:t>vs</a:t>
            </a:r>
            <a:r>
              <a:rPr lang="en-US" dirty="0"/>
              <a:t> mode</a:t>
            </a:r>
          </a:p>
        </p:txBody>
      </p:sp>
      <p:sp>
        <p:nvSpPr>
          <p:cNvPr id="3" name="Content Placeholder 2"/>
          <p:cNvSpPr>
            <a:spLocks noGrp="1"/>
          </p:cNvSpPr>
          <p:nvPr>
            <p:ph idx="1"/>
          </p:nvPr>
        </p:nvSpPr>
        <p:spPr>
          <a:xfrm>
            <a:off x="2152650" y="1825625"/>
            <a:ext cx="7886700" cy="4680106"/>
          </a:xfrm>
        </p:spPr>
        <p:txBody>
          <a:bodyPr>
            <a:normAutofit fontScale="92500" lnSpcReduction="20000"/>
          </a:bodyPr>
          <a:lstStyle/>
          <a:p>
            <a:r>
              <a:rPr lang="en-US" dirty="0"/>
              <a:t>(Arithmetic) Mean: the “average” value of the data </a:t>
            </a:r>
          </a:p>
          <a:p>
            <a:endParaRPr lang="en-US" dirty="0"/>
          </a:p>
          <a:p>
            <a:endParaRPr lang="en-US" dirty="0"/>
          </a:p>
          <a:p>
            <a:r>
              <a:rPr lang="en-US" dirty="0"/>
              <a:t>Average: can be ambiguous</a:t>
            </a:r>
          </a:p>
          <a:p>
            <a:pPr lvl="1"/>
            <a:r>
              <a:rPr lang="en-US" sz="2000" dirty="0"/>
              <a:t>The average household income in this community is $60,000</a:t>
            </a:r>
          </a:p>
          <a:p>
            <a:pPr lvl="2"/>
            <a:r>
              <a:rPr lang="en-US" sz="1800" dirty="0"/>
              <a:t>The average (mean) income for households in this community is $60,000</a:t>
            </a:r>
          </a:p>
          <a:p>
            <a:pPr lvl="2"/>
            <a:r>
              <a:rPr lang="en-US" sz="1800" dirty="0"/>
              <a:t>The income for an average household in this community is $60,000</a:t>
            </a:r>
          </a:p>
          <a:p>
            <a:pPr lvl="2"/>
            <a:r>
              <a:rPr lang="en-US" sz="1800" dirty="0"/>
              <a:t>What if most households are earning below $30,000 but one household is earning $1M</a:t>
            </a:r>
          </a:p>
          <a:p>
            <a:r>
              <a:rPr lang="en-US" dirty="0"/>
              <a:t>Median: the “</a:t>
            </a:r>
            <a:r>
              <a:rPr lang="en-US" dirty="0" err="1"/>
              <a:t>middlest</a:t>
            </a:r>
            <a:r>
              <a:rPr lang="en-US" dirty="0"/>
              <a:t>” value, or mean of the two middle values</a:t>
            </a:r>
          </a:p>
          <a:p>
            <a:pPr lvl="1"/>
            <a:r>
              <a:rPr lang="en-US" sz="2000" dirty="0"/>
              <a:t>Can be obtained by sorting the data first</a:t>
            </a:r>
          </a:p>
          <a:p>
            <a:pPr lvl="1"/>
            <a:r>
              <a:rPr lang="en-US" sz="2000" dirty="0"/>
              <a:t>Does not depend on all values in the data. </a:t>
            </a:r>
          </a:p>
          <a:p>
            <a:pPr lvl="1"/>
            <a:r>
              <a:rPr lang="en-US" sz="2000" dirty="0"/>
              <a:t>More robust to outliers</a:t>
            </a:r>
          </a:p>
          <a:p>
            <a:r>
              <a:rPr lang="en-US" dirty="0"/>
              <a:t>Mode: the most-common value in the data </a:t>
            </a:r>
          </a:p>
        </p:txBody>
      </p:sp>
      <p:pic>
        <p:nvPicPr>
          <p:cNvPr id="6" name="Picture 2"/>
          <p:cNvPicPr>
            <a:picLocks noChangeAspect="1" noChangeArrowheads="1"/>
          </p:cNvPicPr>
          <p:nvPr/>
        </p:nvPicPr>
        <p:blipFill>
          <a:blip r:embed="rId2" cstate="print"/>
          <a:srcRect/>
          <a:stretch>
            <a:fillRect/>
          </a:stretch>
        </p:blipFill>
        <p:spPr bwMode="auto">
          <a:xfrm>
            <a:off x="8393243" y="1545659"/>
            <a:ext cx="1268088" cy="1023369"/>
          </a:xfrm>
          <a:prstGeom prst="rect">
            <a:avLst/>
          </a:prstGeom>
          <a:noFill/>
          <a:ln w="9525">
            <a:noFill/>
            <a:miter lim="800000"/>
            <a:headEnd/>
            <a:tailEnd/>
          </a:ln>
        </p:spPr>
      </p:pic>
      <p:sp>
        <p:nvSpPr>
          <p:cNvPr id="5" name="Rectangle 4"/>
          <p:cNvSpPr/>
          <p:nvPr/>
        </p:nvSpPr>
        <p:spPr>
          <a:xfrm>
            <a:off x="2795958" y="2257363"/>
            <a:ext cx="4081567" cy="338554"/>
          </a:xfrm>
          <a:prstGeom prst="rect">
            <a:avLst/>
          </a:prstGeom>
          <a:ln>
            <a:solidFill>
              <a:schemeClr val="accent1"/>
            </a:solidFill>
          </a:ln>
        </p:spPr>
        <p:txBody>
          <a:bodyPr wrap="none">
            <a:spAutoFit/>
          </a:bodyPr>
          <a:lstStyle/>
          <a:p>
            <a:r>
              <a:rPr lang="en-US" sz="1600" b="1" dirty="0">
                <a:solidFill>
                  <a:srgbClr val="0000FF"/>
                </a:solidFill>
                <a:highlight>
                  <a:srgbClr val="FFFFFF"/>
                </a:highlight>
              </a:rPr>
              <a:t>def</a:t>
            </a:r>
            <a:r>
              <a:rPr lang="en-US" sz="1600" b="1" dirty="0">
                <a:solidFill>
                  <a:srgbClr val="000000"/>
                </a:solidFill>
                <a:highlight>
                  <a:srgbClr val="FFFFFF"/>
                </a:highlight>
              </a:rPr>
              <a:t> </a:t>
            </a:r>
            <a:r>
              <a:rPr lang="en-US" sz="1600" b="1" dirty="0">
                <a:solidFill>
                  <a:srgbClr val="FF00FF"/>
                </a:solidFill>
                <a:highlight>
                  <a:srgbClr val="FFFFFF"/>
                </a:highlight>
              </a:rPr>
              <a:t>mean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FF"/>
                </a:solidFill>
                <a:highlight>
                  <a:srgbClr val="FFFFFF"/>
                </a:highlight>
              </a:rPr>
              <a:t>return</a:t>
            </a:r>
            <a:r>
              <a:rPr lang="en-US" sz="1600" b="1" dirty="0">
                <a:solidFill>
                  <a:srgbClr val="000000"/>
                </a:solidFill>
                <a:highlight>
                  <a:srgbClr val="FFFFFF"/>
                </a:highlight>
              </a:rPr>
              <a:t> sum</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80"/>
                </a:solidFill>
                <a:highlight>
                  <a:srgbClr val="FFFFFF"/>
                </a:highlight>
              </a:rPr>
              <a:t>/</a:t>
            </a:r>
            <a:r>
              <a:rPr lang="en-US" sz="1600" b="1" dirty="0">
                <a:solidFill>
                  <a:srgbClr val="000000"/>
                </a:solidFill>
                <a:highlight>
                  <a:srgbClr val="FFFFFF"/>
                </a:highlight>
              </a:rPr>
              <a:t> float</a:t>
            </a:r>
            <a:r>
              <a:rPr lang="en-US" sz="1600" b="1" dirty="0">
                <a:solidFill>
                  <a:srgbClr val="000080"/>
                </a:solidFill>
                <a:highlight>
                  <a:srgbClr val="FFFFFF"/>
                </a:highlight>
              </a:rPr>
              <a:t>(</a:t>
            </a:r>
            <a:r>
              <a:rPr lang="en-US" sz="1600" b="1" dirty="0" err="1">
                <a:solidFill>
                  <a:srgbClr val="000000"/>
                </a:solidFill>
                <a:highlight>
                  <a:srgbClr val="FFFFFF"/>
                </a:highlight>
              </a:rPr>
              <a:t>len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endParaRPr lang="en-US" sz="1600" b="1" dirty="0">
              <a:solidFill>
                <a:srgbClr val="000000"/>
              </a:solidFill>
              <a:highlight>
                <a:srgbClr val="FFFFFF"/>
              </a:highlight>
            </a:endParaRPr>
          </a:p>
        </p:txBody>
      </p:sp>
      <p:sp>
        <p:nvSpPr>
          <p:cNvPr id="7" name="Rectangle 6"/>
          <p:cNvSpPr/>
          <p:nvPr/>
        </p:nvSpPr>
        <p:spPr>
          <a:xfrm>
            <a:off x="2793190" y="2649248"/>
            <a:ext cx="6025176" cy="338554"/>
          </a:xfrm>
          <a:prstGeom prst="rect">
            <a:avLst/>
          </a:prstGeom>
          <a:ln>
            <a:solidFill>
              <a:schemeClr val="accent1"/>
            </a:solidFill>
          </a:ln>
        </p:spPr>
        <p:txBody>
          <a:bodyPr wrap="none">
            <a:spAutoFit/>
          </a:bodyPr>
          <a:lstStyle/>
          <a:p>
            <a:r>
              <a:rPr lang="en-US" sz="1600" b="1" dirty="0">
                <a:solidFill>
                  <a:srgbClr val="0000FF"/>
                </a:solidFill>
                <a:highlight>
                  <a:srgbClr val="FFFFFF"/>
                </a:highlight>
              </a:rPr>
              <a:t>def</a:t>
            </a:r>
            <a:r>
              <a:rPr lang="en-US" sz="1600" b="1" dirty="0">
                <a:solidFill>
                  <a:srgbClr val="000000"/>
                </a:solidFill>
                <a:highlight>
                  <a:srgbClr val="FFFFFF"/>
                </a:highlight>
              </a:rPr>
              <a:t> </a:t>
            </a:r>
            <a:r>
              <a:rPr lang="en-US" sz="1600" b="1" dirty="0">
                <a:solidFill>
                  <a:srgbClr val="FF00FF"/>
                </a:solidFill>
                <a:highlight>
                  <a:srgbClr val="FFFFFF"/>
                </a:highlight>
              </a:rPr>
              <a:t>mean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FF"/>
                </a:solidFill>
                <a:highlight>
                  <a:srgbClr val="FFFFFF"/>
                </a:highlight>
              </a:rPr>
              <a:t>return</a:t>
            </a:r>
            <a:r>
              <a:rPr lang="en-US" sz="1600" b="1" dirty="0">
                <a:solidFill>
                  <a:srgbClr val="000000"/>
                </a:solidFill>
                <a:highlight>
                  <a:srgbClr val="FFFFFF"/>
                </a:highlight>
              </a:rPr>
              <a:t> reduce</a:t>
            </a:r>
            <a:r>
              <a:rPr lang="en-US" sz="1600" b="1" dirty="0">
                <a:solidFill>
                  <a:srgbClr val="000080"/>
                </a:solidFill>
                <a:highlight>
                  <a:srgbClr val="FFFFFF"/>
                </a:highlight>
              </a:rPr>
              <a:t>(</a:t>
            </a:r>
            <a:r>
              <a:rPr lang="en-US" sz="1600" b="1" dirty="0">
                <a:solidFill>
                  <a:srgbClr val="0000FF"/>
                </a:solidFill>
                <a:highlight>
                  <a:srgbClr val="FFFFFF"/>
                </a:highlight>
              </a:rPr>
              <a:t>lambda</a:t>
            </a:r>
            <a:r>
              <a:rPr lang="en-US" sz="1600" b="1" dirty="0">
                <a:solidFill>
                  <a:srgbClr val="000000"/>
                </a:solidFill>
                <a:highlight>
                  <a:srgbClr val="FFFFFF"/>
                </a:highlight>
              </a:rPr>
              <a:t> x</a:t>
            </a:r>
            <a:r>
              <a:rPr lang="en-US" sz="1600" b="1" dirty="0">
                <a:solidFill>
                  <a:srgbClr val="000080"/>
                </a:solidFill>
                <a:highlight>
                  <a:srgbClr val="FFFFFF"/>
                </a:highlight>
              </a:rPr>
              <a:t>,</a:t>
            </a:r>
            <a:r>
              <a:rPr lang="en-US" sz="1600" b="1" dirty="0">
                <a:solidFill>
                  <a:srgbClr val="000000"/>
                </a:solidFill>
                <a:highlight>
                  <a:srgbClr val="FFFFFF"/>
                </a:highlight>
              </a:rPr>
              <a:t> y</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err="1">
                <a:solidFill>
                  <a:srgbClr val="000000"/>
                </a:solidFill>
                <a:highlight>
                  <a:srgbClr val="FFFFFF"/>
                </a:highlight>
              </a:rPr>
              <a:t>x</a:t>
            </a:r>
            <a:r>
              <a:rPr lang="en-US" sz="1600" b="1" dirty="0" err="1">
                <a:solidFill>
                  <a:srgbClr val="000080"/>
                </a:solidFill>
                <a:highlight>
                  <a:srgbClr val="FFFFFF"/>
                </a:highlight>
              </a:rPr>
              <a:t>+</a:t>
            </a:r>
            <a:r>
              <a:rPr lang="en-US" sz="1600" b="1" dirty="0" err="1">
                <a:solidFill>
                  <a:srgbClr val="000000"/>
                </a:solidFill>
                <a:highlight>
                  <a:srgbClr val="FFFFFF"/>
                </a:highlight>
              </a:rPr>
              <a:t>y</a:t>
            </a:r>
            <a:r>
              <a:rPr lang="en-US" sz="1600" b="1" dirty="0">
                <a:solidFill>
                  <a:srgbClr val="000080"/>
                </a:solidFill>
                <a:highlight>
                  <a:srgbClr val="FFFFFF"/>
                </a:highlight>
              </a:rPr>
              <a:t>,</a:t>
            </a:r>
            <a:r>
              <a:rPr lang="en-US" sz="1600" b="1" dirty="0">
                <a:solidFill>
                  <a:srgbClr val="000000"/>
                </a:solidFill>
                <a:highlight>
                  <a:srgbClr val="FFFFFF"/>
                </a:highlight>
              </a:rPr>
              <a:t> a</a:t>
            </a:r>
            <a:r>
              <a:rPr lang="en-US" sz="1600" b="1" dirty="0">
                <a:solidFill>
                  <a:srgbClr val="000080"/>
                </a:solidFill>
                <a:highlight>
                  <a:srgbClr val="FFFFFF"/>
                </a:highlight>
              </a:rPr>
              <a:t>)</a:t>
            </a:r>
            <a:r>
              <a:rPr lang="en-US" sz="1600" b="1" dirty="0">
                <a:solidFill>
                  <a:srgbClr val="000000"/>
                </a:solidFill>
                <a:highlight>
                  <a:srgbClr val="FFFFFF"/>
                </a:highlight>
              </a:rPr>
              <a:t> </a:t>
            </a:r>
            <a:r>
              <a:rPr lang="en-US" sz="1600" b="1" dirty="0">
                <a:solidFill>
                  <a:srgbClr val="000080"/>
                </a:solidFill>
                <a:highlight>
                  <a:srgbClr val="FFFFFF"/>
                </a:highlight>
              </a:rPr>
              <a:t>/</a:t>
            </a:r>
            <a:r>
              <a:rPr lang="en-US" sz="1600" b="1" dirty="0">
                <a:solidFill>
                  <a:srgbClr val="000000"/>
                </a:solidFill>
                <a:highlight>
                  <a:srgbClr val="FFFFFF"/>
                </a:highlight>
              </a:rPr>
              <a:t> float</a:t>
            </a:r>
            <a:r>
              <a:rPr lang="en-US" sz="1600" b="1" dirty="0">
                <a:solidFill>
                  <a:srgbClr val="000080"/>
                </a:solidFill>
                <a:highlight>
                  <a:srgbClr val="FFFFFF"/>
                </a:highlight>
              </a:rPr>
              <a:t>(</a:t>
            </a:r>
            <a:r>
              <a:rPr lang="en-US" sz="1600" b="1" dirty="0" err="1">
                <a:solidFill>
                  <a:srgbClr val="000000"/>
                </a:solidFill>
                <a:highlight>
                  <a:srgbClr val="FFFFFF"/>
                </a:highlight>
              </a:rPr>
              <a:t>len</a:t>
            </a:r>
            <a:r>
              <a:rPr lang="en-US" sz="1600" b="1" dirty="0">
                <a:solidFill>
                  <a:srgbClr val="000080"/>
                </a:solidFill>
                <a:highlight>
                  <a:srgbClr val="FFFFFF"/>
                </a:highlight>
              </a:rPr>
              <a:t>(</a:t>
            </a:r>
            <a:r>
              <a:rPr lang="en-US" sz="1600" b="1" dirty="0">
                <a:solidFill>
                  <a:srgbClr val="000000"/>
                </a:solidFill>
                <a:highlight>
                  <a:srgbClr val="FFFFFF"/>
                </a:highlight>
              </a:rPr>
              <a:t>a</a:t>
            </a:r>
            <a:r>
              <a:rPr lang="en-US" sz="1600" b="1" dirty="0">
                <a:solidFill>
                  <a:srgbClr val="000080"/>
                </a:solidFill>
                <a:highlight>
                  <a:srgbClr val="FFFFFF"/>
                </a:highlight>
              </a:rPr>
              <a:t>))</a:t>
            </a:r>
            <a:endParaRPr lang="en-US" sz="1600" dirty="0"/>
          </a:p>
        </p:txBody>
      </p:sp>
      <p:sp>
        <p:nvSpPr>
          <p:cNvPr id="8" name="Rectangle 7"/>
          <p:cNvSpPr/>
          <p:nvPr/>
        </p:nvSpPr>
        <p:spPr>
          <a:xfrm>
            <a:off x="8652429" y="4930668"/>
            <a:ext cx="2951740" cy="1323439"/>
          </a:xfrm>
          <a:prstGeom prst="rect">
            <a:avLst/>
          </a:prstGeom>
          <a:ln>
            <a:solidFill>
              <a:srgbClr val="C00000"/>
            </a:solidFill>
          </a:ln>
        </p:spPr>
        <p:txBody>
          <a:bodyPr wrap="square">
            <a:spAutoFit/>
          </a:bodyPr>
          <a:lstStyle/>
          <a:p>
            <a:pPr marL="53975" lvl="1"/>
            <a:r>
              <a:rPr lang="en-US" sz="1600" dirty="0" err="1"/>
              <a:t>Quantile</a:t>
            </a:r>
            <a:r>
              <a:rPr lang="en-US" sz="1600" dirty="0"/>
              <a:t>: a generalization of median. </a:t>
            </a:r>
            <a:br>
              <a:rPr lang="en-US" sz="1600" dirty="0"/>
            </a:br>
            <a:r>
              <a:rPr lang="en-US" sz="1600" dirty="0"/>
              <a:t>E.g. 75 percentile is the value which 75% of values are less than or equal to</a:t>
            </a:r>
          </a:p>
        </p:txBody>
      </p:sp>
    </p:spTree>
    <p:extLst>
      <p:ext uri="{BB962C8B-B14F-4D97-AF65-F5344CB8AC3E}">
        <p14:creationId xmlns:p14="http://schemas.microsoft.com/office/powerpoint/2010/main" val="57250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and standard deviation</a:t>
            </a:r>
          </a:p>
        </p:txBody>
      </p:sp>
      <p:sp>
        <p:nvSpPr>
          <p:cNvPr id="3" name="Content Placeholder 2"/>
          <p:cNvSpPr>
            <a:spLocks noGrp="1"/>
          </p:cNvSpPr>
          <p:nvPr>
            <p:ph idx="1"/>
          </p:nvPr>
        </p:nvSpPr>
        <p:spPr/>
        <p:txBody>
          <a:bodyPr>
            <a:normAutofit/>
          </a:bodyPr>
          <a:lstStyle/>
          <a:p>
            <a:r>
              <a:rPr lang="en-US" dirty="0"/>
              <a:t>Describes the spread of the data from the mean</a:t>
            </a:r>
          </a:p>
          <a:p>
            <a:pPr lvl="1"/>
            <a:r>
              <a:rPr lang="en-US" dirty="0"/>
              <a:t>Is the mean squared of the deviation </a:t>
            </a:r>
          </a:p>
          <a:p>
            <a:r>
              <a:rPr lang="en-US" dirty="0"/>
              <a:t>Standard deviation (square root of the variance): </a:t>
            </a:r>
            <a:r>
              <a:rPr lang="en-US" dirty="0">
                <a:sym typeface="Symbol"/>
              </a:rPr>
              <a:t></a:t>
            </a:r>
          </a:p>
          <a:p>
            <a:pPr lvl="1"/>
            <a:r>
              <a:rPr lang="en-US" dirty="0">
                <a:sym typeface="Symbol"/>
              </a:rPr>
              <a:t>Easier to understand than variance</a:t>
            </a:r>
          </a:p>
          <a:p>
            <a:pPr lvl="1"/>
            <a:r>
              <a:rPr lang="en-US" dirty="0">
                <a:sym typeface="Symbol"/>
              </a:rPr>
              <a:t>Has the same unit as the measurement</a:t>
            </a:r>
          </a:p>
          <a:p>
            <a:pPr lvl="1"/>
            <a:r>
              <a:rPr lang="en-US" dirty="0">
                <a:sym typeface="Symbol"/>
              </a:rPr>
              <a:t>Say the data measures height of people in inch, the unit of  is also inch. The unit for </a:t>
            </a:r>
            <a:r>
              <a:rPr lang="en-US" baseline="30000" dirty="0">
                <a:sym typeface="Symbol"/>
              </a:rPr>
              <a:t>2</a:t>
            </a:r>
            <a:r>
              <a:rPr lang="en-US" dirty="0">
                <a:sym typeface="Symbol"/>
              </a:rPr>
              <a:t> is square inch …</a:t>
            </a:r>
          </a:p>
          <a:p>
            <a:pPr lvl="1"/>
            <a:endParaRPr lang="en-US" dirty="0">
              <a:sym typeface="Symbol"/>
            </a:endParaRPr>
          </a:p>
          <a:p>
            <a:pPr lvl="1"/>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505704" y="1486875"/>
            <a:ext cx="1778840" cy="957037"/>
          </a:xfrm>
          <a:prstGeom prst="rect">
            <a:avLst/>
          </a:prstGeom>
          <a:noFill/>
          <a:ln w="9525">
            <a:noFill/>
            <a:miter lim="800000"/>
            <a:headEnd/>
            <a:tailEnd/>
          </a:ln>
        </p:spPr>
      </p:pic>
    </p:spTree>
    <p:extLst>
      <p:ext uri="{BB962C8B-B14F-4D97-AF65-F5344CB8AC3E}">
        <p14:creationId xmlns:p14="http://schemas.microsoft.com/office/powerpoint/2010/main" val="99774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5.2.3 Histograms</a:t>
            </a:r>
          </a:p>
        </p:txBody>
      </p:sp>
      <p:sp>
        <p:nvSpPr>
          <p:cNvPr id="3" name="Content Placeholder 2"/>
          <p:cNvSpPr>
            <a:spLocks noGrp="1"/>
          </p:cNvSpPr>
          <p:nvPr>
            <p:ph idx="1"/>
          </p:nvPr>
        </p:nvSpPr>
        <p:spPr>
          <a:xfrm>
            <a:off x="648929" y="1510616"/>
            <a:ext cx="11135032" cy="4351338"/>
          </a:xfrm>
        </p:spPr>
        <p:txBody>
          <a:bodyPr/>
          <a:lstStyle/>
          <a:p>
            <a:r>
              <a:rPr lang="en-US" dirty="0"/>
              <a:t>Good next step is to create a histogram, in which you group your data into discrete </a:t>
            </a:r>
            <a:r>
              <a:rPr lang="en-US" i="1" dirty="0"/>
              <a:t>buckets </a:t>
            </a:r>
            <a:r>
              <a:rPr lang="en-US" dirty="0"/>
              <a:t>and count how many points fall into each bucket:</a:t>
            </a:r>
          </a:p>
          <a:p>
            <a:pPr lvl="2"/>
            <a:r>
              <a:rPr lang="en-US" dirty="0"/>
              <a:t>The major difference is that a histogram is only used to plot the frequency of score occurrences in a continuous data set that has been divided into classes, called bins. Bar charts, on the other hand, can be used for a great deal of other types of variables including ordinal and nominal data sets.</a:t>
            </a:r>
            <a:endParaRPr lang="es-ES_tradnl" dirty="0"/>
          </a:p>
          <a:p>
            <a:endParaRPr lang="en-US" dirty="0"/>
          </a:p>
        </p:txBody>
      </p:sp>
      <p:pic>
        <p:nvPicPr>
          <p:cNvPr id="5" name="Picture 4"/>
          <p:cNvPicPr>
            <a:picLocks noChangeAspect="1"/>
          </p:cNvPicPr>
          <p:nvPr/>
        </p:nvPicPr>
        <p:blipFill>
          <a:blip r:embed="rId3"/>
          <a:stretch>
            <a:fillRect/>
          </a:stretch>
        </p:blipFill>
        <p:spPr>
          <a:xfrm>
            <a:off x="1181544" y="3803610"/>
            <a:ext cx="4338711" cy="2796305"/>
          </a:xfrm>
          <a:prstGeom prst="rect">
            <a:avLst/>
          </a:prstGeom>
        </p:spPr>
      </p:pic>
      <p:sp>
        <p:nvSpPr>
          <p:cNvPr id="6" name="Rectangle 5"/>
          <p:cNvSpPr/>
          <p:nvPr/>
        </p:nvSpPr>
        <p:spPr>
          <a:xfrm>
            <a:off x="5544501" y="3924489"/>
            <a:ext cx="2951740" cy="2554545"/>
          </a:xfrm>
          <a:prstGeom prst="rect">
            <a:avLst/>
          </a:prstGeom>
          <a:ln>
            <a:solidFill>
              <a:srgbClr val="C00000"/>
            </a:solidFill>
          </a:ln>
        </p:spPr>
        <p:txBody>
          <a:bodyPr wrap="square">
            <a:spAutoFit/>
          </a:bodyPr>
          <a:lstStyle/>
          <a:p>
            <a:pPr marL="53975" lvl="1"/>
            <a:r>
              <a:rPr lang="en-US" sz="1600" dirty="0"/>
              <a:t>A histogram is a plot that lets you discover, and show, the underlying frequency distribution (shape) of a set of continuous data. This allows the inspection of the data for its underlying distribution (e.g., normal distribution), outliers, skewness, etc.</a:t>
            </a:r>
          </a:p>
        </p:txBody>
      </p:sp>
      <p:pic>
        <p:nvPicPr>
          <p:cNvPr id="7" name="Picture 6"/>
          <p:cNvPicPr>
            <a:picLocks noChangeAspect="1"/>
          </p:cNvPicPr>
          <p:nvPr/>
        </p:nvPicPr>
        <p:blipFill>
          <a:blip r:embed="rId4"/>
          <a:stretch>
            <a:fillRect/>
          </a:stretch>
        </p:blipFill>
        <p:spPr>
          <a:xfrm>
            <a:off x="7580224" y="3250396"/>
            <a:ext cx="3962847" cy="674093"/>
          </a:xfrm>
          <a:prstGeom prst="rect">
            <a:avLst/>
          </a:prstGeom>
        </p:spPr>
      </p:pic>
    </p:spTree>
    <p:extLst>
      <p:ext uri="{BB962C8B-B14F-4D97-AF65-F5344CB8AC3E}">
        <p14:creationId xmlns:p14="http://schemas.microsoft.com/office/powerpoint/2010/main" val="423997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476" y="365127"/>
            <a:ext cx="8064874" cy="1325563"/>
          </a:xfrm>
        </p:spPr>
        <p:txBody>
          <a:bodyPr/>
          <a:lstStyle/>
          <a:p>
            <a:r>
              <a:rPr lang="en-US" dirty="0"/>
              <a:t>5.2.4 Boxplot</a:t>
            </a:r>
          </a:p>
        </p:txBody>
      </p:sp>
      <p:sp>
        <p:nvSpPr>
          <p:cNvPr id="51" name="TextBox 50"/>
          <p:cNvSpPr txBox="1"/>
          <p:nvPr/>
        </p:nvSpPr>
        <p:spPr>
          <a:xfrm>
            <a:off x="1730851" y="1456830"/>
            <a:ext cx="8730298" cy="1754326"/>
          </a:xfrm>
          <a:prstGeom prst="rect">
            <a:avLst/>
          </a:prstGeom>
          <a:noFill/>
          <a:ln>
            <a:noFill/>
          </a:ln>
        </p:spPr>
        <p:txBody>
          <a:bodyPr wrap="square" rtlCol="0">
            <a:spAutoFit/>
          </a:bodyPr>
          <a:lstStyle/>
          <a:p>
            <a:r>
              <a:rPr lang="en-US" dirty="0"/>
              <a:t>The box plot (a.k.a. box and whisker diagram) is a standardized way of displaying the distribution of data based on the five number summary: minimum, first quartile, median, third quartile, and maximum. In the simplest box plot the central rectangle spans the first quartile to the third quartile (the </a:t>
            </a:r>
            <a:r>
              <a:rPr lang="en-US" i="1" dirty="0"/>
              <a:t>interquartile range</a:t>
            </a:r>
            <a:r>
              <a:rPr lang="en-US" dirty="0"/>
              <a:t> or </a:t>
            </a:r>
            <a:r>
              <a:rPr lang="en-US" i="1" dirty="0"/>
              <a:t>IQR</a:t>
            </a:r>
            <a:r>
              <a:rPr lang="en-US" dirty="0"/>
              <a:t>). A segment inside the rectangle shows the median and "whiskers" above and below the box show the locations of the minimum and maximum.</a:t>
            </a:r>
          </a:p>
        </p:txBody>
      </p:sp>
      <p:pic>
        <p:nvPicPr>
          <p:cNvPr id="3" name="Picture 2"/>
          <p:cNvPicPr>
            <a:picLocks noChangeAspect="1"/>
          </p:cNvPicPr>
          <p:nvPr/>
        </p:nvPicPr>
        <p:blipFill>
          <a:blip r:embed="rId3"/>
          <a:stretch>
            <a:fillRect/>
          </a:stretch>
        </p:blipFill>
        <p:spPr>
          <a:xfrm>
            <a:off x="1660152" y="3211156"/>
            <a:ext cx="3467100" cy="3524250"/>
          </a:xfrm>
          <a:prstGeom prst="rect">
            <a:avLst/>
          </a:prstGeom>
        </p:spPr>
      </p:pic>
      <p:pic>
        <p:nvPicPr>
          <p:cNvPr id="6" name="Picture 5"/>
          <p:cNvPicPr>
            <a:picLocks noChangeAspect="1"/>
          </p:cNvPicPr>
          <p:nvPr/>
        </p:nvPicPr>
        <p:blipFill>
          <a:blip r:embed="rId4"/>
          <a:stretch>
            <a:fillRect/>
          </a:stretch>
        </p:blipFill>
        <p:spPr>
          <a:xfrm>
            <a:off x="4857088" y="3211890"/>
            <a:ext cx="3524250" cy="3629025"/>
          </a:xfrm>
          <a:prstGeom prst="rect">
            <a:avLst/>
          </a:prstGeom>
        </p:spPr>
      </p:pic>
      <p:pic>
        <p:nvPicPr>
          <p:cNvPr id="4" name="Picture 3"/>
          <p:cNvPicPr>
            <a:picLocks noChangeAspect="1"/>
          </p:cNvPicPr>
          <p:nvPr/>
        </p:nvPicPr>
        <p:blipFill>
          <a:blip r:embed="rId5"/>
          <a:stretch>
            <a:fillRect/>
          </a:stretch>
        </p:blipFill>
        <p:spPr>
          <a:xfrm>
            <a:off x="8340410" y="3461271"/>
            <a:ext cx="2327590" cy="2201774"/>
          </a:xfrm>
          <a:prstGeom prst="rect">
            <a:avLst/>
          </a:prstGeom>
        </p:spPr>
      </p:pic>
    </p:spTree>
    <p:extLst>
      <p:ext uri="{BB962C8B-B14F-4D97-AF65-F5344CB8AC3E}">
        <p14:creationId xmlns:p14="http://schemas.microsoft.com/office/powerpoint/2010/main" val="423261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5.2.4 Boxplot example 1</a:t>
            </a:r>
          </a:p>
        </p:txBody>
      </p:sp>
      <p:pic>
        <p:nvPicPr>
          <p:cNvPr id="5" name="Picture 4"/>
          <p:cNvPicPr>
            <a:picLocks noChangeAspect="1"/>
          </p:cNvPicPr>
          <p:nvPr/>
        </p:nvPicPr>
        <p:blipFill>
          <a:blip r:embed="rId3"/>
          <a:stretch>
            <a:fillRect/>
          </a:stretch>
        </p:blipFill>
        <p:spPr>
          <a:xfrm>
            <a:off x="2657475" y="2257426"/>
            <a:ext cx="6267450" cy="4600575"/>
          </a:xfrm>
          <a:prstGeom prst="rect">
            <a:avLst/>
          </a:prstGeom>
        </p:spPr>
      </p:pic>
      <p:sp>
        <p:nvSpPr>
          <p:cNvPr id="6" name="TextBox 5"/>
          <p:cNvSpPr txBox="1"/>
          <p:nvPr/>
        </p:nvSpPr>
        <p:spPr>
          <a:xfrm>
            <a:off x="2076451" y="1334095"/>
            <a:ext cx="8937149" cy="923330"/>
          </a:xfrm>
          <a:prstGeom prst="rect">
            <a:avLst/>
          </a:prstGeom>
          <a:noFill/>
          <a:ln>
            <a:noFill/>
          </a:ln>
        </p:spPr>
        <p:txBody>
          <a:bodyPr wrap="square" rtlCol="0">
            <a:spAutoFit/>
          </a:bodyPr>
          <a:lstStyle/>
          <a:p>
            <a:r>
              <a:rPr lang="en-US" dirty="0" err="1"/>
              <a:t>numpy.random.randn</a:t>
            </a:r>
            <a:r>
              <a:rPr lang="en-US" dirty="0"/>
              <a:t> generates samples from the normal distribution, </a:t>
            </a:r>
            <a:r>
              <a:rPr lang="en-US" dirty="0" err="1"/>
              <a:t>numpy.random.lognormal</a:t>
            </a:r>
            <a:r>
              <a:rPr lang="en-US" dirty="0"/>
              <a:t> from the lognormal distribution, and </a:t>
            </a:r>
            <a:r>
              <a:rPr lang="en-US" dirty="0" err="1"/>
              <a:t>numpy.random.rand</a:t>
            </a:r>
            <a:r>
              <a:rPr lang="en-US" dirty="0"/>
              <a:t> from uniform (in range [0,1])</a:t>
            </a:r>
            <a:endParaRPr lang="es-ES_tradnl" dirty="0"/>
          </a:p>
        </p:txBody>
      </p:sp>
    </p:spTree>
    <p:extLst>
      <p:ext uri="{BB962C8B-B14F-4D97-AF65-F5344CB8AC3E}">
        <p14:creationId xmlns:p14="http://schemas.microsoft.com/office/powerpoint/2010/main" val="334922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5.2.4 Boxplot example 1</a:t>
            </a:r>
          </a:p>
        </p:txBody>
      </p:sp>
      <p:pic>
        <p:nvPicPr>
          <p:cNvPr id="3" name="Picture 2"/>
          <p:cNvPicPr>
            <a:picLocks noChangeAspect="1"/>
          </p:cNvPicPr>
          <p:nvPr/>
        </p:nvPicPr>
        <p:blipFill>
          <a:blip r:embed="rId2"/>
          <a:stretch>
            <a:fillRect/>
          </a:stretch>
        </p:blipFill>
        <p:spPr>
          <a:xfrm>
            <a:off x="3163447" y="2514599"/>
            <a:ext cx="6314488" cy="4209658"/>
          </a:xfrm>
          <a:prstGeom prst="rect">
            <a:avLst/>
          </a:prstGeom>
        </p:spPr>
      </p:pic>
      <p:pic>
        <p:nvPicPr>
          <p:cNvPr id="5" name="Picture 4"/>
          <p:cNvPicPr>
            <a:picLocks noChangeAspect="1"/>
          </p:cNvPicPr>
          <p:nvPr/>
        </p:nvPicPr>
        <p:blipFill>
          <a:blip r:embed="rId3"/>
          <a:stretch>
            <a:fillRect/>
          </a:stretch>
        </p:blipFill>
        <p:spPr>
          <a:xfrm>
            <a:off x="4081463" y="1802607"/>
            <a:ext cx="4029075" cy="600075"/>
          </a:xfrm>
          <a:prstGeom prst="rect">
            <a:avLst/>
          </a:prstGeom>
        </p:spPr>
      </p:pic>
    </p:spTree>
    <p:extLst>
      <p:ext uri="{BB962C8B-B14F-4D97-AF65-F5344CB8AC3E}">
        <p14:creationId xmlns:p14="http://schemas.microsoft.com/office/powerpoint/2010/main" val="223656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a:bodyPr>
          <a:lstStyle/>
          <a:p>
            <a:pPr marL="0" indent="0">
              <a:buNone/>
            </a:pPr>
            <a:r>
              <a:rPr lang="en-US" dirty="0"/>
              <a:t>Working with data is both an art and a science. We’ve mostly been talked in previous modules about the science part, getting your feet wet with Python tools for Data Science. In this module, lets look at some of the art now.</a:t>
            </a:r>
          </a:p>
          <a:p>
            <a:pPr marL="0" indent="0">
              <a:buNone/>
            </a:pPr>
            <a:r>
              <a:rPr lang="en-US" dirty="0"/>
              <a:t>After you’ve identified the questions you’re trying to answer and have gotten your hands on some data, you might be tempted to dive in and immediately start building models and getting answers. But you should resist this urge. Your first step should be to </a:t>
            </a:r>
            <a:r>
              <a:rPr lang="en-US" i="1" dirty="0"/>
              <a:t>explore </a:t>
            </a:r>
            <a:r>
              <a:rPr lang="en-US" dirty="0"/>
              <a:t>your </a:t>
            </a:r>
            <a:r>
              <a:rPr lang="es-ES_tradnl" dirty="0"/>
              <a:t>data. </a:t>
            </a:r>
          </a:p>
          <a:p>
            <a:pPr marL="0" indent="0">
              <a:buNone/>
            </a:pPr>
            <a:r>
              <a:rPr lang="en-US" dirty="0"/>
              <a:t>Data wrangling refers to the process of cleaning, restructuring and enriching the raw data available into a more usable format. This will help the data scientist quicken the process of decision making, and thus get better insights in less time. </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616647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9: CDC BRFSS Dataset</a:t>
            </a:r>
          </a:p>
        </p:txBody>
      </p:sp>
      <p:sp>
        <p:nvSpPr>
          <p:cNvPr id="3" name="Content Placeholder 2"/>
          <p:cNvSpPr>
            <a:spLocks noGrp="1"/>
          </p:cNvSpPr>
          <p:nvPr>
            <p:ph idx="1"/>
          </p:nvPr>
        </p:nvSpPr>
        <p:spPr>
          <a:xfrm>
            <a:off x="2152650" y="1678183"/>
            <a:ext cx="7886700" cy="4351338"/>
          </a:xfrm>
        </p:spPr>
        <p:txBody>
          <a:bodyPr>
            <a:normAutofit/>
          </a:bodyPr>
          <a:lstStyle/>
          <a:p>
            <a:r>
              <a:rPr lang="en-US" dirty="0"/>
              <a:t>The Behavioral Risk Factor Surveillance System (BRFSS) </a:t>
            </a:r>
            <a:r>
              <a:rPr lang="en-US" dirty="0">
                <a:hlinkClick r:id="rId2"/>
              </a:rPr>
              <a:t>https://www.cdc.gov/brfss/index.html</a:t>
            </a:r>
            <a:r>
              <a:rPr lang="en-US" dirty="0"/>
              <a:t> is the nation's premier system of health-related telephone surveys that collect state data about U.S. residents regarding their health-related risk behaviors, chronic health conditions, and use of preventive services. </a:t>
            </a:r>
          </a:p>
          <a:p>
            <a:r>
              <a:rPr lang="en-US" dirty="0"/>
              <a:t>See brfss.csv data file</a:t>
            </a:r>
          </a:p>
          <a:p>
            <a:pPr marL="0" indent="0">
              <a:buNone/>
            </a:pPr>
            <a:endParaRPr lang="en-US" dirty="0"/>
          </a:p>
        </p:txBody>
      </p:sp>
    </p:spTree>
    <p:extLst>
      <p:ext uri="{BB962C8B-B14F-4D97-AF65-F5344CB8AC3E}">
        <p14:creationId xmlns:p14="http://schemas.microsoft.com/office/powerpoint/2010/main" val="391583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9</a:t>
            </a:r>
          </a:p>
        </p:txBody>
      </p:sp>
      <p:sp>
        <p:nvSpPr>
          <p:cNvPr id="3" name="Content Placeholder 2"/>
          <p:cNvSpPr>
            <a:spLocks noGrp="1"/>
          </p:cNvSpPr>
          <p:nvPr>
            <p:ph idx="1"/>
          </p:nvPr>
        </p:nvSpPr>
        <p:spPr>
          <a:xfrm>
            <a:off x="1106128" y="1607274"/>
            <a:ext cx="10692581" cy="4999714"/>
          </a:xfrm>
        </p:spPr>
        <p:txBody>
          <a:bodyPr>
            <a:normAutofit fontScale="92500" lnSpcReduction="10000"/>
          </a:bodyPr>
          <a:lstStyle/>
          <a:p>
            <a:r>
              <a:rPr lang="en-US" dirty="0"/>
              <a:t>Download the brfss.csv file and load it to your python module. </a:t>
            </a:r>
          </a:p>
          <a:p>
            <a:r>
              <a:rPr lang="en-US" dirty="0"/>
              <a:t> </a:t>
            </a:r>
            <a:r>
              <a:rPr lang="en-US" dirty="0">
                <a:hlinkClick r:id="rId3"/>
              </a:rPr>
              <a:t>https://www.cs.odu.edu/~sampath/courses/data/brfss.csv</a:t>
            </a:r>
            <a:r>
              <a:rPr lang="en-US" dirty="0"/>
              <a:t> </a:t>
            </a:r>
          </a:p>
          <a:p>
            <a:r>
              <a:rPr lang="en-US" dirty="0"/>
              <a:t>Display the content and observe the data</a:t>
            </a:r>
          </a:p>
          <a:p>
            <a:r>
              <a:rPr lang="en-US" dirty="0"/>
              <a:t>Create a function </a:t>
            </a:r>
            <a:r>
              <a:rPr lang="en-US" dirty="0" err="1"/>
              <a:t>cleanBRFSSFrame</a:t>
            </a:r>
            <a:r>
              <a:rPr lang="en-US" dirty="0"/>
              <a:t>() to clean the dataset</a:t>
            </a:r>
          </a:p>
          <a:p>
            <a:pPr lvl="1"/>
            <a:r>
              <a:rPr lang="en-US" dirty="0"/>
              <a:t>Drop the sex from the </a:t>
            </a:r>
            <a:r>
              <a:rPr lang="en-US" dirty="0" err="1"/>
              <a:t>dataframe</a:t>
            </a:r>
            <a:endParaRPr lang="en-US" dirty="0"/>
          </a:p>
          <a:p>
            <a:pPr lvl="1"/>
            <a:r>
              <a:rPr lang="en-US" dirty="0"/>
              <a:t>Drop the rows of </a:t>
            </a:r>
            <a:r>
              <a:rPr lang="en-US" dirty="0" err="1"/>
              <a:t>NaN</a:t>
            </a:r>
            <a:r>
              <a:rPr lang="en-US" dirty="0"/>
              <a:t> values (every single </a:t>
            </a:r>
            <a:r>
              <a:rPr lang="en-US" dirty="0" err="1"/>
              <a:t>NaN</a:t>
            </a:r>
            <a:r>
              <a:rPr lang="en-US" dirty="0"/>
              <a:t>)</a:t>
            </a:r>
          </a:p>
          <a:p>
            <a:pPr marL="457200" lvl="1" indent="0">
              <a:buNone/>
            </a:pPr>
            <a:endParaRPr lang="en-US" dirty="0"/>
          </a:p>
          <a:p>
            <a:pPr lvl="1">
              <a:buFont typeface="+mj-lt"/>
              <a:buAutoNum type="arabicPeriod"/>
            </a:pPr>
            <a:r>
              <a:rPr lang="en-US" b="0" i="0" dirty="0">
                <a:solidFill>
                  <a:srgbClr val="050505"/>
                </a:solidFill>
                <a:effectLst/>
                <a:latin typeface="Open Sans" panose="020B0606030504020204" pitchFamily="34" charset="0"/>
              </a:rPr>
              <a:t>Find and display 25th, 50th, 70th percentile of the age. (Hint: </a:t>
            </a:r>
            <a:r>
              <a:rPr lang="en-US" b="0" i="0" dirty="0" err="1">
                <a:solidFill>
                  <a:srgbClr val="050505"/>
                </a:solidFill>
                <a:effectLst/>
                <a:latin typeface="Open Sans" panose="020B0606030504020204" pitchFamily="34" charset="0"/>
              </a:rPr>
              <a:t>DataFrame</a:t>
            </a:r>
            <a:r>
              <a:rPr lang="en-US" b="0" i="0" dirty="0">
                <a:solidFill>
                  <a:srgbClr val="050505"/>
                </a:solidFill>
                <a:effectLst/>
                <a:latin typeface="Open Sans" panose="020B0606030504020204" pitchFamily="34" charset="0"/>
              </a:rPr>
              <a:t>.&lt;column&gt;.quantile(&lt;quantile </a:t>
            </a:r>
            <a:r>
              <a:rPr lang="en-US" b="0" i="0" dirty="0" err="1">
                <a:solidFill>
                  <a:srgbClr val="050505"/>
                </a:solidFill>
                <a:effectLst/>
                <a:latin typeface="Open Sans" panose="020B0606030504020204" pitchFamily="34" charset="0"/>
              </a:rPr>
              <a:t>vlaue</a:t>
            </a:r>
            <a:r>
              <a:rPr lang="en-US" b="0" i="0" dirty="0">
                <a:solidFill>
                  <a:srgbClr val="050505"/>
                </a:solidFill>
                <a:effectLst/>
                <a:latin typeface="Open Sans" panose="020B0606030504020204" pitchFamily="34" charset="0"/>
              </a:rPr>
              <a:t>&gt;))</a:t>
            </a:r>
          </a:p>
          <a:p>
            <a:pPr lvl="1">
              <a:buFont typeface="+mj-lt"/>
              <a:buAutoNum type="arabicPeriod"/>
            </a:pPr>
            <a:r>
              <a:rPr lang="en-US" b="0" i="0" dirty="0">
                <a:solidFill>
                  <a:srgbClr val="050505"/>
                </a:solidFill>
                <a:effectLst/>
                <a:latin typeface="Open Sans" panose="020B0606030504020204" pitchFamily="34" charset="0"/>
              </a:rPr>
              <a:t>Use </a:t>
            </a:r>
            <a:r>
              <a:rPr lang="en-US" b="0" i="0" u="sng" dirty="0">
                <a:solidFill>
                  <a:srgbClr val="006688"/>
                </a:solidFill>
                <a:effectLst/>
                <a:latin typeface="Open Sans" panose="020B0606030504020204" pitchFamily="34" charset="0"/>
                <a:hlinkClick r:id="rId4"/>
              </a:rPr>
              <a:t>Seaborn</a:t>
            </a:r>
            <a:r>
              <a:rPr lang="en-US" b="0" i="0" dirty="0">
                <a:solidFill>
                  <a:srgbClr val="050505"/>
                </a:solidFill>
                <a:effectLst/>
                <a:latin typeface="Open Sans" panose="020B0606030504020204" pitchFamily="34" charset="0"/>
              </a:rPr>
              <a:t> to display a </a:t>
            </a:r>
            <a:r>
              <a:rPr lang="en-US" b="0" i="0" u="sng" dirty="0">
                <a:solidFill>
                  <a:srgbClr val="006688"/>
                </a:solidFill>
                <a:effectLst/>
                <a:latin typeface="Open Sans" panose="020B0606030504020204" pitchFamily="34" charset="0"/>
                <a:hlinkClick r:id="rId5"/>
              </a:rPr>
              <a:t>Violin plot</a:t>
            </a:r>
            <a:r>
              <a:rPr lang="en-US" b="0" i="0" dirty="0">
                <a:solidFill>
                  <a:srgbClr val="050505"/>
                </a:solidFill>
                <a:effectLst/>
                <a:latin typeface="Open Sans" panose="020B0606030504020204" pitchFamily="34" charset="0"/>
              </a:rPr>
              <a:t> of the height. (Hint: </a:t>
            </a:r>
            <a:r>
              <a:rPr lang="en-US" b="0" i="0" dirty="0" err="1">
                <a:solidFill>
                  <a:srgbClr val="050505"/>
                </a:solidFill>
                <a:effectLst/>
                <a:latin typeface="Open Sans" panose="020B0606030504020204" pitchFamily="34" charset="0"/>
              </a:rPr>
              <a:t>sns.violinplot</a:t>
            </a:r>
            <a:r>
              <a:rPr lang="en-US" b="0" i="0" dirty="0">
                <a:solidFill>
                  <a:srgbClr val="050505"/>
                </a:solidFill>
                <a:effectLst/>
                <a:latin typeface="Open Sans" panose="020B0606030504020204" pitchFamily="34" charset="0"/>
              </a:rPr>
              <a:t>(</a:t>
            </a:r>
            <a:r>
              <a:rPr lang="en-US" b="0" i="0" dirty="0">
                <a:solidFill>
                  <a:srgbClr val="008000"/>
                </a:solidFill>
                <a:effectLst/>
                <a:latin typeface="Open Sans" panose="020B0606030504020204" pitchFamily="34" charset="0"/>
              </a:rPr>
              <a:t>data=&lt;</a:t>
            </a:r>
            <a:r>
              <a:rPr lang="en-US" b="0" i="0" dirty="0" err="1">
                <a:solidFill>
                  <a:srgbClr val="008000"/>
                </a:solidFill>
                <a:effectLst/>
                <a:latin typeface="Open Sans" panose="020B0606030504020204" pitchFamily="34" charset="0"/>
              </a:rPr>
              <a:t>dataframe</a:t>
            </a:r>
            <a:r>
              <a:rPr lang="en-US" b="0" i="0" dirty="0">
                <a:solidFill>
                  <a:srgbClr val="008000"/>
                </a:solidFill>
                <a:effectLst/>
                <a:latin typeface="Open Sans" panose="020B0606030504020204" pitchFamily="34" charset="0"/>
              </a:rPr>
              <a:t> column&gt;</a:t>
            </a:r>
            <a:r>
              <a:rPr lang="en-US" b="0" i="0" dirty="0">
                <a:solidFill>
                  <a:srgbClr val="050505"/>
                </a:solidFill>
                <a:effectLst/>
                <a:latin typeface="Open Sans" panose="020B0606030504020204" pitchFamily="34" charset="0"/>
              </a:rPr>
              <a:t>)). Read more about box plot variations here </a:t>
            </a:r>
            <a:r>
              <a:rPr lang="en-US" b="0" i="0" u="sng" dirty="0">
                <a:solidFill>
                  <a:srgbClr val="006688"/>
                </a:solidFill>
                <a:effectLst/>
                <a:latin typeface="Open Sans" panose="020B0606030504020204" pitchFamily="34" charset="0"/>
                <a:hlinkClick r:id="rId6"/>
              </a:rPr>
              <a:t>http://datavizcatalogue.com/blog/box-plot-variations/</a:t>
            </a:r>
            <a:endParaRPr lang="en-US" b="0" i="0" dirty="0">
              <a:solidFill>
                <a:srgbClr val="050505"/>
              </a:solidFill>
              <a:effectLst/>
              <a:latin typeface="Open Sans" panose="020B0606030504020204" pitchFamily="34" charset="0"/>
            </a:endParaRPr>
          </a:p>
          <a:p>
            <a:endParaRPr lang="en-US" dirty="0"/>
          </a:p>
          <a:p>
            <a:pPr marL="342900" lvl="1" indent="0">
              <a:buNone/>
            </a:pPr>
            <a:r>
              <a:rPr lang="en-US" dirty="0">
                <a:highlight>
                  <a:srgbClr val="FFFFFF"/>
                </a:highlight>
                <a:latin typeface="Arial" panose="020B0604020202020204" pitchFamily="34" charset="0"/>
                <a:cs typeface="Arial" panose="020B0604020202020204" pitchFamily="34" charset="0"/>
              </a:rPr>
              <a:t>Submit your code to piazza Activity 9 thread. </a:t>
            </a:r>
          </a:p>
        </p:txBody>
      </p:sp>
    </p:spTree>
    <p:extLst>
      <p:ext uri="{BB962C8B-B14F-4D97-AF65-F5344CB8AC3E}">
        <p14:creationId xmlns:p14="http://schemas.microsoft.com/office/powerpoint/2010/main" val="218678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5.3 Sampling Techniques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22</a:t>
            </a:fld>
            <a:endParaRPr lang="en-GB" dirty="0"/>
          </a:p>
        </p:txBody>
      </p:sp>
    </p:spTree>
    <p:extLst>
      <p:ext uri="{BB962C8B-B14F-4D97-AF65-F5344CB8AC3E}">
        <p14:creationId xmlns:p14="http://schemas.microsoft.com/office/powerpoint/2010/main" val="3083904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Population vs sample</a:t>
            </a:r>
          </a:p>
        </p:txBody>
      </p:sp>
      <p:sp>
        <p:nvSpPr>
          <p:cNvPr id="7" name="Content Placeholder 2"/>
          <p:cNvSpPr>
            <a:spLocks noGrp="1"/>
          </p:cNvSpPr>
          <p:nvPr>
            <p:ph idx="1"/>
          </p:nvPr>
        </p:nvSpPr>
        <p:spPr>
          <a:xfrm>
            <a:off x="2277778" y="5274645"/>
            <a:ext cx="7886700" cy="1364331"/>
          </a:xfrm>
        </p:spPr>
        <p:txBody>
          <a:bodyPr>
            <a:normAutofit/>
          </a:bodyPr>
          <a:lstStyle/>
          <a:p>
            <a:pPr marL="0" indent="0">
              <a:buNone/>
            </a:pPr>
            <a:r>
              <a:rPr lang="en-US" b="1" dirty="0"/>
              <a:t>Sampling </a:t>
            </a:r>
            <a:r>
              <a:rPr lang="en-US" dirty="0"/>
              <a:t>is a process used in statistical analysis in which a predetermined number of observations are taken from a larger population</a:t>
            </a:r>
          </a:p>
        </p:txBody>
      </p:sp>
      <p:pic>
        <p:nvPicPr>
          <p:cNvPr id="3" name="Picture 2"/>
          <p:cNvPicPr>
            <a:picLocks noChangeAspect="1"/>
          </p:cNvPicPr>
          <p:nvPr/>
        </p:nvPicPr>
        <p:blipFill>
          <a:blip r:embed="rId3"/>
          <a:stretch>
            <a:fillRect/>
          </a:stretch>
        </p:blipFill>
        <p:spPr>
          <a:xfrm>
            <a:off x="3819525" y="1733550"/>
            <a:ext cx="4552950" cy="3390900"/>
          </a:xfrm>
          <a:prstGeom prst="rect">
            <a:avLst/>
          </a:prstGeom>
        </p:spPr>
      </p:pic>
    </p:spTree>
    <p:extLst>
      <p:ext uri="{BB962C8B-B14F-4D97-AF65-F5344CB8AC3E}">
        <p14:creationId xmlns:p14="http://schemas.microsoft.com/office/powerpoint/2010/main" val="120840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Population: all members of a group in a study</a:t>
            </a:r>
          </a:p>
          <a:p>
            <a:pPr lvl="1"/>
            <a:r>
              <a:rPr lang="en-US" dirty="0"/>
              <a:t>The average height of men</a:t>
            </a:r>
          </a:p>
          <a:p>
            <a:pPr lvl="1"/>
            <a:r>
              <a:rPr lang="en-US" dirty="0"/>
              <a:t>The average height of living male ≥ 18yr in USA between 2001 and 2010</a:t>
            </a:r>
          </a:p>
          <a:p>
            <a:pPr lvl="1"/>
            <a:r>
              <a:rPr lang="en-US" dirty="0"/>
              <a:t>The average height of all male students ≥ 18yr  registered in Fall’17</a:t>
            </a:r>
          </a:p>
          <a:p>
            <a:r>
              <a:rPr lang="en-US" dirty="0"/>
              <a:t>Sample: a subset of  the members in the population</a:t>
            </a:r>
          </a:p>
          <a:p>
            <a:pPr lvl="1"/>
            <a:r>
              <a:rPr lang="en-US" dirty="0"/>
              <a:t>Most studies choose to sample the population due to cost/time or other factors</a:t>
            </a:r>
          </a:p>
          <a:p>
            <a:pPr lvl="1"/>
            <a:r>
              <a:rPr lang="en-US" dirty="0"/>
              <a:t>Each sample is only one of many possible subsets of the population</a:t>
            </a:r>
          </a:p>
          <a:p>
            <a:pPr lvl="1"/>
            <a:r>
              <a:rPr lang="en-US" dirty="0"/>
              <a:t>May or may not be representative of the whole population</a:t>
            </a:r>
          </a:p>
          <a:p>
            <a:pPr lvl="1"/>
            <a:r>
              <a:rPr lang="en-US" dirty="0"/>
              <a:t>Sample size and sampling procedure is important</a:t>
            </a:r>
          </a:p>
          <a:p>
            <a:pPr lvl="1"/>
            <a:endParaRPr lang="en-US" dirty="0"/>
          </a:p>
        </p:txBody>
      </p:sp>
      <p:pic>
        <p:nvPicPr>
          <p:cNvPr id="5" name="Picture 4"/>
          <p:cNvPicPr>
            <a:picLocks noChangeAspect="1"/>
          </p:cNvPicPr>
          <p:nvPr/>
        </p:nvPicPr>
        <p:blipFill>
          <a:blip r:embed="rId3"/>
          <a:stretch>
            <a:fillRect/>
          </a:stretch>
        </p:blipFill>
        <p:spPr>
          <a:xfrm>
            <a:off x="9948755" y="4796705"/>
            <a:ext cx="2025530" cy="1613524"/>
          </a:xfrm>
          <a:prstGeom prst="rect">
            <a:avLst/>
          </a:prstGeom>
        </p:spPr>
      </p:pic>
      <p:pic>
        <p:nvPicPr>
          <p:cNvPr id="7" name="Picture 6"/>
          <p:cNvPicPr>
            <a:picLocks noChangeAspect="1"/>
          </p:cNvPicPr>
          <p:nvPr/>
        </p:nvPicPr>
        <p:blipFill>
          <a:blip r:embed="rId4"/>
          <a:stretch>
            <a:fillRect/>
          </a:stretch>
        </p:blipFill>
        <p:spPr>
          <a:xfrm>
            <a:off x="2413907" y="5903752"/>
            <a:ext cx="6512372" cy="739742"/>
          </a:xfrm>
          <a:prstGeom prst="rect">
            <a:avLst/>
          </a:prstGeom>
        </p:spPr>
      </p:pic>
    </p:spTree>
    <p:extLst>
      <p:ext uri="{BB962C8B-B14F-4D97-AF65-F5344CB8AC3E}">
        <p14:creationId xmlns:p14="http://schemas.microsoft.com/office/powerpoint/2010/main" val="318876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5.3.2 Why do we sample?</a:t>
            </a:r>
          </a:p>
        </p:txBody>
      </p:sp>
      <p:sp>
        <p:nvSpPr>
          <p:cNvPr id="3" name="Content Placeholder 2"/>
          <p:cNvSpPr>
            <a:spLocks noGrp="1"/>
          </p:cNvSpPr>
          <p:nvPr>
            <p:ph idx="1"/>
          </p:nvPr>
        </p:nvSpPr>
        <p:spPr>
          <a:xfrm>
            <a:off x="2041555" y="1607274"/>
            <a:ext cx="8330610" cy="4999714"/>
          </a:xfrm>
        </p:spPr>
        <p:txBody>
          <a:bodyPr>
            <a:normAutofit/>
          </a:bodyPr>
          <a:lstStyle/>
          <a:p>
            <a:r>
              <a:rPr lang="en-US" dirty="0"/>
              <a:t>Enables research/ surveys to be done more quickly/ timely</a:t>
            </a:r>
          </a:p>
          <a:p>
            <a:r>
              <a:rPr lang="en-US" dirty="0"/>
              <a:t>Less expensive and often more accurate than large CENSUS ( survey of the entire population)</a:t>
            </a:r>
          </a:p>
          <a:p>
            <a:r>
              <a:rPr lang="en-US" dirty="0"/>
              <a:t>Given limited research budgets and large population sizes, there is no alternative to sampling.</a:t>
            </a:r>
          </a:p>
          <a:p>
            <a:r>
              <a:rPr lang="en-US" dirty="0"/>
              <a:t>Sampling also allows for minimal damage or lost</a:t>
            </a:r>
          </a:p>
          <a:p>
            <a:r>
              <a:rPr lang="en-US" dirty="0"/>
              <a:t>Sample data can also be used to validate census data</a:t>
            </a:r>
          </a:p>
          <a:p>
            <a:pPr lvl="1"/>
            <a:r>
              <a:rPr lang="en-US" dirty="0"/>
              <a:t>A survey of the entire universe (gives real estimate not sample estimate)</a:t>
            </a:r>
          </a:p>
        </p:txBody>
      </p:sp>
    </p:spTree>
    <p:extLst>
      <p:ext uri="{BB962C8B-B14F-4D97-AF65-F5344CB8AC3E}">
        <p14:creationId xmlns:p14="http://schemas.microsoft.com/office/powerpoint/2010/main" val="91455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5.3.3 Simple Random Sampling</a:t>
            </a:r>
          </a:p>
        </p:txBody>
      </p:sp>
      <p:sp>
        <p:nvSpPr>
          <p:cNvPr id="3" name="Content Placeholder 2"/>
          <p:cNvSpPr>
            <a:spLocks noGrp="1"/>
          </p:cNvSpPr>
          <p:nvPr>
            <p:ph idx="1"/>
          </p:nvPr>
        </p:nvSpPr>
        <p:spPr>
          <a:xfrm>
            <a:off x="625151" y="1607274"/>
            <a:ext cx="8759598" cy="4999714"/>
          </a:xfrm>
        </p:spPr>
        <p:txBody>
          <a:bodyPr>
            <a:normAutofit/>
          </a:bodyPr>
          <a:lstStyle/>
          <a:p>
            <a:r>
              <a:rPr lang="en-US" dirty="0"/>
              <a:t>In </a:t>
            </a:r>
            <a:r>
              <a:rPr lang="en-US" b="1" dirty="0"/>
              <a:t>Simple Random Sampling</a:t>
            </a:r>
            <a:r>
              <a:rPr lang="en-US" dirty="0"/>
              <a:t>, each element of the larger population is assigned a unique ID number, and a table of random numbers or a lottery technique is used to select elements, one at a time, until the desired sample size is reached.</a:t>
            </a:r>
          </a:p>
          <a:p>
            <a:r>
              <a:rPr lang="en-US" b="1" dirty="0"/>
              <a:t>Simple random sampling </a:t>
            </a:r>
            <a:r>
              <a:rPr lang="en-US" dirty="0"/>
              <a:t>is usually reserved for use with relatively small populations with an easy-to-use sampling frame ( very tedious when drawing large samples).</a:t>
            </a:r>
          </a:p>
          <a:p>
            <a:r>
              <a:rPr lang="en-US" b="1" dirty="0"/>
              <a:t>Bias </a:t>
            </a:r>
            <a:r>
              <a:rPr lang="en-US" dirty="0"/>
              <a:t>is avoided because the person drawing the sample does not manipulate the lottery or random number table to select certain individuals.</a:t>
            </a:r>
          </a:p>
        </p:txBody>
      </p:sp>
      <p:pic>
        <p:nvPicPr>
          <p:cNvPr id="4" name="Picture 3"/>
          <p:cNvPicPr>
            <a:picLocks noChangeAspect="1"/>
          </p:cNvPicPr>
          <p:nvPr/>
        </p:nvPicPr>
        <p:blipFill>
          <a:blip r:embed="rId3"/>
          <a:stretch>
            <a:fillRect/>
          </a:stretch>
        </p:blipFill>
        <p:spPr>
          <a:xfrm>
            <a:off x="9384749" y="4107131"/>
            <a:ext cx="2614613" cy="1943429"/>
          </a:xfrm>
          <a:prstGeom prst="rect">
            <a:avLst/>
          </a:prstGeom>
        </p:spPr>
      </p:pic>
    </p:spTree>
    <p:extLst>
      <p:ext uri="{BB962C8B-B14F-4D97-AF65-F5344CB8AC3E}">
        <p14:creationId xmlns:p14="http://schemas.microsoft.com/office/powerpoint/2010/main" val="3972066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Selection</a:t>
            </a:r>
          </a:p>
        </p:txBody>
      </p:sp>
      <p:sp>
        <p:nvSpPr>
          <p:cNvPr id="3" name="Content Placeholder 2"/>
          <p:cNvSpPr>
            <a:spLocks noGrp="1"/>
          </p:cNvSpPr>
          <p:nvPr>
            <p:ph idx="1"/>
          </p:nvPr>
        </p:nvSpPr>
        <p:spPr/>
        <p:txBody>
          <a:bodyPr/>
          <a:lstStyle/>
          <a:p>
            <a:r>
              <a:rPr lang="en-US" dirty="0"/>
              <a:t>Selects at random</a:t>
            </a:r>
          </a:p>
          <a:p>
            <a:r>
              <a:rPr lang="en-US" dirty="0"/>
              <a:t>With replacement</a:t>
            </a:r>
          </a:p>
          <a:p>
            <a:r>
              <a:rPr lang="en-US" dirty="0"/>
              <a:t>From any array</a:t>
            </a:r>
          </a:p>
          <a:p>
            <a:r>
              <a:rPr lang="en-US" dirty="0"/>
              <a:t>A specified number of times</a:t>
            </a:r>
          </a:p>
          <a:p>
            <a:pPr lvl="1"/>
            <a:endParaRPr lang="en-US" dirty="0"/>
          </a:p>
        </p:txBody>
      </p:sp>
      <p:pic>
        <p:nvPicPr>
          <p:cNvPr id="6" name="Picture 5"/>
          <p:cNvPicPr>
            <a:picLocks noChangeAspect="1"/>
          </p:cNvPicPr>
          <p:nvPr/>
        </p:nvPicPr>
        <p:blipFill>
          <a:blip r:embed="rId3"/>
          <a:stretch>
            <a:fillRect/>
          </a:stretch>
        </p:blipFill>
        <p:spPr>
          <a:xfrm>
            <a:off x="3062288" y="3771900"/>
            <a:ext cx="6067425" cy="1733550"/>
          </a:xfrm>
          <a:prstGeom prst="rect">
            <a:avLst/>
          </a:prstGeom>
        </p:spPr>
      </p:pic>
    </p:spTree>
    <p:extLst>
      <p:ext uri="{BB962C8B-B14F-4D97-AF65-F5344CB8AC3E}">
        <p14:creationId xmlns:p14="http://schemas.microsoft.com/office/powerpoint/2010/main" val="2429954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5.3.4 Systematic Sampling</a:t>
            </a:r>
          </a:p>
        </p:txBody>
      </p:sp>
      <p:sp>
        <p:nvSpPr>
          <p:cNvPr id="3" name="Content Placeholder 2"/>
          <p:cNvSpPr>
            <a:spLocks noGrp="1"/>
          </p:cNvSpPr>
          <p:nvPr>
            <p:ph idx="1"/>
          </p:nvPr>
        </p:nvSpPr>
        <p:spPr>
          <a:xfrm>
            <a:off x="838200" y="1607275"/>
            <a:ext cx="10349204" cy="3503741"/>
          </a:xfrm>
        </p:spPr>
        <p:txBody>
          <a:bodyPr>
            <a:normAutofit/>
          </a:bodyPr>
          <a:lstStyle/>
          <a:p>
            <a:r>
              <a:rPr lang="en-US" sz="2000" b="1" dirty="0"/>
              <a:t>Systematic sampling </a:t>
            </a:r>
            <a:r>
              <a:rPr lang="en-US" sz="2000" dirty="0"/>
              <a:t>is a type of probability </a:t>
            </a:r>
            <a:r>
              <a:rPr lang="en-US" sz="2000" b="1" dirty="0"/>
              <a:t>sampling </a:t>
            </a:r>
            <a:r>
              <a:rPr lang="en-US" sz="2000" dirty="0"/>
              <a:t>method in which </a:t>
            </a:r>
            <a:r>
              <a:rPr lang="en-US" sz="2000" b="1" dirty="0"/>
              <a:t>sample </a:t>
            </a:r>
            <a:r>
              <a:rPr lang="en-US" sz="2000" dirty="0"/>
              <a:t>members from a larger population are selected according to a random starting point and a fixed periodic interval.</a:t>
            </a:r>
          </a:p>
          <a:p>
            <a:r>
              <a:rPr lang="en-US" sz="2000" dirty="0"/>
              <a:t>In this approach, the estimated number of elements in the larger population is divided by the desired sample size to yield a SAMPLNG INTERVAL. The sample is then drawn by listing the population in an arbitrary order and selecting every nth case, starting with a randomly selected.</a:t>
            </a:r>
          </a:p>
          <a:p>
            <a:r>
              <a:rPr lang="en-US" sz="2000" dirty="0"/>
              <a:t>This is less time consuming and easier to implement.</a:t>
            </a:r>
          </a:p>
          <a:p>
            <a:r>
              <a:rPr lang="en-US" sz="2000" dirty="0"/>
              <a:t>Systematic sampling is useful when the units in your sampling frame are not numbered or when the sampling frame consists of very long list.</a:t>
            </a:r>
          </a:p>
        </p:txBody>
      </p:sp>
      <p:pic>
        <p:nvPicPr>
          <p:cNvPr id="4" name="Picture 3"/>
          <p:cNvPicPr>
            <a:picLocks noChangeAspect="1"/>
          </p:cNvPicPr>
          <p:nvPr/>
        </p:nvPicPr>
        <p:blipFill>
          <a:blip r:embed="rId3"/>
          <a:stretch>
            <a:fillRect/>
          </a:stretch>
        </p:blipFill>
        <p:spPr>
          <a:xfrm>
            <a:off x="4657919" y="4705350"/>
            <a:ext cx="2114550" cy="2152650"/>
          </a:xfrm>
          <a:prstGeom prst="rect">
            <a:avLst/>
          </a:prstGeom>
        </p:spPr>
      </p:pic>
    </p:spTree>
    <p:extLst>
      <p:ext uri="{BB962C8B-B14F-4D97-AF65-F5344CB8AC3E}">
        <p14:creationId xmlns:p14="http://schemas.microsoft.com/office/powerpoint/2010/main" val="2074292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5.3.5 Stratified Sampling</a:t>
            </a:r>
          </a:p>
        </p:txBody>
      </p:sp>
      <p:sp>
        <p:nvSpPr>
          <p:cNvPr id="3" name="Content Placeholder 2"/>
          <p:cNvSpPr>
            <a:spLocks noGrp="1"/>
          </p:cNvSpPr>
          <p:nvPr>
            <p:ph idx="1"/>
          </p:nvPr>
        </p:nvSpPr>
        <p:spPr>
          <a:xfrm>
            <a:off x="2041555" y="1607275"/>
            <a:ext cx="8330610" cy="3503741"/>
          </a:xfrm>
        </p:spPr>
        <p:txBody>
          <a:bodyPr>
            <a:normAutofit/>
          </a:bodyPr>
          <a:lstStyle/>
          <a:p>
            <a:r>
              <a:rPr lang="en-US" sz="2000" b="1" dirty="0"/>
              <a:t>Populations </a:t>
            </a:r>
            <a:r>
              <a:rPr lang="en-US" sz="2000" dirty="0"/>
              <a:t>often consist of strata or groups that are different from each other and that consist of very different sizes.</a:t>
            </a:r>
          </a:p>
          <a:p>
            <a:r>
              <a:rPr lang="en-US" sz="2000" b="1" dirty="0"/>
              <a:t>Stratified </a:t>
            </a:r>
            <a:r>
              <a:rPr lang="en-US" sz="2000" dirty="0"/>
              <a:t>Sampling ensures that all relevant strata of the population are represented in the sample.</a:t>
            </a:r>
          </a:p>
          <a:p>
            <a:r>
              <a:rPr lang="en-US" sz="2000" dirty="0"/>
              <a:t>Stratification treats each stratum as a separate population- arranging the sampling frame first in strata before either a simple random technique or a systematic approach is used to draw the sample.</a:t>
            </a:r>
          </a:p>
        </p:txBody>
      </p:sp>
      <p:pic>
        <p:nvPicPr>
          <p:cNvPr id="2" name="Picture 1"/>
          <p:cNvPicPr>
            <a:picLocks noChangeAspect="1"/>
          </p:cNvPicPr>
          <p:nvPr/>
        </p:nvPicPr>
        <p:blipFill>
          <a:blip r:embed="rId3"/>
          <a:stretch>
            <a:fillRect/>
          </a:stretch>
        </p:blipFill>
        <p:spPr>
          <a:xfrm>
            <a:off x="4476750" y="4191000"/>
            <a:ext cx="2967514" cy="1771650"/>
          </a:xfrm>
          <a:prstGeom prst="rect">
            <a:avLst/>
          </a:prstGeom>
        </p:spPr>
      </p:pic>
    </p:spTree>
    <p:extLst>
      <p:ext uri="{BB962C8B-B14F-4D97-AF65-F5344CB8AC3E}">
        <p14:creationId xmlns:p14="http://schemas.microsoft.com/office/powerpoint/2010/main" val="347314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Critically reflect upon different data sources, types, and formats</a:t>
            </a:r>
          </a:p>
          <a:p>
            <a:pPr lvl="0"/>
            <a:r>
              <a:rPr lang="en-US" dirty="0"/>
              <a:t>Apply data cleaning, preprocessing, </a:t>
            </a:r>
            <a:r>
              <a:rPr lang="en-US"/>
              <a:t>and standardization </a:t>
            </a:r>
            <a:r>
              <a:rPr lang="en-US" dirty="0"/>
              <a:t>for data analytics</a:t>
            </a:r>
          </a:p>
          <a:p>
            <a:pPr lvl="0"/>
            <a:r>
              <a:rPr lang="en-US" dirty="0"/>
              <a:t>Interpret, assess and discuss data sampling techniques</a:t>
            </a:r>
          </a:p>
          <a:p>
            <a:pPr lvl="0"/>
            <a:r>
              <a:rPr lang="en-US" dirty="0"/>
              <a:t>Apply basic plotting concepts and techniques to data</a:t>
            </a:r>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4186668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5.3.6 Convenience Sampling</a:t>
            </a:r>
          </a:p>
        </p:txBody>
      </p:sp>
      <p:sp>
        <p:nvSpPr>
          <p:cNvPr id="3" name="Content Placeholder 2"/>
          <p:cNvSpPr>
            <a:spLocks noGrp="1"/>
          </p:cNvSpPr>
          <p:nvPr>
            <p:ph idx="1"/>
          </p:nvPr>
        </p:nvSpPr>
        <p:spPr>
          <a:xfrm>
            <a:off x="2041555" y="1607275"/>
            <a:ext cx="8330610" cy="3503741"/>
          </a:xfrm>
        </p:spPr>
        <p:txBody>
          <a:bodyPr>
            <a:normAutofit/>
          </a:bodyPr>
          <a:lstStyle/>
          <a:p>
            <a:r>
              <a:rPr lang="en-US" sz="2000" b="1" dirty="0"/>
              <a:t>Convenience sampling </a:t>
            </a:r>
            <a:r>
              <a:rPr lang="en-US" sz="2000" dirty="0"/>
              <a:t>is where subjects are selected because of their convenient accessibility and proximity to the researcher.</a:t>
            </a:r>
          </a:p>
          <a:p>
            <a:r>
              <a:rPr lang="en-US" sz="2000" b="1" dirty="0"/>
              <a:t>Convenience Sampling </a:t>
            </a:r>
            <a:r>
              <a:rPr lang="en-US" sz="2000" dirty="0"/>
              <a:t>involves the selection of samples from whatever cases/subjects or respondents that happens to be available at a given place or time.</a:t>
            </a:r>
          </a:p>
          <a:p>
            <a:r>
              <a:rPr lang="en-US" sz="2000" dirty="0"/>
              <a:t>Also known as </a:t>
            </a:r>
            <a:r>
              <a:rPr lang="en-US" sz="2000" b="1" dirty="0"/>
              <a:t>Incidental/Accidental, Opportunity or Grab Sampling. Snow- ball </a:t>
            </a:r>
            <a:r>
              <a:rPr lang="en-US" sz="2000" dirty="0"/>
              <a:t>Sampling is a special type of convenience sampling where individuals or persons that have agreed or showed up to be interviewed in the study serially recommend their acquaintances.</a:t>
            </a:r>
            <a:endParaRPr lang="en-US" sz="1800" dirty="0"/>
          </a:p>
        </p:txBody>
      </p:sp>
      <p:pic>
        <p:nvPicPr>
          <p:cNvPr id="6146" name="Picture 2" descr="Image result for Convenience Samp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612" y="4603464"/>
            <a:ext cx="3018181" cy="222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786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5.3.7 Other Sampling</a:t>
            </a:r>
          </a:p>
        </p:txBody>
      </p:sp>
      <p:sp>
        <p:nvSpPr>
          <p:cNvPr id="3" name="Content Placeholder 2"/>
          <p:cNvSpPr>
            <a:spLocks noGrp="1"/>
          </p:cNvSpPr>
          <p:nvPr>
            <p:ph idx="1"/>
          </p:nvPr>
        </p:nvSpPr>
        <p:spPr>
          <a:xfrm>
            <a:off x="2041555" y="1607274"/>
            <a:ext cx="8330610" cy="5008604"/>
          </a:xfrm>
        </p:spPr>
        <p:txBody>
          <a:bodyPr>
            <a:normAutofit fontScale="92500" lnSpcReduction="10000"/>
          </a:bodyPr>
          <a:lstStyle/>
          <a:p>
            <a:r>
              <a:rPr lang="en-US" dirty="0"/>
              <a:t>In </a:t>
            </a:r>
            <a:r>
              <a:rPr lang="en-US" b="1" dirty="0"/>
              <a:t>Cluster Sampling</a:t>
            </a:r>
            <a:r>
              <a:rPr lang="en-US" dirty="0"/>
              <a:t>, samples are selected in two or more stages</a:t>
            </a:r>
          </a:p>
          <a:p>
            <a:endParaRPr lang="en-US" dirty="0"/>
          </a:p>
          <a:p>
            <a:endParaRPr lang="en-US" dirty="0"/>
          </a:p>
          <a:p>
            <a:endParaRPr lang="en-US" dirty="0"/>
          </a:p>
          <a:p>
            <a:pPr marL="0" indent="0">
              <a:buNone/>
            </a:pPr>
            <a:endParaRPr lang="en-US" b="1" dirty="0"/>
          </a:p>
          <a:p>
            <a:endParaRPr lang="en-US" b="1" dirty="0"/>
          </a:p>
          <a:p>
            <a:r>
              <a:rPr lang="en-US" b="1" dirty="0"/>
              <a:t>Non-probability sampling </a:t>
            </a:r>
            <a:r>
              <a:rPr lang="en-US" dirty="0"/>
              <a:t>involves a technique where samples are gathered in a process that does not give all the individuals in the population equal chances of being selected.</a:t>
            </a:r>
          </a:p>
          <a:p>
            <a:pPr lvl="1"/>
            <a:r>
              <a:rPr lang="en-US" dirty="0"/>
              <a:t>Nonprobability sampling procedures are </a:t>
            </a:r>
            <a:r>
              <a:rPr lang="en-US" b="1" u="sng" dirty="0"/>
              <a:t>not valid </a:t>
            </a:r>
            <a:r>
              <a:rPr lang="en-US" dirty="0"/>
              <a:t>for obtaining a sample that is truly representative of a larger population</a:t>
            </a:r>
            <a:endParaRPr lang="en-US" sz="1200" dirty="0"/>
          </a:p>
        </p:txBody>
      </p:sp>
      <p:pic>
        <p:nvPicPr>
          <p:cNvPr id="5" name="Picture 4"/>
          <p:cNvPicPr>
            <a:picLocks noChangeAspect="1"/>
          </p:cNvPicPr>
          <p:nvPr/>
        </p:nvPicPr>
        <p:blipFill>
          <a:blip r:embed="rId3"/>
          <a:stretch>
            <a:fillRect/>
          </a:stretch>
        </p:blipFill>
        <p:spPr>
          <a:xfrm>
            <a:off x="4414838" y="2199412"/>
            <a:ext cx="2886075" cy="1809750"/>
          </a:xfrm>
          <a:prstGeom prst="rect">
            <a:avLst/>
          </a:prstGeom>
        </p:spPr>
      </p:pic>
    </p:spTree>
    <p:extLst>
      <p:ext uri="{BB962C8B-B14F-4D97-AF65-F5344CB8AC3E}">
        <p14:creationId xmlns:p14="http://schemas.microsoft.com/office/powerpoint/2010/main" val="3842459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10</a:t>
            </a:r>
          </a:p>
        </p:txBody>
      </p:sp>
      <p:sp>
        <p:nvSpPr>
          <p:cNvPr id="3" name="Content Placeholder 2"/>
          <p:cNvSpPr>
            <a:spLocks noGrp="1"/>
          </p:cNvSpPr>
          <p:nvPr>
            <p:ph idx="1"/>
          </p:nvPr>
        </p:nvSpPr>
        <p:spPr>
          <a:xfrm>
            <a:off x="457200" y="1607274"/>
            <a:ext cx="11547987" cy="4999714"/>
          </a:xfrm>
        </p:spPr>
        <p:txBody>
          <a:bodyPr>
            <a:normAutofit fontScale="77500" lnSpcReduction="20000"/>
          </a:bodyPr>
          <a:lstStyle/>
          <a:p>
            <a:pPr algn="l"/>
            <a:r>
              <a:rPr lang="en-US" b="0" i="0" dirty="0">
                <a:solidFill>
                  <a:srgbClr val="050505"/>
                </a:solidFill>
                <a:effectLst/>
                <a:latin typeface="Open Sans" panose="020B0606030504020204" pitchFamily="34" charset="0"/>
              </a:rPr>
              <a:t>Given the list of height values of 15 students,</a:t>
            </a:r>
          </a:p>
          <a:p>
            <a:pPr marL="0" indent="0" algn="l">
              <a:buNone/>
            </a:pPr>
            <a:r>
              <a:rPr lang="en-US" b="0" i="0" dirty="0">
                <a:solidFill>
                  <a:srgbClr val="000000"/>
                </a:solidFill>
                <a:effectLst/>
                <a:latin typeface="Courier New" panose="02070309020205020404" pitchFamily="49" charset="0"/>
              </a:rPr>
              <a:t>h = [</a:t>
            </a:r>
            <a:r>
              <a:rPr lang="en-US" b="0" i="0" dirty="0">
                <a:solidFill>
                  <a:srgbClr val="09885A"/>
                </a:solidFill>
                <a:effectLst/>
                <a:latin typeface="Courier New" panose="02070309020205020404" pitchFamily="49" charset="0"/>
              </a:rPr>
              <a:t>159</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171</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158</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162</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162</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177</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160</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175</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168</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171</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178</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178</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173</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177</a:t>
            </a:r>
            <a:r>
              <a:rPr lang="en-US" b="0" i="0" dirty="0">
                <a:solidFill>
                  <a:srgbClr val="000000"/>
                </a:solidFill>
                <a:effectLst/>
                <a:latin typeface="Courier New" panose="02070309020205020404" pitchFamily="49" charset="0"/>
              </a:rPr>
              <a:t>, </a:t>
            </a:r>
            <a:r>
              <a:rPr lang="en-US" b="0" i="0" dirty="0">
                <a:solidFill>
                  <a:srgbClr val="09885A"/>
                </a:solidFill>
                <a:effectLst/>
                <a:latin typeface="Courier New" panose="02070309020205020404" pitchFamily="49" charset="0"/>
              </a:rPr>
              <a:t>164</a:t>
            </a:r>
            <a:r>
              <a:rPr lang="en-US" b="0" i="0" dirty="0">
                <a:solidFill>
                  <a:srgbClr val="000000"/>
                </a:solidFill>
                <a:effectLst/>
                <a:latin typeface="Courier New" panose="02070309020205020404" pitchFamily="49" charset="0"/>
              </a:rPr>
              <a:t>]</a:t>
            </a:r>
          </a:p>
          <a:p>
            <a:pPr algn="l">
              <a:buFont typeface="Arial" panose="020B0604020202020204" pitchFamily="34" charset="0"/>
              <a:buChar char="•"/>
            </a:pPr>
            <a:r>
              <a:rPr lang="en-US" b="0" i="0" dirty="0">
                <a:solidFill>
                  <a:srgbClr val="000000"/>
                </a:solidFill>
                <a:effectLst/>
                <a:latin typeface="Courier New" panose="02070309020205020404" pitchFamily="49" charset="0"/>
              </a:rPr>
              <a:t>Create a python list called 'height' and sort the list in ascending order</a:t>
            </a:r>
          </a:p>
          <a:p>
            <a:pPr algn="l">
              <a:buFont typeface="Arial" panose="020B0604020202020204" pitchFamily="34" charset="0"/>
              <a:buChar char="•"/>
            </a:pPr>
            <a:r>
              <a:rPr lang="en-US" b="0" i="0" dirty="0">
                <a:solidFill>
                  <a:srgbClr val="000000"/>
                </a:solidFill>
                <a:effectLst/>
                <a:latin typeface="Courier New" panose="02070309020205020404" pitchFamily="49" charset="0"/>
              </a:rPr>
              <a:t>Use the list to create a 'data' dictionary with column label 'h'</a:t>
            </a:r>
          </a:p>
          <a:p>
            <a:pPr algn="l">
              <a:buFont typeface="Arial" panose="020B0604020202020204" pitchFamily="34" charset="0"/>
              <a:buChar char="•"/>
            </a:pPr>
            <a:r>
              <a:rPr lang="en-US" b="0" i="0" dirty="0">
                <a:solidFill>
                  <a:srgbClr val="000000"/>
                </a:solidFill>
                <a:effectLst/>
                <a:latin typeface="Courier New" panose="02070309020205020404" pitchFamily="49" charset="0"/>
              </a:rPr>
              <a:t>Use the 'data' dictionary to populate a pandas </a:t>
            </a:r>
            <a:r>
              <a:rPr lang="en-US" b="0" i="0" dirty="0" err="1">
                <a:solidFill>
                  <a:srgbClr val="000000"/>
                </a:solidFill>
                <a:effectLst/>
                <a:latin typeface="Courier New" panose="02070309020205020404" pitchFamily="49" charset="0"/>
              </a:rPr>
              <a:t>DataFrame</a:t>
            </a:r>
            <a:r>
              <a:rPr lang="en-US" b="0" i="0" dirty="0">
                <a:solidFill>
                  <a:srgbClr val="000000"/>
                </a:solidFill>
                <a:effectLst/>
                <a:latin typeface="Courier New" panose="02070309020205020404" pitchFamily="49" charset="0"/>
              </a:rPr>
              <a:t> called 'df'</a:t>
            </a:r>
          </a:p>
          <a:p>
            <a:pPr algn="l">
              <a:buFont typeface="Arial" panose="020B0604020202020204" pitchFamily="34" charset="0"/>
              <a:buChar char="•"/>
            </a:pPr>
            <a:r>
              <a:rPr lang="en-US" b="0" i="0" dirty="0">
                <a:solidFill>
                  <a:srgbClr val="000000"/>
                </a:solidFill>
                <a:effectLst/>
                <a:latin typeface="Courier New" panose="02070309020205020404" pitchFamily="49" charset="0"/>
              </a:rPr>
              <a:t>Create a function '</a:t>
            </a:r>
            <a:r>
              <a:rPr lang="en-US" b="0" i="0" dirty="0" err="1">
                <a:solidFill>
                  <a:srgbClr val="795E26"/>
                </a:solidFill>
                <a:effectLst/>
                <a:latin typeface="Courier New" panose="02070309020205020404" pitchFamily="49" charset="0"/>
              </a:rPr>
              <a:t>systematic_sampling</a:t>
            </a:r>
            <a:r>
              <a:rPr lang="en-US" b="0" i="0" dirty="0">
                <a:solidFill>
                  <a:srgbClr val="000000"/>
                </a:solidFill>
                <a:effectLst/>
                <a:latin typeface="Courier New" panose="02070309020205020404" pitchFamily="49" charset="0"/>
              </a:rPr>
              <a:t>' using the df and a 'step' variable as input parameters to generate a </a:t>
            </a:r>
            <a:r>
              <a:rPr lang="en-US" b="0" i="0" dirty="0" err="1">
                <a:solidFill>
                  <a:srgbClr val="000000"/>
                </a:solidFill>
                <a:effectLst/>
                <a:latin typeface="Courier New" panose="02070309020205020404" pitchFamily="49" charset="0"/>
              </a:rPr>
              <a:t>systamtic</a:t>
            </a:r>
            <a:r>
              <a:rPr lang="en-US" b="0" i="0" dirty="0">
                <a:solidFill>
                  <a:srgbClr val="000000"/>
                </a:solidFill>
                <a:effectLst/>
                <a:latin typeface="Courier New" panose="02070309020205020404" pitchFamily="49" charset="0"/>
              </a:rPr>
              <a:t> sampling of the given height values.</a:t>
            </a:r>
          </a:p>
          <a:p>
            <a:pPr algn="l">
              <a:buFont typeface="Arial" panose="020B0604020202020204" pitchFamily="34" charset="0"/>
              <a:buChar char="•"/>
            </a:pPr>
            <a:r>
              <a:rPr lang="en-US" b="0" i="0" dirty="0">
                <a:solidFill>
                  <a:srgbClr val="000000"/>
                </a:solidFill>
                <a:effectLst/>
                <a:latin typeface="Courier New" panose="02070309020205020404" pitchFamily="49" charset="0"/>
              </a:rPr>
              <a:t>Obtain a systematic sample of every 3rd student and display the results.</a:t>
            </a:r>
          </a:p>
          <a:p>
            <a:endParaRPr lang="en-US" dirty="0"/>
          </a:p>
          <a:p>
            <a:pPr marL="342900" lvl="1" indent="0">
              <a:buNone/>
            </a:pPr>
            <a:r>
              <a:rPr lang="en-US" dirty="0">
                <a:highlight>
                  <a:srgbClr val="FFFFFF"/>
                </a:highlight>
                <a:latin typeface="Arial" panose="020B0604020202020204" pitchFamily="34" charset="0"/>
                <a:cs typeface="Arial" panose="020B0604020202020204" pitchFamily="34" charset="0"/>
              </a:rPr>
              <a:t>Submit your code to piazza Activity 10 thread. </a:t>
            </a:r>
          </a:p>
        </p:txBody>
      </p:sp>
    </p:spTree>
    <p:extLst>
      <p:ext uri="{BB962C8B-B14F-4D97-AF65-F5344CB8AC3E}">
        <p14:creationId xmlns:p14="http://schemas.microsoft.com/office/powerpoint/2010/main" val="3699270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5.4 Data Relationships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33</a:t>
            </a:fld>
            <a:endParaRPr lang="en-GB" dirty="0"/>
          </a:p>
        </p:txBody>
      </p:sp>
    </p:spTree>
    <p:extLst>
      <p:ext uri="{BB962C8B-B14F-4D97-AF65-F5344CB8AC3E}">
        <p14:creationId xmlns:p14="http://schemas.microsoft.com/office/powerpoint/2010/main" val="39091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1485811"/>
            <a:ext cx="7924800" cy="341632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Regression</a:t>
            </a:r>
            <a:r>
              <a:rPr lang="en-US" sz="2400" dirty="0">
                <a:latin typeface="Times New Roman" panose="02020603050405020304" pitchFamily="18" charset="0"/>
                <a:cs typeface="Times New Roman" panose="02020603050405020304" pitchFamily="18" charset="0"/>
              </a:rPr>
              <a:t> – estimation of the relationship between variables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Linear regression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Assessing the assumptions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Non-linear regression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Correlation</a:t>
            </a: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coefficient quantifies the association strength</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to the distribution</a:t>
            </a:r>
          </a:p>
          <a:p>
            <a:r>
              <a:rPr lang="en-US" sz="2400" dirty="0">
                <a:latin typeface="Times New Roman" panose="02020603050405020304" pitchFamily="18" charset="0"/>
                <a:cs typeface="Times New Roman" panose="02020603050405020304" pitchFamily="18" charset="0"/>
              </a:rPr>
              <a:t> </a:t>
            </a:r>
          </a:p>
        </p:txBody>
      </p:sp>
      <p:sp>
        <p:nvSpPr>
          <p:cNvPr id="6" name="Rectangle 5"/>
          <p:cNvSpPr/>
          <p:nvPr/>
        </p:nvSpPr>
        <p:spPr>
          <a:xfrm>
            <a:off x="2133600" y="947678"/>
            <a:ext cx="7924800" cy="1631216"/>
          </a:xfrm>
          <a:prstGeom prst="rect">
            <a:avLst/>
          </a:prstGeom>
        </p:spPr>
        <p:txBody>
          <a:bodyPr wrap="square">
            <a:spAutoFit/>
          </a:bodyPr>
          <a:lstStyle/>
          <a:p>
            <a:endParaRPr lang="en-US" sz="2000" dirty="0">
              <a:latin typeface="Comic Sans MS" panose="030F0702030302020204" pitchFamily="66" charset="0"/>
            </a:endParaRPr>
          </a:p>
          <a:p>
            <a:endParaRPr lang="en-US" sz="2000" dirty="0">
              <a:latin typeface="Comic Sans MS" panose="030F0702030302020204" pitchFamily="66" charset="0"/>
            </a:endParaRPr>
          </a:p>
          <a:p>
            <a:endParaRPr lang="en-US" sz="2000" dirty="0">
              <a:latin typeface="Comic Sans MS" panose="030F0702030302020204" pitchFamily="66" charset="0"/>
            </a:endParaRPr>
          </a:p>
          <a:p>
            <a:endParaRPr lang="en-US" sz="2000" dirty="0">
              <a:latin typeface="Comic Sans MS" panose="030F0702030302020204" pitchFamily="66" charset="0"/>
            </a:endParaRPr>
          </a:p>
          <a:p>
            <a:endParaRPr lang="en-US" sz="2000" dirty="0">
              <a:latin typeface="Comic Sans MS" panose="030F0702030302020204" pitchFamily="66" charset="0"/>
            </a:endParaRPr>
          </a:p>
        </p:txBody>
      </p:sp>
      <p:sp>
        <p:nvSpPr>
          <p:cNvPr id="7" name="Title 1"/>
          <p:cNvSpPr txBox="1">
            <a:spLocks/>
          </p:cNvSpPr>
          <p:nvPr/>
        </p:nvSpPr>
        <p:spPr>
          <a:xfrm>
            <a:off x="1984699" y="746448"/>
            <a:ext cx="7886700" cy="543024"/>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Times New Roman" panose="02020603050405020304" pitchFamily="18" charset="0"/>
                <a:ea typeface="+mj-ea"/>
                <a:cs typeface="Times New Roman" panose="02020603050405020304" pitchFamily="18" charset="0"/>
              </a:defRPr>
            </a:lvl1pPr>
          </a:lstStyle>
          <a:p>
            <a:pPr algn="l" fontAlgn="auto">
              <a:spcAft>
                <a:spcPts val="0"/>
              </a:spcAft>
            </a:pPr>
            <a:r>
              <a:rPr lang="en-US" sz="3600" dirty="0"/>
              <a:t>5.4.1 Regression vs Correlation</a:t>
            </a:r>
          </a:p>
        </p:txBody>
      </p:sp>
      <p:grpSp>
        <p:nvGrpSpPr>
          <p:cNvPr id="2" name="Group 1"/>
          <p:cNvGrpSpPr/>
          <p:nvPr/>
        </p:nvGrpSpPr>
        <p:grpSpPr>
          <a:xfrm>
            <a:off x="3787498" y="4582255"/>
            <a:ext cx="5806677" cy="2275124"/>
            <a:chOff x="2006322" y="4484887"/>
            <a:chExt cx="5806677" cy="2275124"/>
          </a:xfrm>
        </p:grpSpPr>
        <p:sp>
          <p:nvSpPr>
            <p:cNvPr id="10" name="Rectangle 9"/>
            <p:cNvSpPr/>
            <p:nvPr/>
          </p:nvSpPr>
          <p:spPr>
            <a:xfrm>
              <a:off x="2357595" y="4505131"/>
              <a:ext cx="2209800" cy="584775"/>
            </a:xfrm>
            <a:prstGeom prst="rect">
              <a:avLst/>
            </a:prstGeom>
          </p:spPr>
          <p:txBody>
            <a:bodyPr wrap="square">
              <a:spAutoFit/>
            </a:bodyPr>
            <a:lstStyle/>
            <a:p>
              <a:r>
                <a:rPr lang="en-US" sz="1600" dirty="0">
                  <a:latin typeface="Comic Sans MS" pitchFamily="66" charset="0"/>
                </a:rPr>
                <a:t>Relationship</a:t>
              </a:r>
            </a:p>
            <a:p>
              <a:pPr marL="177800" indent="-177800">
                <a:buFont typeface="Arial" pitchFamily="34" charset="0"/>
                <a:buChar char="•"/>
              </a:pPr>
              <a:endParaRPr lang="en-US" sz="1600" dirty="0">
                <a:latin typeface="Comic Sans MS" pitchFamily="66" charset="0"/>
              </a:endParaRPr>
            </a:p>
          </p:txBody>
        </p:sp>
        <p:sp>
          <p:nvSpPr>
            <p:cNvPr id="11" name="Rectangle 10"/>
            <p:cNvSpPr/>
            <p:nvPr/>
          </p:nvSpPr>
          <p:spPr>
            <a:xfrm>
              <a:off x="5145999" y="4484887"/>
              <a:ext cx="2667000" cy="584775"/>
            </a:xfrm>
            <a:prstGeom prst="rect">
              <a:avLst/>
            </a:prstGeom>
          </p:spPr>
          <p:txBody>
            <a:bodyPr wrap="square">
              <a:spAutoFit/>
            </a:bodyPr>
            <a:lstStyle/>
            <a:p>
              <a:r>
                <a:rPr lang="en-US" sz="1600" dirty="0">
                  <a:latin typeface="Comic Sans MS" pitchFamily="66" charset="0"/>
                </a:rPr>
                <a:t>No Relationship</a:t>
              </a:r>
            </a:p>
            <a:p>
              <a:pPr marL="177800" indent="-177800">
                <a:buFont typeface="Arial" pitchFamily="34" charset="0"/>
                <a:buChar char="•"/>
              </a:pPr>
              <a:endParaRPr lang="en-US" sz="1600" dirty="0">
                <a:latin typeface="Comic Sans MS" pitchFamily="66"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6322" y="4814599"/>
              <a:ext cx="1982469" cy="1903445"/>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7806" y="4814599"/>
              <a:ext cx="2026178" cy="1945412"/>
            </a:xfrm>
            <a:prstGeom prst="rect">
              <a:avLst/>
            </a:prstGeom>
          </p:spPr>
        </p:pic>
      </p:grpSp>
    </p:spTree>
    <p:extLst>
      <p:ext uri="{BB962C8B-B14F-4D97-AF65-F5344CB8AC3E}">
        <p14:creationId xmlns:p14="http://schemas.microsoft.com/office/powerpoint/2010/main" val="304887911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1485811"/>
            <a:ext cx="7924800" cy="433965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Correlation quantifies the degree to which two variables are related.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does not fit a line through the data points. You simply are computing a correlation coefficient (r) that tells you how much one variable tends to change when the other one does.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r is 0.0, there is no relationship. When r is positive, there is a trend that one variable goes up as the other one goes up. When r is negative, there is a trend that one variable goes up as the other one goes down.</a:t>
            </a:r>
          </a:p>
          <a:p>
            <a:pPr lvl="1"/>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Linear regression finds the best line that predicts Y from X.  </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is almost always used when you measure both variables. It rarely is appropriate when one variable is something you experimentally manipulate.</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is usually used when X is a variable you manipulate</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2133600" y="947678"/>
            <a:ext cx="7924800" cy="1631216"/>
          </a:xfrm>
          <a:prstGeom prst="rect">
            <a:avLst/>
          </a:prstGeom>
        </p:spPr>
        <p:txBody>
          <a:bodyPr wrap="square">
            <a:spAutoFit/>
          </a:bodyPr>
          <a:lstStyle/>
          <a:p>
            <a:endParaRPr lang="en-US" sz="2000" dirty="0">
              <a:latin typeface="Comic Sans MS" panose="030F0702030302020204" pitchFamily="66" charset="0"/>
            </a:endParaRPr>
          </a:p>
          <a:p>
            <a:endParaRPr lang="en-US" sz="2000" dirty="0">
              <a:latin typeface="Comic Sans MS" panose="030F0702030302020204" pitchFamily="66" charset="0"/>
            </a:endParaRPr>
          </a:p>
          <a:p>
            <a:endParaRPr lang="en-US" sz="2000" dirty="0">
              <a:latin typeface="Comic Sans MS" panose="030F0702030302020204" pitchFamily="66" charset="0"/>
            </a:endParaRPr>
          </a:p>
          <a:p>
            <a:endParaRPr lang="en-US" sz="2000" dirty="0">
              <a:latin typeface="Comic Sans MS" panose="030F0702030302020204" pitchFamily="66" charset="0"/>
            </a:endParaRPr>
          </a:p>
          <a:p>
            <a:endParaRPr lang="en-US" sz="2000" dirty="0">
              <a:latin typeface="Comic Sans MS" panose="030F0702030302020204" pitchFamily="66" charset="0"/>
            </a:endParaRPr>
          </a:p>
        </p:txBody>
      </p:sp>
      <p:sp>
        <p:nvSpPr>
          <p:cNvPr id="7" name="Title 1"/>
          <p:cNvSpPr txBox="1">
            <a:spLocks/>
          </p:cNvSpPr>
          <p:nvPr/>
        </p:nvSpPr>
        <p:spPr>
          <a:xfrm>
            <a:off x="1984699" y="746448"/>
            <a:ext cx="7886700" cy="543024"/>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Times New Roman" panose="02020603050405020304" pitchFamily="18" charset="0"/>
                <a:ea typeface="+mj-ea"/>
                <a:cs typeface="Times New Roman" panose="02020603050405020304" pitchFamily="18" charset="0"/>
              </a:defRPr>
            </a:lvl1pPr>
          </a:lstStyle>
          <a:p>
            <a:pPr algn="l" fontAlgn="auto">
              <a:spcAft>
                <a:spcPts val="0"/>
              </a:spcAft>
            </a:pPr>
            <a:r>
              <a:rPr lang="en-US" sz="3600" dirty="0"/>
              <a:t>Regression vs Correlation</a:t>
            </a:r>
          </a:p>
        </p:txBody>
      </p:sp>
    </p:spTree>
    <p:extLst>
      <p:ext uri="{BB962C8B-B14F-4D97-AF65-F5344CB8AC3E}">
        <p14:creationId xmlns:p14="http://schemas.microsoft.com/office/powerpoint/2010/main" val="406146752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84699" y="746448"/>
            <a:ext cx="7886700" cy="543024"/>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Times New Roman" panose="02020603050405020304" pitchFamily="18" charset="0"/>
                <a:ea typeface="+mj-ea"/>
                <a:cs typeface="Times New Roman" panose="02020603050405020304" pitchFamily="18" charset="0"/>
              </a:defRPr>
            </a:lvl1pPr>
          </a:lstStyle>
          <a:p>
            <a:pPr algn="l" fontAlgn="auto">
              <a:spcAft>
                <a:spcPts val="0"/>
              </a:spcAft>
            </a:pPr>
            <a:r>
              <a:rPr lang="en-US" sz="3600" dirty="0"/>
              <a:t>Regression: Residual plots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1651511"/>
            <a:ext cx="2743200" cy="2633853"/>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60" y="1660842"/>
            <a:ext cx="2743200" cy="263385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9040" y="1642180"/>
            <a:ext cx="2743200" cy="2633853"/>
          </a:xfrm>
          <a:prstGeom prst="rect">
            <a:avLst/>
          </a:prstGeom>
        </p:spPr>
      </p:pic>
      <p:sp>
        <p:nvSpPr>
          <p:cNvPr id="12" name="Rectangle 11"/>
          <p:cNvSpPr/>
          <p:nvPr/>
        </p:nvSpPr>
        <p:spPr>
          <a:xfrm>
            <a:off x="2667000" y="1450904"/>
            <a:ext cx="2209800" cy="584775"/>
          </a:xfrm>
          <a:prstGeom prst="rect">
            <a:avLst/>
          </a:prstGeom>
        </p:spPr>
        <p:txBody>
          <a:bodyPr wrap="square">
            <a:spAutoFit/>
          </a:bodyPr>
          <a:lstStyle/>
          <a:p>
            <a:r>
              <a:rPr lang="en-US" sz="1600" dirty="0">
                <a:latin typeface="Comic Sans MS" pitchFamily="66" charset="0"/>
              </a:rPr>
              <a:t>Linear, Strong</a:t>
            </a:r>
          </a:p>
          <a:p>
            <a:pPr marL="177800" indent="-177800">
              <a:buFont typeface="Arial" pitchFamily="34" charset="0"/>
              <a:buChar char="•"/>
            </a:pPr>
            <a:endParaRPr lang="en-US" sz="1600" dirty="0">
              <a:latin typeface="Comic Sans MS" pitchFamily="66" charset="0"/>
            </a:endParaRPr>
          </a:p>
        </p:txBody>
      </p:sp>
      <p:sp>
        <p:nvSpPr>
          <p:cNvPr id="13" name="Rectangle 12"/>
          <p:cNvSpPr/>
          <p:nvPr/>
        </p:nvSpPr>
        <p:spPr>
          <a:xfrm>
            <a:off x="5486400" y="1450904"/>
            <a:ext cx="2667000" cy="584775"/>
          </a:xfrm>
          <a:prstGeom prst="rect">
            <a:avLst/>
          </a:prstGeom>
        </p:spPr>
        <p:txBody>
          <a:bodyPr wrap="square">
            <a:spAutoFit/>
          </a:bodyPr>
          <a:lstStyle/>
          <a:p>
            <a:r>
              <a:rPr lang="en-US" sz="1600" dirty="0">
                <a:latin typeface="Comic Sans MS" pitchFamily="66" charset="0"/>
              </a:rPr>
              <a:t>Linear, Weak</a:t>
            </a:r>
          </a:p>
          <a:p>
            <a:pPr marL="177800" indent="-177800">
              <a:buFont typeface="Arial" pitchFamily="34" charset="0"/>
              <a:buChar char="•"/>
            </a:pPr>
            <a:endParaRPr lang="en-US" sz="1600" dirty="0">
              <a:latin typeface="Comic Sans MS" pitchFamily="66" charset="0"/>
            </a:endParaRPr>
          </a:p>
        </p:txBody>
      </p:sp>
      <p:sp>
        <p:nvSpPr>
          <p:cNvPr id="17" name="Rectangle 16"/>
          <p:cNvSpPr/>
          <p:nvPr/>
        </p:nvSpPr>
        <p:spPr>
          <a:xfrm>
            <a:off x="8458200" y="1460246"/>
            <a:ext cx="2209800" cy="584775"/>
          </a:xfrm>
          <a:prstGeom prst="rect">
            <a:avLst/>
          </a:prstGeom>
        </p:spPr>
        <p:txBody>
          <a:bodyPr wrap="square">
            <a:spAutoFit/>
          </a:bodyPr>
          <a:lstStyle/>
          <a:p>
            <a:r>
              <a:rPr lang="en-US" sz="1600" dirty="0">
                <a:latin typeface="Comic Sans MS" pitchFamily="66" charset="0"/>
              </a:rPr>
              <a:t>Non-Linear</a:t>
            </a:r>
          </a:p>
          <a:p>
            <a:pPr marL="177800" indent="-177800">
              <a:buFont typeface="Arial" pitchFamily="34" charset="0"/>
              <a:buChar char="•"/>
            </a:pPr>
            <a:endParaRPr lang="en-US" sz="1600" dirty="0">
              <a:latin typeface="Comic Sans MS" pitchFamily="66" charset="0"/>
            </a:endParaRPr>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9040" y="4198285"/>
            <a:ext cx="2743200" cy="2633853"/>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87416" y="4201888"/>
            <a:ext cx="2743200" cy="2633853"/>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23228" y="4197301"/>
            <a:ext cx="2743200" cy="2633853"/>
          </a:xfrm>
          <a:prstGeom prst="rect">
            <a:avLst/>
          </a:prstGeom>
        </p:spPr>
      </p:pic>
      <p:sp>
        <p:nvSpPr>
          <p:cNvPr id="21" name="Rectangle 20"/>
          <p:cNvSpPr/>
          <p:nvPr/>
        </p:nvSpPr>
        <p:spPr>
          <a:xfrm rot="-5400000">
            <a:off x="746761" y="4775165"/>
            <a:ext cx="2209800" cy="338554"/>
          </a:xfrm>
          <a:prstGeom prst="rect">
            <a:avLst/>
          </a:prstGeom>
        </p:spPr>
        <p:txBody>
          <a:bodyPr wrap="square">
            <a:spAutoFit/>
          </a:bodyPr>
          <a:lstStyle/>
          <a:p>
            <a:r>
              <a:rPr lang="en-US" sz="1600" dirty="0">
                <a:latin typeface="Comic Sans MS" pitchFamily="66" charset="0"/>
              </a:rPr>
              <a:t>Residuals</a:t>
            </a:r>
          </a:p>
        </p:txBody>
      </p:sp>
      <p:sp>
        <p:nvSpPr>
          <p:cNvPr id="22" name="Rectangle 21"/>
          <p:cNvSpPr/>
          <p:nvPr/>
        </p:nvSpPr>
        <p:spPr>
          <a:xfrm rot="-5400000">
            <a:off x="3602623" y="4775165"/>
            <a:ext cx="2209800" cy="338554"/>
          </a:xfrm>
          <a:prstGeom prst="rect">
            <a:avLst/>
          </a:prstGeom>
        </p:spPr>
        <p:txBody>
          <a:bodyPr wrap="square">
            <a:spAutoFit/>
          </a:bodyPr>
          <a:lstStyle/>
          <a:p>
            <a:r>
              <a:rPr lang="en-US" sz="1600" dirty="0">
                <a:latin typeface="Comic Sans MS" pitchFamily="66" charset="0"/>
              </a:rPr>
              <a:t>Residuals</a:t>
            </a:r>
          </a:p>
        </p:txBody>
      </p:sp>
      <p:sp>
        <p:nvSpPr>
          <p:cNvPr id="23" name="Rectangle 22"/>
          <p:cNvSpPr/>
          <p:nvPr/>
        </p:nvSpPr>
        <p:spPr>
          <a:xfrm rot="-5400000">
            <a:off x="6498223" y="4775165"/>
            <a:ext cx="2209800" cy="338554"/>
          </a:xfrm>
          <a:prstGeom prst="rect">
            <a:avLst/>
          </a:prstGeom>
        </p:spPr>
        <p:txBody>
          <a:bodyPr wrap="square">
            <a:spAutoFit/>
          </a:bodyPr>
          <a:lstStyle/>
          <a:p>
            <a:r>
              <a:rPr lang="en-US" sz="1600" dirty="0">
                <a:latin typeface="Comic Sans MS" pitchFamily="66" charset="0"/>
              </a:rPr>
              <a:t>Residuals</a:t>
            </a:r>
          </a:p>
        </p:txBody>
      </p:sp>
    </p:spTree>
    <p:extLst>
      <p:ext uri="{BB962C8B-B14F-4D97-AF65-F5344CB8AC3E}">
        <p14:creationId xmlns:p14="http://schemas.microsoft.com/office/powerpoint/2010/main" val="31619437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5.4.2 Feature Matrix</a:t>
            </a:r>
          </a:p>
        </p:txBody>
      </p:sp>
      <p:sp>
        <p:nvSpPr>
          <p:cNvPr id="3" name="Content Placeholder 2"/>
          <p:cNvSpPr>
            <a:spLocks noGrp="1"/>
          </p:cNvSpPr>
          <p:nvPr>
            <p:ph idx="1"/>
          </p:nvPr>
        </p:nvSpPr>
        <p:spPr>
          <a:xfrm>
            <a:off x="2152650" y="1750977"/>
            <a:ext cx="7886700" cy="4351338"/>
          </a:xfrm>
        </p:spPr>
        <p:txBody>
          <a:bodyPr/>
          <a:lstStyle/>
          <a:p>
            <a:r>
              <a:rPr lang="en-US" dirty="0"/>
              <a:t>We can review the relationships between attributes by looking at the distribution of the interactions of each pair of attributes.</a:t>
            </a:r>
          </a:p>
        </p:txBody>
      </p:sp>
      <p:sp>
        <p:nvSpPr>
          <p:cNvPr id="6" name="Rectangle 5"/>
          <p:cNvSpPr/>
          <p:nvPr/>
        </p:nvSpPr>
        <p:spPr>
          <a:xfrm>
            <a:off x="7354194" y="3022592"/>
            <a:ext cx="2951740" cy="1569660"/>
          </a:xfrm>
          <a:prstGeom prst="rect">
            <a:avLst/>
          </a:prstGeom>
          <a:ln>
            <a:solidFill>
              <a:srgbClr val="C00000"/>
            </a:solidFill>
          </a:ln>
        </p:spPr>
        <p:txBody>
          <a:bodyPr wrap="square">
            <a:spAutoFit/>
          </a:bodyPr>
          <a:lstStyle/>
          <a:p>
            <a:pPr marL="53975" lvl="1"/>
            <a:r>
              <a:rPr lang="en-US" sz="1600" dirty="0"/>
              <a:t>This is a powerful plot from which a lot of inspiration about the data can be drawn. For example, we can see a possible correlation between weight and weight year ago</a:t>
            </a:r>
          </a:p>
        </p:txBody>
      </p:sp>
      <p:pic>
        <p:nvPicPr>
          <p:cNvPr id="7" name="Picture 6"/>
          <p:cNvPicPr>
            <a:picLocks noChangeAspect="1"/>
          </p:cNvPicPr>
          <p:nvPr/>
        </p:nvPicPr>
        <p:blipFill>
          <a:blip r:embed="rId3"/>
          <a:stretch>
            <a:fillRect/>
          </a:stretch>
        </p:blipFill>
        <p:spPr>
          <a:xfrm>
            <a:off x="1886067" y="3351274"/>
            <a:ext cx="4928723" cy="3442484"/>
          </a:xfrm>
          <a:prstGeom prst="rect">
            <a:avLst/>
          </a:prstGeom>
        </p:spPr>
      </p:pic>
      <p:sp>
        <p:nvSpPr>
          <p:cNvPr id="5" name="Rectangle 1"/>
          <p:cNvSpPr>
            <a:spLocks noChangeArrowheads="1"/>
          </p:cNvSpPr>
          <p:nvPr/>
        </p:nvSpPr>
        <p:spPr bwMode="auto">
          <a:xfrm>
            <a:off x="1524001" y="90101"/>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hangingPunct="0"/>
            <a:endParaRPr lang="en-US" altLang="en-US" dirty="0">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2395538" y="2867025"/>
            <a:ext cx="4333875" cy="561975"/>
          </a:xfrm>
          <a:prstGeom prst="rect">
            <a:avLst/>
          </a:prstGeom>
        </p:spPr>
      </p:pic>
    </p:spTree>
    <p:extLst>
      <p:ext uri="{BB962C8B-B14F-4D97-AF65-F5344CB8AC3E}">
        <p14:creationId xmlns:p14="http://schemas.microsoft.com/office/powerpoint/2010/main" val="17238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5.4 Types of Data</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38</a:t>
            </a:fld>
            <a:endParaRPr lang="en-GB" dirty="0"/>
          </a:p>
        </p:txBody>
      </p:sp>
    </p:spTree>
    <p:extLst>
      <p:ext uri="{BB962C8B-B14F-4D97-AF65-F5344CB8AC3E}">
        <p14:creationId xmlns:p14="http://schemas.microsoft.com/office/powerpoint/2010/main" val="2073425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title"/>
          </p:nvPr>
        </p:nvSpPr>
        <p:spPr>
          <a:xfrm>
            <a:off x="1933194" y="778192"/>
            <a:ext cx="7886700" cy="739713"/>
          </a:xfrm>
        </p:spPr>
        <p:txBody>
          <a:bodyPr/>
          <a:lstStyle/>
          <a:p>
            <a:r>
              <a:rPr lang="en-US" dirty="0"/>
              <a:t>5.4.1 Types of Data </a:t>
            </a:r>
            <a:r>
              <a:rPr lang="en-US" sz="3200" dirty="0"/>
              <a:t>Attributes</a:t>
            </a:r>
            <a:r>
              <a:rPr lang="en-US" dirty="0"/>
              <a:t> </a:t>
            </a:r>
          </a:p>
        </p:txBody>
      </p:sp>
      <p:sp>
        <p:nvSpPr>
          <p:cNvPr id="7171" name="Rectangle 10"/>
          <p:cNvSpPr>
            <a:spLocks noGrp="1" noChangeArrowheads="1"/>
          </p:cNvSpPr>
          <p:nvPr>
            <p:ph idx="1"/>
          </p:nvPr>
        </p:nvSpPr>
        <p:spPr>
          <a:xfrm>
            <a:off x="1752600" y="1792224"/>
            <a:ext cx="8915400" cy="4416552"/>
          </a:xfrm>
        </p:spPr>
        <p:txBody>
          <a:bodyPr/>
          <a:lstStyle/>
          <a:p>
            <a:r>
              <a:rPr lang="en-US" dirty="0"/>
              <a:t> There are different types of attributes</a:t>
            </a:r>
          </a:p>
          <a:p>
            <a:pPr marL="749300" lvl="1">
              <a:spcBef>
                <a:spcPts val="300"/>
              </a:spcBef>
            </a:pPr>
            <a:r>
              <a:rPr lang="en-US" sz="2800" dirty="0">
                <a:solidFill>
                  <a:srgbClr val="FF0000"/>
                </a:solidFill>
              </a:rPr>
              <a:t>Nominal</a:t>
            </a:r>
            <a:endParaRPr lang="en-US" sz="2800" dirty="0"/>
          </a:p>
          <a:p>
            <a:pPr marL="1257300" lvl="2" indent="-393700">
              <a:spcBef>
                <a:spcPts val="300"/>
              </a:spcBef>
            </a:pPr>
            <a:r>
              <a:rPr lang="en-US" sz="2400" dirty="0"/>
              <a:t>Examples: ID numbers, eye color, zip codes</a:t>
            </a:r>
          </a:p>
          <a:p>
            <a:pPr marL="749300" lvl="1">
              <a:spcBef>
                <a:spcPts val="300"/>
              </a:spcBef>
            </a:pPr>
            <a:r>
              <a:rPr lang="en-US" sz="2800" dirty="0">
                <a:solidFill>
                  <a:srgbClr val="FF0000"/>
                </a:solidFill>
              </a:rPr>
              <a:t>Ordinal</a:t>
            </a:r>
            <a:endParaRPr lang="en-US" sz="2800" dirty="0"/>
          </a:p>
          <a:p>
            <a:pPr marL="1257300" lvl="2" indent="-393700">
              <a:spcBef>
                <a:spcPts val="300"/>
              </a:spcBef>
            </a:pPr>
            <a:r>
              <a:rPr lang="en-US" sz="2400" dirty="0"/>
              <a:t>Examples: rankings (e.g., taste of potato chips on a scale from 1-10), grades, height {tall, medium, short}</a:t>
            </a:r>
          </a:p>
          <a:p>
            <a:pPr marL="749300" lvl="1">
              <a:spcBef>
                <a:spcPts val="300"/>
              </a:spcBef>
            </a:pPr>
            <a:r>
              <a:rPr lang="en-US" sz="2800" dirty="0">
                <a:solidFill>
                  <a:srgbClr val="FF0000"/>
                </a:solidFill>
              </a:rPr>
              <a:t>Interval</a:t>
            </a:r>
            <a:endParaRPr lang="en-US" sz="2800" dirty="0"/>
          </a:p>
          <a:p>
            <a:pPr marL="1257300" lvl="2" indent="-393700">
              <a:spcBef>
                <a:spcPts val="300"/>
              </a:spcBef>
            </a:pPr>
            <a:r>
              <a:rPr lang="en-US" sz="2400" dirty="0"/>
              <a:t>Examples: calendar dates, temperatures in Celsius or Fahrenheit.</a:t>
            </a:r>
          </a:p>
          <a:p>
            <a:pPr marL="749300" lvl="1">
              <a:spcBef>
                <a:spcPts val="300"/>
              </a:spcBef>
            </a:pPr>
            <a:r>
              <a:rPr lang="en-US" sz="2800" dirty="0">
                <a:solidFill>
                  <a:srgbClr val="FF0000"/>
                </a:solidFill>
              </a:rPr>
              <a:t>Ratio</a:t>
            </a:r>
            <a:endParaRPr lang="en-US" sz="2800" dirty="0"/>
          </a:p>
          <a:p>
            <a:pPr marL="1257300" lvl="2" indent="-393700">
              <a:spcBef>
                <a:spcPts val="300"/>
              </a:spcBef>
            </a:pPr>
            <a:r>
              <a:rPr lang="en-US" sz="2400" dirty="0"/>
              <a:t>Examples: temperature in Kelvin, length, time, counts </a:t>
            </a:r>
            <a:endParaRPr lang="en-US" dirty="0"/>
          </a:p>
        </p:txBody>
      </p:sp>
    </p:spTree>
    <p:extLst>
      <p:ext uri="{BB962C8B-B14F-4D97-AF65-F5344CB8AC3E}">
        <p14:creationId xmlns:p14="http://schemas.microsoft.com/office/powerpoint/2010/main" val="121113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lstStyle/>
          <a:p>
            <a:pPr marL="0" indent="0">
              <a:buNone/>
            </a:pPr>
            <a:r>
              <a:rPr lang="en-US" dirty="0"/>
              <a:t>Data wrangling is the process of cleaning, structuring and enriching raw data into a desired format for better decision making in less time. Data wrangling is increasingly ubiquitous at today’s industry. Data has become more diverse and unstructured, demanding increased time spent collecting, cleaning, and organizing data ahead of broader analysis. At the same time, with data informing just about every business decision, business users have less time to wait on technical resources for prepared data.</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2757618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8664" y="1517905"/>
            <a:ext cx="7448934" cy="3504819"/>
          </a:xfrm>
          <a:prstGeom prst="rect">
            <a:avLst/>
          </a:prstGeom>
        </p:spPr>
      </p:pic>
      <p:sp>
        <p:nvSpPr>
          <p:cNvPr id="9" name="Rectangle 10"/>
          <p:cNvSpPr txBox="1">
            <a:spLocks noChangeArrowheads="1"/>
          </p:cNvSpPr>
          <p:nvPr/>
        </p:nvSpPr>
        <p:spPr>
          <a:xfrm>
            <a:off x="2370960" y="5022724"/>
            <a:ext cx="7812408" cy="1533525"/>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dirty="0"/>
              <a:t> Continuous</a:t>
            </a:r>
          </a:p>
          <a:p>
            <a:pPr marL="685800" lvl="1" indent="-342900" fontAlgn="auto">
              <a:spcAft>
                <a:spcPts val="0"/>
              </a:spcAft>
              <a:buFont typeface="+mj-lt"/>
              <a:buAutoNum type="arabicPeriod"/>
            </a:pPr>
            <a:r>
              <a:rPr lang="en-US" dirty="0"/>
              <a:t>Interval: Ordered, meaningful/equal differences between units, no natural zero (temperature in F/C, IQ, age)</a:t>
            </a:r>
          </a:p>
          <a:p>
            <a:pPr marL="685800" lvl="1" indent="-342900" fontAlgn="auto">
              <a:spcAft>
                <a:spcPts val="0"/>
              </a:spcAft>
              <a:buFont typeface="+mj-lt"/>
              <a:buAutoNum type="arabicPeriod"/>
            </a:pPr>
            <a:r>
              <a:rPr lang="en-US" dirty="0"/>
              <a:t>Ratio (includes everything from interval and one additional attribute "zero" point): Ordered, meaningful/equal differences between units, natural zero (temperature in Kelvin, height, weight)</a:t>
            </a:r>
          </a:p>
          <a:p>
            <a:pPr lvl="1" fontAlgn="auto">
              <a:spcAft>
                <a:spcPts val="0"/>
              </a:spcAft>
            </a:pPr>
            <a:endParaRPr lang="en-US" dirty="0"/>
          </a:p>
        </p:txBody>
      </p:sp>
    </p:spTree>
    <p:extLst>
      <p:ext uri="{BB962C8B-B14F-4D97-AF65-F5344CB8AC3E}">
        <p14:creationId xmlns:p14="http://schemas.microsoft.com/office/powerpoint/2010/main" val="2521155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5.4.2 Data transformation  </a:t>
            </a:r>
          </a:p>
        </p:txBody>
      </p:sp>
      <p:sp>
        <p:nvSpPr>
          <p:cNvPr id="3" name="Content Placeholder 2"/>
          <p:cNvSpPr>
            <a:spLocks noGrp="1"/>
          </p:cNvSpPr>
          <p:nvPr>
            <p:ph idx="1"/>
          </p:nvPr>
        </p:nvSpPr>
        <p:spPr/>
        <p:txBody>
          <a:bodyPr/>
          <a:lstStyle/>
          <a:p>
            <a:r>
              <a:rPr lang="en-US" dirty="0"/>
              <a:t>Transform data to obtain a certain distribution</a:t>
            </a:r>
          </a:p>
          <a:p>
            <a:pPr lvl="1"/>
            <a:r>
              <a:rPr lang="en-US" dirty="0"/>
              <a:t>transform data so different columns became comparable / compatible</a:t>
            </a:r>
          </a:p>
          <a:p>
            <a:r>
              <a:rPr lang="en-US" dirty="0"/>
              <a:t>Typical transformation approach:</a:t>
            </a:r>
          </a:p>
          <a:p>
            <a:pPr lvl="1"/>
            <a:r>
              <a:rPr lang="en-US" dirty="0"/>
              <a:t>Z-score transformation</a:t>
            </a:r>
          </a:p>
          <a:p>
            <a:pPr lvl="1"/>
            <a:r>
              <a:rPr lang="en-US" dirty="0"/>
              <a:t>Scale to between 0 and 1</a:t>
            </a:r>
          </a:p>
          <a:p>
            <a:pPr lvl="1"/>
            <a:r>
              <a:rPr lang="en-US" dirty="0"/>
              <a:t>mean normalization</a:t>
            </a:r>
          </a:p>
        </p:txBody>
      </p:sp>
      <p:pic>
        <p:nvPicPr>
          <p:cNvPr id="1026" name="Picture 2" descr="Distributional Choices | Data science, Statistics math, Norma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315" y="3549649"/>
            <a:ext cx="6681637" cy="29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573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1" y="365127"/>
            <a:ext cx="11196735" cy="1325563"/>
          </a:xfrm>
        </p:spPr>
        <p:txBody>
          <a:bodyPr/>
          <a:lstStyle/>
          <a:p>
            <a:r>
              <a:rPr lang="en-US" dirty="0"/>
              <a:t>5.4.3 Why normalization (re-scaling) required?</a:t>
            </a:r>
          </a:p>
        </p:txBody>
      </p:sp>
      <p:sp>
        <p:nvSpPr>
          <p:cNvPr id="3" name="Content Placeholder 2"/>
          <p:cNvSpPr>
            <a:spLocks noGrp="1"/>
          </p:cNvSpPr>
          <p:nvPr>
            <p:ph idx="1"/>
          </p:nvPr>
        </p:nvSpPr>
        <p:spPr>
          <a:xfrm>
            <a:off x="2152650" y="1576874"/>
            <a:ext cx="7886700" cy="1013927"/>
          </a:xfrm>
        </p:spPr>
        <p:txBody>
          <a:bodyPr>
            <a:normAutofit fontScale="70000" lnSpcReduction="20000"/>
          </a:bodyPr>
          <a:lstStyle/>
          <a:p>
            <a:r>
              <a:rPr lang="en-US" sz="2800" dirty="0"/>
              <a:t>Many techniques are sensitive to the </a:t>
            </a:r>
            <a:r>
              <a:rPr lang="en-US" sz="2800" i="1" dirty="0"/>
              <a:t>scale </a:t>
            </a:r>
            <a:r>
              <a:rPr lang="en-US" sz="2800" dirty="0"/>
              <a:t>of your data. For example, imagine that you have a data set consisting of the heights and weights of hundreds of data scientists, and that you are trying to identify </a:t>
            </a:r>
            <a:r>
              <a:rPr lang="en-US" sz="2800" i="1" dirty="0"/>
              <a:t>clusters </a:t>
            </a:r>
            <a:r>
              <a:rPr lang="en-US" sz="2800" dirty="0"/>
              <a:t>of body sizes.</a:t>
            </a:r>
          </a:p>
          <a:p>
            <a:endParaRPr lang="en-US" dirty="0"/>
          </a:p>
          <a:p>
            <a:endParaRPr lang="en-US" dirty="0"/>
          </a:p>
          <a:p>
            <a:endParaRPr lang="en-US" dirty="0"/>
          </a:p>
          <a:p>
            <a:endParaRPr lang="en-US" dirty="0"/>
          </a:p>
          <a:p>
            <a:endParaRPr lang="en-US" dirty="0"/>
          </a:p>
          <a:p>
            <a:endParaRPr lang="en-US" dirty="0"/>
          </a:p>
          <a:p>
            <a:pPr marL="0" indent="0">
              <a:buNone/>
            </a:pPr>
            <a:endParaRPr lang="en-US" sz="21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223" y="2590801"/>
            <a:ext cx="4589757" cy="1916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3234223" y="4576443"/>
            <a:ext cx="4438650" cy="2095500"/>
          </a:xfrm>
          <a:prstGeom prst="rect">
            <a:avLst/>
          </a:prstGeom>
        </p:spPr>
      </p:pic>
    </p:spTree>
    <p:extLst>
      <p:ext uri="{BB962C8B-B14F-4D97-AF65-F5344CB8AC3E}">
        <p14:creationId xmlns:p14="http://schemas.microsoft.com/office/powerpoint/2010/main" val="2945863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normalization (re-scaling) required?</a:t>
            </a:r>
          </a:p>
        </p:txBody>
      </p:sp>
      <p:pic>
        <p:nvPicPr>
          <p:cNvPr id="3" name="Picture 2"/>
          <p:cNvPicPr>
            <a:picLocks noChangeAspect="1"/>
          </p:cNvPicPr>
          <p:nvPr/>
        </p:nvPicPr>
        <p:blipFill>
          <a:blip r:embed="rId2"/>
          <a:stretch>
            <a:fillRect/>
          </a:stretch>
        </p:blipFill>
        <p:spPr>
          <a:xfrm>
            <a:off x="1890040" y="3936059"/>
            <a:ext cx="8411920" cy="2673861"/>
          </a:xfrm>
          <a:prstGeom prst="rect">
            <a:avLst/>
          </a:prstGeom>
        </p:spPr>
      </p:pic>
      <p:pic>
        <p:nvPicPr>
          <p:cNvPr id="5" name="Picture 4"/>
          <p:cNvPicPr>
            <a:picLocks noChangeAspect="1"/>
          </p:cNvPicPr>
          <p:nvPr/>
        </p:nvPicPr>
        <p:blipFill>
          <a:blip r:embed="rId3"/>
          <a:stretch>
            <a:fillRect/>
          </a:stretch>
        </p:blipFill>
        <p:spPr>
          <a:xfrm>
            <a:off x="3890963" y="1659584"/>
            <a:ext cx="3476625" cy="2276475"/>
          </a:xfrm>
          <a:prstGeom prst="rect">
            <a:avLst/>
          </a:prstGeom>
        </p:spPr>
      </p:pic>
    </p:spTree>
    <p:extLst>
      <p:ext uri="{BB962C8B-B14F-4D97-AF65-F5344CB8AC3E}">
        <p14:creationId xmlns:p14="http://schemas.microsoft.com/office/powerpoint/2010/main" val="1590142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5.4.4 Z-score transformation/ Standardization</a:t>
            </a:r>
          </a:p>
        </p:txBody>
      </p:sp>
      <p:sp>
        <p:nvSpPr>
          <p:cNvPr id="8" name="Content Placeholder 2"/>
          <p:cNvSpPr>
            <a:spLocks noGrp="1"/>
          </p:cNvSpPr>
          <p:nvPr>
            <p:ph idx="1"/>
          </p:nvPr>
        </p:nvSpPr>
        <p:spPr>
          <a:xfrm>
            <a:off x="2152650" y="1825625"/>
            <a:ext cx="7886700" cy="4351338"/>
          </a:xfrm>
        </p:spPr>
        <p:txBody>
          <a:bodyPr>
            <a:normAutofit fontScale="92500" lnSpcReduction="10000"/>
          </a:bodyPr>
          <a:lstStyle/>
          <a:p>
            <a:r>
              <a:rPr lang="en-US" dirty="0"/>
              <a:t>Z scores, or standard scores, indicate how many standard deviations an observation is above or below the mean. These scores are a useful way of putting data from different sources onto the same scale. </a:t>
            </a:r>
          </a:p>
          <a:p>
            <a:r>
              <a:rPr lang="en-US" dirty="0"/>
              <a:t>The z-score linearly transforms the data in such a way, that the mean value of the transformed data equals 0 while their standard deviation equals 1. The transformed values themselves do not lie in a particular interval like [0,1] or so.</a:t>
            </a:r>
          </a:p>
          <a:p>
            <a:pPr marL="0" indent="0">
              <a:buNone/>
            </a:pPr>
            <a:endParaRPr lang="en-US" dirty="0"/>
          </a:p>
          <a:p>
            <a:pPr marL="0" indent="0">
              <a:buNone/>
            </a:pPr>
            <a:r>
              <a:rPr lang="en-US" dirty="0"/>
              <a:t>       Z score: Z = (x - sample mean)/sample standard deviation.</a:t>
            </a:r>
          </a:p>
          <a:p>
            <a:pPr marL="0" indent="0">
              <a:buNone/>
            </a:pPr>
            <a:endParaRPr lang="en-US" dirty="0"/>
          </a:p>
        </p:txBody>
      </p:sp>
    </p:spTree>
    <p:extLst>
      <p:ext uri="{BB962C8B-B14F-4D97-AF65-F5344CB8AC3E}">
        <p14:creationId xmlns:p14="http://schemas.microsoft.com/office/powerpoint/2010/main" val="2144929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5.4.4 Z-score transformation</a:t>
            </a:r>
          </a:p>
        </p:txBody>
      </p:sp>
      <p:sp>
        <p:nvSpPr>
          <p:cNvPr id="8" name="Content Placeholder 2"/>
          <p:cNvSpPr>
            <a:spLocks noGrp="1"/>
          </p:cNvSpPr>
          <p:nvPr>
            <p:ph idx="1"/>
          </p:nvPr>
        </p:nvSpPr>
        <p:spPr>
          <a:xfrm>
            <a:off x="2152650" y="1825625"/>
            <a:ext cx="7886700" cy="4351338"/>
          </a:xfrm>
        </p:spPr>
        <p:txBody>
          <a:bodyPr>
            <a:normAutofit fontScale="85000" lnSpcReduction="10000"/>
          </a:bodyPr>
          <a:lstStyle/>
          <a:p>
            <a:r>
              <a:rPr lang="en-US" dirty="0"/>
              <a:t>Suppose you weigh an apple and it weighs 110 grams. There’s no way to tell from the weight alone how this apple compares to other apples. </a:t>
            </a:r>
          </a:p>
          <a:p>
            <a:r>
              <a:rPr lang="en-US" dirty="0"/>
              <a:t>However, as you’ll see, after you calculate its Z-score, you know where it falls relative to other apples. </a:t>
            </a:r>
          </a:p>
          <a:p>
            <a:r>
              <a:rPr lang="en-US" dirty="0"/>
              <a:t>Standardization are a great way to understand where a specific observation falls relative to the entire distribution. </a:t>
            </a:r>
          </a:p>
          <a:p>
            <a:r>
              <a:rPr lang="en-US" dirty="0"/>
              <a:t>They also allow you to take observations drawn from normally distributed populations that have different means and standard deviations and place them on a standard scale. This standard scale enables you to compare observations that would otherwise be difficult.</a:t>
            </a:r>
          </a:p>
          <a:p>
            <a:pPr marL="0" indent="0">
              <a:buNone/>
            </a:pPr>
            <a:endParaRPr lang="en-US" dirty="0"/>
          </a:p>
        </p:txBody>
      </p:sp>
    </p:spTree>
    <p:extLst>
      <p:ext uri="{BB962C8B-B14F-4D97-AF65-F5344CB8AC3E}">
        <p14:creationId xmlns:p14="http://schemas.microsoft.com/office/powerpoint/2010/main" val="1742013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Z-score transformation</a:t>
            </a:r>
          </a:p>
        </p:txBody>
      </p:sp>
      <p:sp>
        <p:nvSpPr>
          <p:cNvPr id="4" name="Rectangle 3"/>
          <p:cNvSpPr/>
          <p:nvPr/>
        </p:nvSpPr>
        <p:spPr>
          <a:xfrm>
            <a:off x="2349440" y="3287539"/>
            <a:ext cx="3308410" cy="369332"/>
          </a:xfrm>
          <a:prstGeom prst="rect">
            <a:avLst/>
          </a:prstGeom>
        </p:spPr>
        <p:txBody>
          <a:bodyPr wrap="square">
            <a:spAutoFit/>
          </a:bodyPr>
          <a:lstStyle/>
          <a:p>
            <a:r>
              <a:rPr lang="en-US" dirty="0"/>
              <a:t>Before z-score transformation</a:t>
            </a:r>
          </a:p>
        </p:txBody>
      </p:sp>
      <p:pic>
        <p:nvPicPr>
          <p:cNvPr id="5" name="Picture 4"/>
          <p:cNvPicPr>
            <a:picLocks noChangeAspect="1"/>
          </p:cNvPicPr>
          <p:nvPr/>
        </p:nvPicPr>
        <p:blipFill>
          <a:blip r:embed="rId3"/>
          <a:stretch>
            <a:fillRect/>
          </a:stretch>
        </p:blipFill>
        <p:spPr>
          <a:xfrm>
            <a:off x="2152651" y="3656871"/>
            <a:ext cx="3601270" cy="3201129"/>
          </a:xfrm>
          <a:prstGeom prst="rect">
            <a:avLst/>
          </a:prstGeom>
        </p:spPr>
      </p:pic>
      <p:pic>
        <p:nvPicPr>
          <p:cNvPr id="7" name="Picture 6"/>
          <p:cNvPicPr>
            <a:picLocks noChangeAspect="1"/>
          </p:cNvPicPr>
          <p:nvPr/>
        </p:nvPicPr>
        <p:blipFill>
          <a:blip r:embed="rId4"/>
          <a:stretch>
            <a:fillRect/>
          </a:stretch>
        </p:blipFill>
        <p:spPr>
          <a:xfrm>
            <a:off x="5942615" y="3656872"/>
            <a:ext cx="3620325" cy="3201129"/>
          </a:xfrm>
          <a:prstGeom prst="rect">
            <a:avLst/>
          </a:prstGeom>
        </p:spPr>
      </p:pic>
      <p:pic>
        <p:nvPicPr>
          <p:cNvPr id="3" name="Picture 2"/>
          <p:cNvPicPr>
            <a:picLocks noChangeAspect="1"/>
          </p:cNvPicPr>
          <p:nvPr/>
        </p:nvPicPr>
        <p:blipFill>
          <a:blip r:embed="rId5"/>
          <a:stretch>
            <a:fillRect/>
          </a:stretch>
        </p:blipFill>
        <p:spPr>
          <a:xfrm>
            <a:off x="3105150" y="1909162"/>
            <a:ext cx="5981700" cy="790575"/>
          </a:xfrm>
          <a:prstGeom prst="rect">
            <a:avLst/>
          </a:prstGeom>
        </p:spPr>
      </p:pic>
      <p:sp>
        <p:nvSpPr>
          <p:cNvPr id="8" name="Rectangle 7"/>
          <p:cNvSpPr/>
          <p:nvPr/>
        </p:nvSpPr>
        <p:spPr>
          <a:xfrm>
            <a:off x="6254529" y="3255273"/>
            <a:ext cx="3308410" cy="369332"/>
          </a:xfrm>
          <a:prstGeom prst="rect">
            <a:avLst/>
          </a:prstGeom>
        </p:spPr>
        <p:txBody>
          <a:bodyPr wrap="square">
            <a:spAutoFit/>
          </a:bodyPr>
          <a:lstStyle/>
          <a:p>
            <a:r>
              <a:rPr lang="en-US" dirty="0"/>
              <a:t>After z-score transformation</a:t>
            </a:r>
          </a:p>
        </p:txBody>
      </p:sp>
    </p:spTree>
    <p:extLst>
      <p:ext uri="{BB962C8B-B14F-4D97-AF65-F5344CB8AC3E}">
        <p14:creationId xmlns:p14="http://schemas.microsoft.com/office/powerpoint/2010/main" val="289054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5.4.5 Mean-based scaling</a:t>
            </a:r>
          </a:p>
        </p:txBody>
      </p:sp>
      <p:pic>
        <p:nvPicPr>
          <p:cNvPr id="5" name="Picture 4"/>
          <p:cNvPicPr>
            <a:picLocks noChangeAspect="1"/>
          </p:cNvPicPr>
          <p:nvPr/>
        </p:nvPicPr>
        <p:blipFill>
          <a:blip r:embed="rId2"/>
          <a:stretch>
            <a:fillRect/>
          </a:stretch>
        </p:blipFill>
        <p:spPr>
          <a:xfrm>
            <a:off x="6254530" y="3624605"/>
            <a:ext cx="3601271" cy="3213832"/>
          </a:xfrm>
          <a:prstGeom prst="rect">
            <a:avLst/>
          </a:prstGeom>
        </p:spPr>
      </p:pic>
      <p:sp>
        <p:nvSpPr>
          <p:cNvPr id="6" name="Rectangle 5"/>
          <p:cNvSpPr/>
          <p:nvPr/>
        </p:nvSpPr>
        <p:spPr>
          <a:xfrm>
            <a:off x="2349440" y="3287539"/>
            <a:ext cx="3784660" cy="369332"/>
          </a:xfrm>
          <a:prstGeom prst="rect">
            <a:avLst/>
          </a:prstGeom>
        </p:spPr>
        <p:txBody>
          <a:bodyPr wrap="square">
            <a:spAutoFit/>
          </a:bodyPr>
          <a:lstStyle/>
          <a:p>
            <a:r>
              <a:rPr lang="en-US" dirty="0"/>
              <a:t>Before mean-based transformation</a:t>
            </a:r>
          </a:p>
        </p:txBody>
      </p:sp>
      <p:pic>
        <p:nvPicPr>
          <p:cNvPr id="7" name="Picture 6"/>
          <p:cNvPicPr>
            <a:picLocks noChangeAspect="1"/>
          </p:cNvPicPr>
          <p:nvPr/>
        </p:nvPicPr>
        <p:blipFill>
          <a:blip r:embed="rId3"/>
          <a:stretch>
            <a:fillRect/>
          </a:stretch>
        </p:blipFill>
        <p:spPr>
          <a:xfrm>
            <a:off x="2152651" y="3656871"/>
            <a:ext cx="3601270" cy="3201129"/>
          </a:xfrm>
          <a:prstGeom prst="rect">
            <a:avLst/>
          </a:prstGeom>
        </p:spPr>
      </p:pic>
      <p:sp>
        <p:nvSpPr>
          <p:cNvPr id="8" name="Rectangle 7"/>
          <p:cNvSpPr/>
          <p:nvPr/>
        </p:nvSpPr>
        <p:spPr>
          <a:xfrm>
            <a:off x="6254529" y="3255273"/>
            <a:ext cx="4022946" cy="369332"/>
          </a:xfrm>
          <a:prstGeom prst="rect">
            <a:avLst/>
          </a:prstGeom>
        </p:spPr>
        <p:txBody>
          <a:bodyPr wrap="square">
            <a:spAutoFit/>
          </a:bodyPr>
          <a:lstStyle/>
          <a:p>
            <a:r>
              <a:rPr lang="en-US" dirty="0"/>
              <a:t>After mean-based transformation</a:t>
            </a:r>
          </a:p>
        </p:txBody>
      </p:sp>
      <p:pic>
        <p:nvPicPr>
          <p:cNvPr id="3" name="Picture 2"/>
          <p:cNvPicPr>
            <a:picLocks noChangeAspect="1"/>
          </p:cNvPicPr>
          <p:nvPr/>
        </p:nvPicPr>
        <p:blipFill>
          <a:blip r:embed="rId4"/>
          <a:stretch>
            <a:fillRect/>
          </a:stretch>
        </p:blipFill>
        <p:spPr>
          <a:xfrm>
            <a:off x="3953286" y="1966913"/>
            <a:ext cx="3562350" cy="828675"/>
          </a:xfrm>
          <a:prstGeom prst="rect">
            <a:avLst/>
          </a:prstGeom>
        </p:spPr>
      </p:pic>
    </p:spTree>
    <p:extLst>
      <p:ext uri="{BB962C8B-B14F-4D97-AF65-F5344CB8AC3E}">
        <p14:creationId xmlns:p14="http://schemas.microsoft.com/office/powerpoint/2010/main" val="3247066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11</a:t>
            </a:r>
          </a:p>
        </p:txBody>
      </p:sp>
      <p:sp>
        <p:nvSpPr>
          <p:cNvPr id="3" name="Content Placeholder 2"/>
          <p:cNvSpPr>
            <a:spLocks noGrp="1"/>
          </p:cNvSpPr>
          <p:nvPr>
            <p:ph idx="1"/>
          </p:nvPr>
        </p:nvSpPr>
        <p:spPr>
          <a:xfrm>
            <a:off x="583660" y="1607274"/>
            <a:ext cx="10982527" cy="4999714"/>
          </a:xfrm>
        </p:spPr>
        <p:txBody>
          <a:bodyPr>
            <a:normAutofit/>
          </a:bodyPr>
          <a:lstStyle/>
          <a:p>
            <a:r>
              <a:rPr lang="en-US" dirty="0"/>
              <a:t>Use the brfss.csv file and load it to your python module. </a:t>
            </a:r>
          </a:p>
          <a:p>
            <a:r>
              <a:rPr lang="en-US" dirty="0"/>
              <a:t>Use the min-max algorithm to re-scale the data (normalization). Remember to drop the column ‘sex’ from the </a:t>
            </a:r>
            <a:r>
              <a:rPr lang="en-US" dirty="0" err="1"/>
              <a:t>dataframe</a:t>
            </a:r>
            <a:r>
              <a:rPr lang="en-US" dirty="0"/>
              <a:t> before the rescaling.          (series – </a:t>
            </a:r>
            <a:r>
              <a:rPr lang="en-US" dirty="0" err="1"/>
              <a:t>series.min</a:t>
            </a:r>
            <a:r>
              <a:rPr lang="en-US" dirty="0"/>
              <a:t>())/(</a:t>
            </a:r>
            <a:r>
              <a:rPr lang="en-US" dirty="0" err="1"/>
              <a:t>series.max</a:t>
            </a:r>
            <a:r>
              <a:rPr lang="en-US" dirty="0"/>
              <a:t>() – </a:t>
            </a:r>
            <a:r>
              <a:rPr lang="en-US" dirty="0" err="1"/>
              <a:t>series.min</a:t>
            </a:r>
            <a:r>
              <a:rPr lang="en-US" dirty="0"/>
              <a:t>())	</a:t>
            </a:r>
          </a:p>
          <a:p>
            <a:r>
              <a:rPr lang="en-US" dirty="0"/>
              <a:t>Create a boxplot (</a:t>
            </a:r>
            <a:r>
              <a:rPr lang="en-US" dirty="0" err="1"/>
              <a:t>DataFrame.boxplot</a:t>
            </a:r>
            <a:r>
              <a:rPr lang="en-US" dirty="0"/>
              <a:t>()) of the dataset. 		</a:t>
            </a:r>
          </a:p>
        </p:txBody>
      </p:sp>
      <p:pic>
        <p:nvPicPr>
          <p:cNvPr id="4" name="Picture 3"/>
          <p:cNvPicPr>
            <a:picLocks noChangeAspect="1"/>
          </p:cNvPicPr>
          <p:nvPr/>
        </p:nvPicPr>
        <p:blipFill>
          <a:blip r:embed="rId3"/>
          <a:stretch>
            <a:fillRect/>
          </a:stretch>
        </p:blipFill>
        <p:spPr>
          <a:xfrm>
            <a:off x="1012295" y="3879429"/>
            <a:ext cx="3394638" cy="2492188"/>
          </a:xfrm>
          <a:prstGeom prst="rect">
            <a:avLst/>
          </a:prstGeom>
        </p:spPr>
      </p:pic>
      <p:sp>
        <p:nvSpPr>
          <p:cNvPr id="5" name="Rectangle 4"/>
          <p:cNvSpPr/>
          <p:nvPr/>
        </p:nvSpPr>
        <p:spPr>
          <a:xfrm>
            <a:off x="5448300" y="4681836"/>
            <a:ext cx="5953125" cy="646331"/>
          </a:xfrm>
          <a:prstGeom prst="rect">
            <a:avLst/>
          </a:prstGeom>
        </p:spPr>
        <p:txBody>
          <a:bodyPr wrap="square">
            <a:spAutoFit/>
          </a:bodyPr>
          <a:lstStyle/>
          <a:p>
            <a:pPr lvl="1"/>
            <a:endParaRPr lang="en-US" dirty="0"/>
          </a:p>
          <a:p>
            <a:pPr marL="342900" lvl="1"/>
            <a:r>
              <a:rPr lang="en-US" dirty="0">
                <a:highlight>
                  <a:srgbClr val="FFFFFF"/>
                </a:highlight>
                <a:latin typeface="Arial" panose="020B0604020202020204" pitchFamily="34" charset="0"/>
                <a:cs typeface="Arial" panose="020B0604020202020204" pitchFamily="34" charset="0"/>
              </a:rPr>
              <a:t>Submit your code to piazza Activity11 thread. </a:t>
            </a:r>
          </a:p>
        </p:txBody>
      </p:sp>
    </p:spTree>
    <p:extLst>
      <p:ext uri="{BB962C8B-B14F-4D97-AF65-F5344CB8AC3E}">
        <p14:creationId xmlns:p14="http://schemas.microsoft.com/office/powerpoint/2010/main" val="1896224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The process of data wrangling is more complicated if there’s missing or corrupt data, and some data may need cleaning or transforming before we can even begin to do any processing  with it. </a:t>
            </a:r>
          </a:p>
          <a:p>
            <a:pPr marL="0" indent="0">
              <a:buNone/>
            </a:pPr>
            <a:endParaRPr lang="en-US" dirty="0"/>
          </a:p>
          <a:p>
            <a:pPr marL="0" indent="0">
              <a:buNone/>
            </a:pPr>
            <a:r>
              <a:rPr lang="en-US" dirty="0"/>
              <a:t>Data wrangling is becoming very important that many organization have specific job positions just for this kind of work. There is some technique, some science, and engineering involved in this process introduced in this module including </a:t>
            </a:r>
            <a:r>
              <a:rPr lang="en-US"/>
              <a:t>exploration of data </a:t>
            </a:r>
            <a:r>
              <a:rPr lang="en-US" dirty="0"/>
              <a:t>types, sampling techniques, transformation and visualizations. </a:t>
            </a:r>
          </a:p>
        </p:txBody>
      </p:sp>
      <p:sp>
        <p:nvSpPr>
          <p:cNvPr id="4" name="Slide Number Placeholder 3"/>
          <p:cNvSpPr>
            <a:spLocks noGrp="1"/>
          </p:cNvSpPr>
          <p:nvPr>
            <p:ph type="sldNum" sz="quarter" idx="12"/>
          </p:nvPr>
        </p:nvSpPr>
        <p:spPr/>
        <p:txBody>
          <a:bodyPr/>
          <a:lstStyle/>
          <a:p>
            <a:fld id="{1D5CD492-2BC6-F348-9965-EC1D86DF57A8}" type="slidenum">
              <a:rPr lang="en-US" smtClean="0"/>
              <a:t>49</a:t>
            </a:fld>
            <a:endParaRPr lang="en-US"/>
          </a:p>
        </p:txBody>
      </p:sp>
    </p:spTree>
    <p:extLst>
      <p:ext uri="{BB962C8B-B14F-4D97-AF65-F5344CB8AC3E}">
        <p14:creationId xmlns:p14="http://schemas.microsoft.com/office/powerpoint/2010/main" val="343880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5.1 What is Data Wrangling?</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342552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5.1.1 Vicious Circles</a:t>
            </a:r>
          </a:p>
        </p:txBody>
      </p:sp>
      <p:sp>
        <p:nvSpPr>
          <p:cNvPr id="6" name="Content Placeholder 2"/>
          <p:cNvSpPr>
            <a:spLocks noGrp="1"/>
          </p:cNvSpPr>
          <p:nvPr>
            <p:ph idx="1"/>
          </p:nvPr>
        </p:nvSpPr>
        <p:spPr>
          <a:xfrm>
            <a:off x="1990725" y="1558925"/>
            <a:ext cx="7886700" cy="1084262"/>
          </a:xfrm>
        </p:spPr>
        <p:txBody>
          <a:bodyPr>
            <a:normAutofit fontScale="92500" lnSpcReduction="10000"/>
          </a:bodyPr>
          <a:lstStyle/>
          <a:p>
            <a:pPr marL="0" indent="0">
              <a:buNone/>
            </a:pPr>
            <a:r>
              <a:rPr lang="en-US" dirty="0"/>
              <a:t>This simple data life cycle model highlights how factors in starting with “Bad Data” on one life cycle phase impacted other phases forming vicious (negative) circles.</a:t>
            </a:r>
          </a:p>
        </p:txBody>
      </p:sp>
      <p:pic>
        <p:nvPicPr>
          <p:cNvPr id="3" name="Picture 2"/>
          <p:cNvPicPr>
            <a:picLocks noChangeAspect="1"/>
          </p:cNvPicPr>
          <p:nvPr/>
        </p:nvPicPr>
        <p:blipFill>
          <a:blip r:embed="rId3"/>
          <a:stretch>
            <a:fillRect/>
          </a:stretch>
        </p:blipFill>
        <p:spPr>
          <a:xfrm>
            <a:off x="3350419" y="2543144"/>
            <a:ext cx="4405313" cy="4314856"/>
          </a:xfrm>
          <a:prstGeom prst="rect">
            <a:avLst/>
          </a:prstGeom>
        </p:spPr>
      </p:pic>
    </p:spTree>
    <p:extLst>
      <p:ext uri="{BB962C8B-B14F-4D97-AF65-F5344CB8AC3E}">
        <p14:creationId xmlns:p14="http://schemas.microsoft.com/office/powerpoint/2010/main" val="213473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5.1.2 Data Wrangling</a:t>
            </a:r>
          </a:p>
        </p:txBody>
      </p:sp>
      <p:sp>
        <p:nvSpPr>
          <p:cNvPr id="3" name="Content Placeholder 2"/>
          <p:cNvSpPr>
            <a:spLocks noGrp="1"/>
          </p:cNvSpPr>
          <p:nvPr>
            <p:ph idx="1"/>
          </p:nvPr>
        </p:nvSpPr>
        <p:spPr/>
        <p:txBody>
          <a:bodyPr/>
          <a:lstStyle/>
          <a:p>
            <a:r>
              <a:rPr lang="en-US" dirty="0"/>
              <a:t>The process of transforming “raw” data into data that can be analyzed to generate valid actionable insights</a:t>
            </a:r>
          </a:p>
          <a:p>
            <a:r>
              <a:rPr lang="en-US" dirty="0"/>
              <a:t>Data Wrangling : aka</a:t>
            </a:r>
          </a:p>
          <a:p>
            <a:pPr lvl="1"/>
            <a:r>
              <a:rPr lang="en-US" dirty="0"/>
              <a:t>Data preprocessing</a:t>
            </a:r>
          </a:p>
          <a:p>
            <a:pPr lvl="1"/>
            <a:r>
              <a:rPr lang="en-US" dirty="0"/>
              <a:t>Data preparation</a:t>
            </a:r>
          </a:p>
          <a:p>
            <a:pPr lvl="1"/>
            <a:r>
              <a:rPr lang="en-US" dirty="0"/>
              <a:t>Data Cleansing</a:t>
            </a:r>
          </a:p>
          <a:p>
            <a:pPr lvl="1"/>
            <a:r>
              <a:rPr lang="en-US" dirty="0"/>
              <a:t>Data Scrubbing</a:t>
            </a:r>
          </a:p>
          <a:p>
            <a:pPr lvl="1"/>
            <a:r>
              <a:rPr lang="en-US" dirty="0"/>
              <a:t>Data Munging</a:t>
            </a:r>
          </a:p>
          <a:p>
            <a:pPr lvl="1"/>
            <a:r>
              <a:rPr lang="en-US" dirty="0"/>
              <a:t>Data Transformation</a:t>
            </a:r>
          </a:p>
          <a:p>
            <a:pPr lvl="1"/>
            <a:r>
              <a:rPr lang="en-US" dirty="0"/>
              <a:t>Data Fold, Spindle, Mutilate……</a:t>
            </a:r>
          </a:p>
        </p:txBody>
      </p:sp>
    </p:spTree>
    <p:extLst>
      <p:ext uri="{BB962C8B-B14F-4D97-AF65-F5344CB8AC3E}">
        <p14:creationId xmlns:p14="http://schemas.microsoft.com/office/powerpoint/2010/main" val="362420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5.1.3 Data Wrangling Steps</a:t>
            </a:r>
          </a:p>
        </p:txBody>
      </p:sp>
      <p:sp>
        <p:nvSpPr>
          <p:cNvPr id="3" name="Content Placeholder 2"/>
          <p:cNvSpPr>
            <a:spLocks noGrp="1"/>
          </p:cNvSpPr>
          <p:nvPr>
            <p:ph idx="1"/>
          </p:nvPr>
        </p:nvSpPr>
        <p:spPr/>
        <p:txBody>
          <a:bodyPr/>
          <a:lstStyle/>
          <a:p>
            <a:r>
              <a:rPr lang="en-US" dirty="0"/>
              <a:t>Iterative process of</a:t>
            </a:r>
          </a:p>
          <a:p>
            <a:pPr lvl="1"/>
            <a:r>
              <a:rPr lang="en-US" dirty="0"/>
              <a:t>Obtain</a:t>
            </a:r>
          </a:p>
          <a:p>
            <a:pPr lvl="1"/>
            <a:r>
              <a:rPr lang="en-US" dirty="0"/>
              <a:t>Understand</a:t>
            </a:r>
          </a:p>
          <a:p>
            <a:pPr lvl="1"/>
            <a:r>
              <a:rPr lang="en-US" dirty="0"/>
              <a:t>Explore</a:t>
            </a:r>
          </a:p>
          <a:p>
            <a:pPr lvl="1"/>
            <a:r>
              <a:rPr lang="en-US" dirty="0"/>
              <a:t>Transform</a:t>
            </a:r>
          </a:p>
          <a:p>
            <a:pPr lvl="1"/>
            <a:r>
              <a:rPr lang="en-US" dirty="0"/>
              <a:t>Augment</a:t>
            </a:r>
          </a:p>
          <a:p>
            <a:pPr lvl="1"/>
            <a:r>
              <a:rPr lang="en-US" dirty="0"/>
              <a:t>Visualize</a:t>
            </a:r>
          </a:p>
        </p:txBody>
      </p:sp>
      <p:pic>
        <p:nvPicPr>
          <p:cNvPr id="4" name="Picture 3"/>
          <p:cNvPicPr>
            <a:picLocks noChangeAspect="1"/>
          </p:cNvPicPr>
          <p:nvPr/>
        </p:nvPicPr>
        <p:blipFill>
          <a:blip r:embed="rId3"/>
          <a:stretch>
            <a:fillRect/>
          </a:stretch>
        </p:blipFill>
        <p:spPr>
          <a:xfrm>
            <a:off x="5253158" y="1977021"/>
            <a:ext cx="4089896" cy="4044052"/>
          </a:xfrm>
          <a:prstGeom prst="rect">
            <a:avLst/>
          </a:prstGeom>
        </p:spPr>
      </p:pic>
    </p:spTree>
    <p:extLst>
      <p:ext uri="{BB962C8B-B14F-4D97-AF65-F5344CB8AC3E}">
        <p14:creationId xmlns:p14="http://schemas.microsoft.com/office/powerpoint/2010/main" val="266960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 Steps</a:t>
            </a:r>
          </a:p>
        </p:txBody>
      </p:sp>
      <p:pic>
        <p:nvPicPr>
          <p:cNvPr id="3" name="Picture 2"/>
          <p:cNvPicPr>
            <a:picLocks noChangeAspect="1"/>
          </p:cNvPicPr>
          <p:nvPr/>
        </p:nvPicPr>
        <p:blipFill>
          <a:blip r:embed="rId3"/>
          <a:stretch>
            <a:fillRect/>
          </a:stretch>
        </p:blipFill>
        <p:spPr>
          <a:xfrm>
            <a:off x="2049400" y="1871406"/>
            <a:ext cx="7779614" cy="3846691"/>
          </a:xfrm>
          <a:prstGeom prst="rect">
            <a:avLst/>
          </a:prstGeom>
        </p:spPr>
      </p:pic>
    </p:spTree>
    <p:extLst>
      <p:ext uri="{BB962C8B-B14F-4D97-AF65-F5344CB8AC3E}">
        <p14:creationId xmlns:p14="http://schemas.microsoft.com/office/powerpoint/2010/main" val="13963668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9604</TotalTime>
  <Words>3370</Words>
  <Application>Microsoft Office PowerPoint</Application>
  <PresentationFormat>Widescreen</PresentationFormat>
  <Paragraphs>317</Paragraphs>
  <Slides>49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Calibri Light</vt:lpstr>
      <vt:lpstr>Comic Sans MS</vt:lpstr>
      <vt:lpstr>Courier New</vt:lpstr>
      <vt:lpstr>Fira Sans</vt:lpstr>
      <vt:lpstr>Open Sans</vt:lpstr>
      <vt:lpstr>Times New Roman</vt:lpstr>
      <vt:lpstr>Office Theme</vt:lpstr>
      <vt:lpstr>Module 5 - Data Wrangling </vt:lpstr>
      <vt:lpstr>Overview</vt:lpstr>
      <vt:lpstr>Objectives</vt:lpstr>
      <vt:lpstr>Relevance</vt:lpstr>
      <vt:lpstr>5.1 What is Data Wrangling?</vt:lpstr>
      <vt:lpstr>5.1.1 Vicious Circles</vt:lpstr>
      <vt:lpstr>5.1.2 Data Wrangling</vt:lpstr>
      <vt:lpstr>5.1.3 Data Wrangling Steps</vt:lpstr>
      <vt:lpstr>Data Wrangling Steps</vt:lpstr>
      <vt:lpstr>Data Wrangling Steps</vt:lpstr>
      <vt:lpstr>5.2 Exploring your data</vt:lpstr>
      <vt:lpstr>5.2.1 How to explore your data?</vt:lpstr>
      <vt:lpstr>5.2.2 Summary statistics of a single data set</vt:lpstr>
      <vt:lpstr>Mean vs average vs median vs mode</vt:lpstr>
      <vt:lpstr>Variance and standard deviation</vt:lpstr>
      <vt:lpstr>5.2.3 Histograms</vt:lpstr>
      <vt:lpstr>5.2.4 Boxplot</vt:lpstr>
      <vt:lpstr>5.2.4 Boxplot example 1</vt:lpstr>
      <vt:lpstr>5.2.4 Boxplot example 1</vt:lpstr>
      <vt:lpstr>Activity 9: CDC BRFSS Dataset</vt:lpstr>
      <vt:lpstr>Activity 9</vt:lpstr>
      <vt:lpstr>5.3 Sampling Techniques</vt:lpstr>
      <vt:lpstr>5.3.1 Population vs sample</vt:lpstr>
      <vt:lpstr>PowerPoint Presentation</vt:lpstr>
      <vt:lpstr>5.3.2 Why do we sample?</vt:lpstr>
      <vt:lpstr>5.3.3 Simple Random Sampling</vt:lpstr>
      <vt:lpstr>Random Selection</vt:lpstr>
      <vt:lpstr>5.3.4 Systematic Sampling</vt:lpstr>
      <vt:lpstr>5.3.5 Stratified Sampling</vt:lpstr>
      <vt:lpstr>5.3.6 Convenience Sampling</vt:lpstr>
      <vt:lpstr>5.3.7 Other Sampling</vt:lpstr>
      <vt:lpstr>Activity 10</vt:lpstr>
      <vt:lpstr>5.4 Data Relationships</vt:lpstr>
      <vt:lpstr>PowerPoint Presentation</vt:lpstr>
      <vt:lpstr>PowerPoint Presentation</vt:lpstr>
      <vt:lpstr>PowerPoint Presentation</vt:lpstr>
      <vt:lpstr>5.4.2 Feature Matrix</vt:lpstr>
      <vt:lpstr>5.4 Types of Data</vt:lpstr>
      <vt:lpstr>5.4.1 Types of Data Attributes </vt:lpstr>
      <vt:lpstr>PowerPoint Presentation</vt:lpstr>
      <vt:lpstr>5.4.2 Data transformation  </vt:lpstr>
      <vt:lpstr>5.4.3 Why normalization (re-scaling) required?</vt:lpstr>
      <vt:lpstr>Why normalization (re-scaling) required?</vt:lpstr>
      <vt:lpstr>5.4.4 Z-score transformation/ Standardization</vt:lpstr>
      <vt:lpstr>5.4.4 Z-score transformation</vt:lpstr>
      <vt:lpstr>Z-score transformation</vt:lpstr>
      <vt:lpstr>5.4.5 Mean-based scaling</vt:lpstr>
      <vt:lpstr>Activity 11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Sampath Jayarathna</dc:creator>
  <cp:lastModifiedBy>Ukwatta</cp:lastModifiedBy>
  <cp:revision>356</cp:revision>
  <dcterms:created xsi:type="dcterms:W3CDTF">2009-12-29T10:39:27Z</dcterms:created>
  <dcterms:modified xsi:type="dcterms:W3CDTF">2023-09-28T21:08:16Z</dcterms:modified>
</cp:coreProperties>
</file>