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1"/>
  </p:sldMasterIdLst>
  <p:notesMasterIdLst>
    <p:notesMasterId r:id="rId36"/>
  </p:notesMasterIdLst>
  <p:handoutMasterIdLst>
    <p:handoutMasterId r:id="rId37"/>
  </p:handoutMasterIdLst>
  <p:sldIdLst>
    <p:sldId id="346" r:id="rId2"/>
    <p:sldId id="347" r:id="rId3"/>
    <p:sldId id="348" r:id="rId4"/>
    <p:sldId id="349" r:id="rId5"/>
    <p:sldId id="350" r:id="rId6"/>
    <p:sldId id="258" r:id="rId7"/>
    <p:sldId id="259" r:id="rId8"/>
    <p:sldId id="260" r:id="rId9"/>
    <p:sldId id="261" r:id="rId10"/>
    <p:sldId id="262" r:id="rId11"/>
    <p:sldId id="263" r:id="rId12"/>
    <p:sldId id="264" r:id="rId13"/>
    <p:sldId id="266" r:id="rId14"/>
    <p:sldId id="267" r:id="rId15"/>
    <p:sldId id="268" r:id="rId16"/>
    <p:sldId id="315" r:id="rId17"/>
    <p:sldId id="351" r:id="rId18"/>
    <p:sldId id="270" r:id="rId19"/>
    <p:sldId id="271" r:id="rId20"/>
    <p:sldId id="316" r:id="rId21"/>
    <p:sldId id="331" r:id="rId22"/>
    <p:sldId id="344" r:id="rId23"/>
    <p:sldId id="352" r:id="rId24"/>
    <p:sldId id="336" r:id="rId25"/>
    <p:sldId id="337" r:id="rId26"/>
    <p:sldId id="338" r:id="rId27"/>
    <p:sldId id="339" r:id="rId28"/>
    <p:sldId id="340" r:id="rId29"/>
    <p:sldId id="345" r:id="rId30"/>
    <p:sldId id="341" r:id="rId31"/>
    <p:sldId id="354" r:id="rId32"/>
    <p:sldId id="342" r:id="rId33"/>
    <p:sldId id="343" r:id="rId34"/>
    <p:sldId id="35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8A4DB-A8D5-4A0B-AF2D-8970E552CF0A}" v="5" dt="2022-02-25T16:20:45.9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snapToGrid="0" snapToObjects="1">
      <p:cViewPr varScale="1">
        <p:scale>
          <a:sx n="108" d="100"/>
          <a:sy n="108" d="100"/>
        </p:scale>
        <p:origin x="636" y="102"/>
      </p:cViewPr>
      <p:guideLst>
        <p:guide orient="horz" pos="2160"/>
        <p:guide pos="3840"/>
      </p:guideLst>
    </p:cSldViewPr>
  </p:slideViewPr>
  <p:notesTextViewPr>
    <p:cViewPr>
      <p:scale>
        <a:sx n="100" d="100"/>
        <a:sy n="100" d="100"/>
      </p:scale>
      <p:origin x="0" y="0"/>
    </p:cViewPr>
  </p:notesTextViewPr>
  <p:sorterViewPr>
    <p:cViewPr>
      <p:scale>
        <a:sx n="130" d="100"/>
        <a:sy n="130" d="100"/>
      </p:scale>
      <p:origin x="0" y="0"/>
    </p:cViewPr>
  </p:sorterViewPr>
  <p:notesViewPr>
    <p:cSldViewPr snapToGrid="0" snapToObjects="1">
      <p:cViewPr varScale="1">
        <p:scale>
          <a:sx n="84" d="100"/>
          <a:sy n="84" d="100"/>
        </p:scale>
        <p:origin x="19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kwatta" userId="10951a6d-3610-4a87-8b75-8e5b3ed3f097" providerId="ADAL" clId="{C528A4DB-A8D5-4A0B-AF2D-8970E552CF0A}"/>
    <pc:docChg chg="modSld">
      <pc:chgData name="Ukwatta" userId="10951a6d-3610-4a87-8b75-8e5b3ed3f097" providerId="ADAL" clId="{C528A4DB-A8D5-4A0B-AF2D-8970E552CF0A}" dt="2022-02-25T17:51:34.625" v="5" actId="1076"/>
      <pc:docMkLst>
        <pc:docMk/>
      </pc:docMkLst>
      <pc:sldChg chg="modSp">
        <pc:chgData name="Ukwatta" userId="10951a6d-3610-4a87-8b75-8e5b3ed3f097" providerId="ADAL" clId="{C528A4DB-A8D5-4A0B-AF2D-8970E552CF0A}" dt="2022-02-25T16:20:45.992" v="4" actId="20577"/>
        <pc:sldMkLst>
          <pc:docMk/>
          <pc:sldMk cId="354655433" sldId="259"/>
        </pc:sldMkLst>
        <pc:spChg chg="mod">
          <ac:chgData name="Ukwatta" userId="10951a6d-3610-4a87-8b75-8e5b3ed3f097" providerId="ADAL" clId="{C528A4DB-A8D5-4A0B-AF2D-8970E552CF0A}" dt="2022-02-25T16:20:45.992" v="4" actId="20577"/>
          <ac:spMkLst>
            <pc:docMk/>
            <pc:sldMk cId="354655433" sldId="259"/>
            <ac:spMk id="141315" creationId="{00000000-0000-0000-0000-000000000000}"/>
          </ac:spMkLst>
        </pc:spChg>
      </pc:sldChg>
      <pc:sldChg chg="modSp mod">
        <pc:chgData name="Ukwatta" userId="10951a6d-3610-4a87-8b75-8e5b3ed3f097" providerId="ADAL" clId="{C528A4DB-A8D5-4A0B-AF2D-8970E552CF0A}" dt="2022-02-25T17:51:34.625" v="5" actId="1076"/>
        <pc:sldMkLst>
          <pc:docMk/>
          <pc:sldMk cId="787124553" sldId="354"/>
        </pc:sldMkLst>
        <pc:spChg chg="mod">
          <ac:chgData name="Ukwatta" userId="10951a6d-3610-4a87-8b75-8e5b3ed3f097" providerId="ADAL" clId="{C528A4DB-A8D5-4A0B-AF2D-8970E552CF0A}" dt="2022-02-25T17:51:34.625" v="5" actId="1076"/>
          <ac:spMkLst>
            <pc:docMk/>
            <pc:sldMk cId="787124553" sldId="354"/>
            <ac:spMk id="5" creationId="{00000000-0000-0000-0000-000000000000}"/>
          </ac:spMkLst>
        </pc:spChg>
      </pc:sldChg>
    </pc:docChg>
  </pc:docChgLst>
  <pc:docChgLst>
    <pc:chgData name="Jayarathna, Sampath" userId="10951a6d-3610-4a87-8b75-8e5b3ed3f097" providerId="ADAL" clId="{9DB91F10-A0C3-42F3-8961-12630A92AFF0}"/>
    <pc:docChg chg="custSel addSld modSld modMainMaster modNotesMaster">
      <pc:chgData name="Jayarathna, Sampath" userId="10951a6d-3610-4a87-8b75-8e5b3ed3f097" providerId="ADAL" clId="{9DB91F10-A0C3-42F3-8961-12630A92AFF0}" dt="2021-10-19T21:10:40.832" v="36" actId="14100"/>
      <pc:docMkLst>
        <pc:docMk/>
      </pc:docMkLst>
      <pc:sldChg chg="modSp">
        <pc:chgData name="Jayarathna, Sampath" userId="10951a6d-3610-4a87-8b75-8e5b3ed3f097" providerId="ADAL" clId="{9DB91F10-A0C3-42F3-8961-12630A92AFF0}" dt="2021-10-19T20:52:26.907" v="0"/>
        <pc:sldMkLst>
          <pc:docMk/>
          <pc:sldMk cId="3981492300" sldId="258"/>
        </pc:sldMkLst>
        <pc:spChg chg="mod">
          <ac:chgData name="Jayarathna, Sampath" userId="10951a6d-3610-4a87-8b75-8e5b3ed3f097" providerId="ADAL" clId="{9DB91F10-A0C3-42F3-8961-12630A92AFF0}" dt="2021-10-19T20:52:26.907" v="0"/>
          <ac:spMkLst>
            <pc:docMk/>
            <pc:sldMk cId="3981492300" sldId="258"/>
            <ac:spMk id="139266" creationId="{00000000-0000-0000-0000-000000000000}"/>
          </ac:spMkLst>
        </pc:spChg>
        <pc:spChg chg="mod">
          <ac:chgData name="Jayarathna, Sampath" userId="10951a6d-3610-4a87-8b75-8e5b3ed3f097" providerId="ADAL" clId="{9DB91F10-A0C3-42F3-8961-12630A92AFF0}" dt="2021-10-19T20:52:26.907" v="0"/>
          <ac:spMkLst>
            <pc:docMk/>
            <pc:sldMk cId="3981492300" sldId="258"/>
            <ac:spMk id="139267" creationId="{00000000-0000-0000-0000-000000000000}"/>
          </ac:spMkLst>
        </pc:spChg>
      </pc:sldChg>
      <pc:sldChg chg="modSp mod modTransition">
        <pc:chgData name="Jayarathna, Sampath" userId="10951a6d-3610-4a87-8b75-8e5b3ed3f097" providerId="ADAL" clId="{9DB91F10-A0C3-42F3-8961-12630A92AFF0}" dt="2021-10-19T20:52:27.082" v="3" actId="27636"/>
        <pc:sldMkLst>
          <pc:docMk/>
          <pc:sldMk cId="354655433" sldId="259"/>
        </pc:sldMkLst>
        <pc:spChg chg="mod">
          <ac:chgData name="Jayarathna, Sampath" userId="10951a6d-3610-4a87-8b75-8e5b3ed3f097" providerId="ADAL" clId="{9DB91F10-A0C3-42F3-8961-12630A92AFF0}" dt="2021-10-19T20:52:27.082" v="3" actId="27636"/>
          <ac:spMkLst>
            <pc:docMk/>
            <pc:sldMk cId="354655433" sldId="259"/>
            <ac:spMk id="141315" creationId="{00000000-0000-0000-0000-000000000000}"/>
          </ac:spMkLst>
        </pc:spChg>
      </pc:sldChg>
      <pc:sldChg chg="modSp mod modTransition">
        <pc:chgData name="Jayarathna, Sampath" userId="10951a6d-3610-4a87-8b75-8e5b3ed3f097" providerId="ADAL" clId="{9DB91F10-A0C3-42F3-8961-12630A92AFF0}" dt="2021-10-19T20:52:27.102" v="4" actId="27636"/>
        <pc:sldMkLst>
          <pc:docMk/>
          <pc:sldMk cId="1059078518" sldId="260"/>
        </pc:sldMkLst>
        <pc:spChg chg="mod">
          <ac:chgData name="Jayarathna, Sampath" userId="10951a6d-3610-4a87-8b75-8e5b3ed3f097" providerId="ADAL" clId="{9DB91F10-A0C3-42F3-8961-12630A92AFF0}" dt="2021-10-19T20:52:26.907" v="0"/>
          <ac:spMkLst>
            <pc:docMk/>
            <pc:sldMk cId="1059078518" sldId="260"/>
            <ac:spMk id="142338" creationId="{00000000-0000-0000-0000-000000000000}"/>
          </ac:spMkLst>
        </pc:spChg>
        <pc:spChg chg="mod">
          <ac:chgData name="Jayarathna, Sampath" userId="10951a6d-3610-4a87-8b75-8e5b3ed3f097" providerId="ADAL" clId="{9DB91F10-A0C3-42F3-8961-12630A92AFF0}" dt="2021-10-19T20:52:27.102" v="4" actId="27636"/>
          <ac:spMkLst>
            <pc:docMk/>
            <pc:sldMk cId="1059078518" sldId="260"/>
            <ac:spMk id="142339" creationId="{00000000-0000-0000-0000-000000000000}"/>
          </ac:spMkLst>
        </pc:spChg>
      </pc:sldChg>
      <pc:sldChg chg="modSp mod modTransition">
        <pc:chgData name="Jayarathna, Sampath" userId="10951a6d-3610-4a87-8b75-8e5b3ed3f097" providerId="ADAL" clId="{9DB91F10-A0C3-42F3-8961-12630A92AFF0}" dt="2021-10-19T20:52:27.127" v="5" actId="27636"/>
        <pc:sldMkLst>
          <pc:docMk/>
          <pc:sldMk cId="3193159425" sldId="261"/>
        </pc:sldMkLst>
        <pc:spChg chg="mod">
          <ac:chgData name="Jayarathna, Sampath" userId="10951a6d-3610-4a87-8b75-8e5b3ed3f097" providerId="ADAL" clId="{9DB91F10-A0C3-42F3-8961-12630A92AFF0}" dt="2021-10-19T20:52:27.127" v="5" actId="27636"/>
          <ac:spMkLst>
            <pc:docMk/>
            <pc:sldMk cId="3193159425" sldId="261"/>
            <ac:spMk id="143363" creationId="{00000000-0000-0000-0000-000000000000}"/>
          </ac:spMkLst>
        </pc:spChg>
      </pc:sldChg>
      <pc:sldChg chg="modSp mod modTransition">
        <pc:chgData name="Jayarathna, Sampath" userId="10951a6d-3610-4a87-8b75-8e5b3ed3f097" providerId="ADAL" clId="{9DB91F10-A0C3-42F3-8961-12630A92AFF0}" dt="2021-10-19T21:05:31.156" v="13" actId="14100"/>
        <pc:sldMkLst>
          <pc:docMk/>
          <pc:sldMk cId="323480130" sldId="262"/>
        </pc:sldMkLst>
        <pc:spChg chg="mod">
          <ac:chgData name="Jayarathna, Sampath" userId="10951a6d-3610-4a87-8b75-8e5b3ed3f097" providerId="ADAL" clId="{9DB91F10-A0C3-42F3-8961-12630A92AFF0}" dt="2021-10-19T21:05:31.156" v="13" actId="14100"/>
          <ac:spMkLst>
            <pc:docMk/>
            <pc:sldMk cId="323480130" sldId="262"/>
            <ac:spMk id="190466" creationId="{00000000-0000-0000-0000-000000000000}"/>
          </ac:spMkLst>
        </pc:spChg>
        <pc:spChg chg="mod">
          <ac:chgData name="Jayarathna, Sampath" userId="10951a6d-3610-4a87-8b75-8e5b3ed3f097" providerId="ADAL" clId="{9DB91F10-A0C3-42F3-8961-12630A92AFF0}" dt="2021-10-19T20:52:26.907" v="0"/>
          <ac:spMkLst>
            <pc:docMk/>
            <pc:sldMk cId="323480130" sldId="262"/>
            <ac:spMk id="190467" creationId="{00000000-0000-0000-0000-000000000000}"/>
          </ac:spMkLst>
        </pc:spChg>
      </pc:sldChg>
      <pc:sldChg chg="modSp mod modTransition">
        <pc:chgData name="Jayarathna, Sampath" userId="10951a6d-3610-4a87-8b75-8e5b3ed3f097" providerId="ADAL" clId="{9DB91F10-A0C3-42F3-8961-12630A92AFF0}" dt="2021-10-19T20:52:27.140" v="6" actId="27636"/>
        <pc:sldMkLst>
          <pc:docMk/>
          <pc:sldMk cId="4056364147" sldId="263"/>
        </pc:sldMkLst>
        <pc:spChg chg="mod">
          <ac:chgData name="Jayarathna, Sampath" userId="10951a6d-3610-4a87-8b75-8e5b3ed3f097" providerId="ADAL" clId="{9DB91F10-A0C3-42F3-8961-12630A92AFF0}" dt="2021-10-19T20:52:26.907" v="0"/>
          <ac:spMkLst>
            <pc:docMk/>
            <pc:sldMk cId="4056364147" sldId="263"/>
            <ac:spMk id="144386" creationId="{00000000-0000-0000-0000-000000000000}"/>
          </ac:spMkLst>
        </pc:spChg>
        <pc:spChg chg="mod">
          <ac:chgData name="Jayarathna, Sampath" userId="10951a6d-3610-4a87-8b75-8e5b3ed3f097" providerId="ADAL" clId="{9DB91F10-A0C3-42F3-8961-12630A92AFF0}" dt="2021-10-19T20:52:27.140" v="6" actId="27636"/>
          <ac:spMkLst>
            <pc:docMk/>
            <pc:sldMk cId="4056364147" sldId="263"/>
            <ac:spMk id="144387" creationId="{00000000-0000-0000-0000-000000000000}"/>
          </ac:spMkLst>
        </pc:spChg>
      </pc:sldChg>
      <pc:sldChg chg="modSp mod modTransition">
        <pc:chgData name="Jayarathna, Sampath" userId="10951a6d-3610-4a87-8b75-8e5b3ed3f097" providerId="ADAL" clId="{9DB91F10-A0C3-42F3-8961-12630A92AFF0}" dt="2021-10-19T20:52:27.150" v="7" actId="27636"/>
        <pc:sldMkLst>
          <pc:docMk/>
          <pc:sldMk cId="2106176883" sldId="264"/>
        </pc:sldMkLst>
        <pc:spChg chg="mod">
          <ac:chgData name="Jayarathna, Sampath" userId="10951a6d-3610-4a87-8b75-8e5b3ed3f097" providerId="ADAL" clId="{9DB91F10-A0C3-42F3-8961-12630A92AFF0}" dt="2021-10-19T20:52:27.150" v="7" actId="27636"/>
          <ac:spMkLst>
            <pc:docMk/>
            <pc:sldMk cId="2106176883" sldId="264"/>
            <ac:spMk id="100355" creationId="{00000000-0000-0000-0000-000000000000}"/>
          </ac:spMkLst>
        </pc:spChg>
        <pc:spChg chg="mod">
          <ac:chgData name="Jayarathna, Sampath" userId="10951a6d-3610-4a87-8b75-8e5b3ed3f097" providerId="ADAL" clId="{9DB91F10-A0C3-42F3-8961-12630A92AFF0}" dt="2021-10-19T20:52:26.907" v="0"/>
          <ac:spMkLst>
            <pc:docMk/>
            <pc:sldMk cId="2106176883" sldId="264"/>
            <ac:spMk id="100356" creationId="{00000000-0000-0000-0000-000000000000}"/>
          </ac:spMkLst>
        </pc:spChg>
      </pc:sldChg>
      <pc:sldChg chg="modSp modTransition">
        <pc:chgData name="Jayarathna, Sampath" userId="10951a6d-3610-4a87-8b75-8e5b3ed3f097" providerId="ADAL" clId="{9DB91F10-A0C3-42F3-8961-12630A92AFF0}" dt="2021-10-19T20:52:26.907" v="0"/>
        <pc:sldMkLst>
          <pc:docMk/>
          <pc:sldMk cId="4207483998" sldId="266"/>
        </pc:sldMkLst>
        <pc:spChg chg="mod">
          <ac:chgData name="Jayarathna, Sampath" userId="10951a6d-3610-4a87-8b75-8e5b3ed3f097" providerId="ADAL" clId="{9DB91F10-A0C3-42F3-8961-12630A92AFF0}" dt="2021-10-19T20:52:26.907" v="0"/>
          <ac:spMkLst>
            <pc:docMk/>
            <pc:sldMk cId="4207483998" sldId="266"/>
            <ac:spMk id="98306" creationId="{00000000-0000-0000-0000-000000000000}"/>
          </ac:spMkLst>
        </pc:spChg>
        <pc:spChg chg="mod">
          <ac:chgData name="Jayarathna, Sampath" userId="10951a6d-3610-4a87-8b75-8e5b3ed3f097" providerId="ADAL" clId="{9DB91F10-A0C3-42F3-8961-12630A92AFF0}" dt="2021-10-19T20:52:26.907" v="0"/>
          <ac:spMkLst>
            <pc:docMk/>
            <pc:sldMk cId="4207483998" sldId="266"/>
            <ac:spMk id="98307" creationId="{00000000-0000-0000-0000-000000000000}"/>
          </ac:spMkLst>
        </pc:spChg>
      </pc:sldChg>
      <pc:sldChg chg="modSp modTransition">
        <pc:chgData name="Jayarathna, Sampath" userId="10951a6d-3610-4a87-8b75-8e5b3ed3f097" providerId="ADAL" clId="{9DB91F10-A0C3-42F3-8961-12630A92AFF0}" dt="2021-10-19T20:52:26.907" v="0"/>
        <pc:sldMkLst>
          <pc:docMk/>
          <pc:sldMk cId="3482856652" sldId="267"/>
        </pc:sldMkLst>
        <pc:spChg chg="mod">
          <ac:chgData name="Jayarathna, Sampath" userId="10951a6d-3610-4a87-8b75-8e5b3ed3f097" providerId="ADAL" clId="{9DB91F10-A0C3-42F3-8961-12630A92AFF0}" dt="2021-10-19T20:52:26.907" v="0"/>
          <ac:spMkLst>
            <pc:docMk/>
            <pc:sldMk cId="3482856652" sldId="267"/>
            <ac:spMk id="102402" creationId="{00000000-0000-0000-0000-000000000000}"/>
          </ac:spMkLst>
        </pc:spChg>
        <pc:spChg chg="mod">
          <ac:chgData name="Jayarathna, Sampath" userId="10951a6d-3610-4a87-8b75-8e5b3ed3f097" providerId="ADAL" clId="{9DB91F10-A0C3-42F3-8961-12630A92AFF0}" dt="2021-10-19T20:52:26.907" v="0"/>
          <ac:spMkLst>
            <pc:docMk/>
            <pc:sldMk cId="3482856652" sldId="267"/>
            <ac:spMk id="102403" creationId="{00000000-0000-0000-0000-000000000000}"/>
          </ac:spMkLst>
        </pc:spChg>
      </pc:sldChg>
      <pc:sldChg chg="modSp modTransition">
        <pc:chgData name="Jayarathna, Sampath" userId="10951a6d-3610-4a87-8b75-8e5b3ed3f097" providerId="ADAL" clId="{9DB91F10-A0C3-42F3-8961-12630A92AFF0}" dt="2021-10-19T20:52:26.907" v="0"/>
        <pc:sldMkLst>
          <pc:docMk/>
          <pc:sldMk cId="126468968" sldId="268"/>
        </pc:sldMkLst>
        <pc:spChg chg="mod">
          <ac:chgData name="Jayarathna, Sampath" userId="10951a6d-3610-4a87-8b75-8e5b3ed3f097" providerId="ADAL" clId="{9DB91F10-A0C3-42F3-8961-12630A92AFF0}" dt="2021-10-19T20:52:26.907" v="0"/>
          <ac:spMkLst>
            <pc:docMk/>
            <pc:sldMk cId="126468968" sldId="268"/>
            <ac:spMk id="147458" creationId="{00000000-0000-0000-0000-000000000000}"/>
          </ac:spMkLst>
        </pc:spChg>
        <pc:spChg chg="mod">
          <ac:chgData name="Jayarathna, Sampath" userId="10951a6d-3610-4a87-8b75-8e5b3ed3f097" providerId="ADAL" clId="{9DB91F10-A0C3-42F3-8961-12630A92AFF0}" dt="2021-10-19T20:52:26.907" v="0"/>
          <ac:spMkLst>
            <pc:docMk/>
            <pc:sldMk cId="126468968" sldId="268"/>
            <ac:spMk id="147459" creationId="{00000000-0000-0000-0000-000000000000}"/>
          </ac:spMkLst>
        </pc:spChg>
      </pc:sldChg>
      <pc:sldChg chg="modSp modTransition">
        <pc:chgData name="Jayarathna, Sampath" userId="10951a6d-3610-4a87-8b75-8e5b3ed3f097" providerId="ADAL" clId="{9DB91F10-A0C3-42F3-8961-12630A92AFF0}" dt="2021-10-19T20:52:26.907" v="0"/>
        <pc:sldMkLst>
          <pc:docMk/>
          <pc:sldMk cId="3448591742" sldId="270"/>
        </pc:sldMkLst>
        <pc:spChg chg="mod">
          <ac:chgData name="Jayarathna, Sampath" userId="10951a6d-3610-4a87-8b75-8e5b3ed3f097" providerId="ADAL" clId="{9DB91F10-A0C3-42F3-8961-12630A92AFF0}" dt="2021-10-19T20:52:26.907" v="0"/>
          <ac:spMkLst>
            <pc:docMk/>
            <pc:sldMk cId="3448591742" sldId="270"/>
            <ac:spMk id="146434" creationId="{00000000-0000-0000-0000-000000000000}"/>
          </ac:spMkLst>
        </pc:spChg>
        <pc:spChg chg="mod">
          <ac:chgData name="Jayarathna, Sampath" userId="10951a6d-3610-4a87-8b75-8e5b3ed3f097" providerId="ADAL" clId="{9DB91F10-A0C3-42F3-8961-12630A92AFF0}" dt="2021-10-19T20:52:26.907" v="0"/>
          <ac:spMkLst>
            <pc:docMk/>
            <pc:sldMk cId="3448591742" sldId="270"/>
            <ac:spMk id="146435" creationId="{00000000-0000-0000-0000-000000000000}"/>
          </ac:spMkLst>
        </pc:spChg>
      </pc:sldChg>
      <pc:sldChg chg="modSp modTransition">
        <pc:chgData name="Jayarathna, Sampath" userId="10951a6d-3610-4a87-8b75-8e5b3ed3f097" providerId="ADAL" clId="{9DB91F10-A0C3-42F3-8961-12630A92AFF0}" dt="2021-10-19T20:52:26.907" v="0"/>
        <pc:sldMkLst>
          <pc:docMk/>
          <pc:sldMk cId="673745951" sldId="271"/>
        </pc:sldMkLst>
        <pc:spChg chg="mod">
          <ac:chgData name="Jayarathna, Sampath" userId="10951a6d-3610-4a87-8b75-8e5b3ed3f097" providerId="ADAL" clId="{9DB91F10-A0C3-42F3-8961-12630A92AFF0}" dt="2021-10-19T20:52:26.907" v="0"/>
          <ac:spMkLst>
            <pc:docMk/>
            <pc:sldMk cId="673745951" sldId="271"/>
            <ac:spMk id="149506" creationId="{00000000-0000-0000-0000-000000000000}"/>
          </ac:spMkLst>
        </pc:spChg>
        <pc:spChg chg="mod">
          <ac:chgData name="Jayarathna, Sampath" userId="10951a6d-3610-4a87-8b75-8e5b3ed3f097" providerId="ADAL" clId="{9DB91F10-A0C3-42F3-8961-12630A92AFF0}" dt="2021-10-19T20:52:26.907" v="0"/>
          <ac:spMkLst>
            <pc:docMk/>
            <pc:sldMk cId="673745951" sldId="271"/>
            <ac:spMk id="149507" creationId="{00000000-0000-0000-0000-000000000000}"/>
          </ac:spMkLst>
        </pc:spChg>
      </pc:sldChg>
      <pc:sldChg chg="addSp delSp modSp mod modTransition">
        <pc:chgData name="Jayarathna, Sampath" userId="10951a6d-3610-4a87-8b75-8e5b3ed3f097" providerId="ADAL" clId="{9DB91F10-A0C3-42F3-8961-12630A92AFF0}" dt="2021-10-19T21:07:46.436" v="24" actId="1076"/>
        <pc:sldMkLst>
          <pc:docMk/>
          <pc:sldMk cId="1748654010" sldId="315"/>
        </pc:sldMkLst>
        <pc:spChg chg="add del">
          <ac:chgData name="Jayarathna, Sampath" userId="10951a6d-3610-4a87-8b75-8e5b3ed3f097" providerId="ADAL" clId="{9DB91F10-A0C3-42F3-8961-12630A92AFF0}" dt="2021-10-19T21:06:37.404" v="16"/>
          <ac:spMkLst>
            <pc:docMk/>
            <pc:sldMk cId="1748654010" sldId="315"/>
            <ac:spMk id="2" creationId="{D429A0CB-5803-491E-907B-76CEF6E774E1}"/>
          </ac:spMkLst>
        </pc:spChg>
        <pc:spChg chg="mod">
          <ac:chgData name="Jayarathna, Sampath" userId="10951a6d-3610-4a87-8b75-8e5b3ed3f097" providerId="ADAL" clId="{9DB91F10-A0C3-42F3-8961-12630A92AFF0}" dt="2021-10-19T20:52:26.907" v="0"/>
          <ac:spMkLst>
            <pc:docMk/>
            <pc:sldMk cId="1748654010" sldId="315"/>
            <ac:spMk id="3" creationId="{00000000-0000-0000-0000-000000000000}"/>
          </ac:spMkLst>
        </pc:spChg>
        <pc:spChg chg="add mod">
          <ac:chgData name="Jayarathna, Sampath" userId="10951a6d-3610-4a87-8b75-8e5b3ed3f097" providerId="ADAL" clId="{9DB91F10-A0C3-42F3-8961-12630A92AFF0}" dt="2021-10-19T21:06:45.578" v="18" actId="14100"/>
          <ac:spMkLst>
            <pc:docMk/>
            <pc:sldMk cId="1748654010" sldId="315"/>
            <ac:spMk id="4" creationId="{76674094-D69F-4AD0-9B21-DB68C9D03187}"/>
          </ac:spMkLst>
        </pc:spChg>
        <pc:spChg chg="mod">
          <ac:chgData name="Jayarathna, Sampath" userId="10951a6d-3610-4a87-8b75-8e5b3ed3f097" providerId="ADAL" clId="{9DB91F10-A0C3-42F3-8961-12630A92AFF0}" dt="2021-10-19T21:07:38.387" v="22" actId="20577"/>
          <ac:spMkLst>
            <pc:docMk/>
            <pc:sldMk cId="1748654010" sldId="315"/>
            <ac:spMk id="6" creationId="{00000000-0000-0000-0000-000000000000}"/>
          </ac:spMkLst>
        </pc:spChg>
        <pc:spChg chg="mod">
          <ac:chgData name="Jayarathna, Sampath" userId="10951a6d-3610-4a87-8b75-8e5b3ed3f097" providerId="ADAL" clId="{9DB91F10-A0C3-42F3-8961-12630A92AFF0}" dt="2021-10-19T21:07:36.065" v="21" actId="20577"/>
          <ac:spMkLst>
            <pc:docMk/>
            <pc:sldMk cId="1748654010" sldId="315"/>
            <ac:spMk id="28675" creationId="{00000000-0000-0000-0000-000000000000}"/>
          </ac:spMkLst>
        </pc:spChg>
        <pc:spChg chg="mod">
          <ac:chgData name="Jayarathna, Sampath" userId="10951a6d-3610-4a87-8b75-8e5b3ed3f097" providerId="ADAL" clId="{9DB91F10-A0C3-42F3-8961-12630A92AFF0}" dt="2021-10-19T21:07:41.338" v="23"/>
          <ac:spMkLst>
            <pc:docMk/>
            <pc:sldMk cId="1748654010" sldId="315"/>
            <ac:spMk id="205827" creationId="{00000000-0000-0000-0000-000000000000}"/>
          </ac:spMkLst>
        </pc:spChg>
        <pc:picChg chg="add mod">
          <ac:chgData name="Jayarathna, Sampath" userId="10951a6d-3610-4a87-8b75-8e5b3ed3f097" providerId="ADAL" clId="{9DB91F10-A0C3-42F3-8961-12630A92AFF0}" dt="2021-10-19T21:07:46.436" v="24" actId="1076"/>
          <ac:picMkLst>
            <pc:docMk/>
            <pc:sldMk cId="1748654010" sldId="315"/>
            <ac:picMk id="7" creationId="{1EAF8BCC-A860-440F-8C99-ACB87CA9A472}"/>
          </ac:picMkLst>
        </pc:picChg>
        <pc:picChg chg="del mod">
          <ac:chgData name="Jayarathna, Sampath" userId="10951a6d-3610-4a87-8b75-8e5b3ed3f097" providerId="ADAL" clId="{9DB91F10-A0C3-42F3-8961-12630A92AFF0}" dt="2021-10-19T21:06:34.056" v="14" actId="478"/>
          <ac:picMkLst>
            <pc:docMk/>
            <pc:sldMk cId="1748654010" sldId="315"/>
            <ac:picMk id="1026" creationId="{00000000-0000-0000-0000-000000000000}"/>
          </ac:picMkLst>
        </pc:picChg>
      </pc:sldChg>
      <pc:sldChg chg="modSp modTransition modNotes">
        <pc:chgData name="Jayarathna, Sampath" userId="10951a6d-3610-4a87-8b75-8e5b3ed3f097" providerId="ADAL" clId="{9DB91F10-A0C3-42F3-8961-12630A92AFF0}" dt="2021-10-19T20:52:26.907" v="0"/>
        <pc:sldMkLst>
          <pc:docMk/>
          <pc:sldMk cId="2472373379" sldId="316"/>
        </pc:sldMkLst>
        <pc:spChg chg="mod">
          <ac:chgData name="Jayarathna, Sampath" userId="10951a6d-3610-4a87-8b75-8e5b3ed3f097" providerId="ADAL" clId="{9DB91F10-A0C3-42F3-8961-12630A92AFF0}" dt="2021-10-19T20:52:26.907" v="0"/>
          <ac:spMkLst>
            <pc:docMk/>
            <pc:sldMk cId="2472373379" sldId="316"/>
            <ac:spMk id="8194" creationId="{00000000-0000-0000-0000-000000000000}"/>
          </ac:spMkLst>
        </pc:spChg>
        <pc:spChg chg="mod">
          <ac:chgData name="Jayarathna, Sampath" userId="10951a6d-3610-4a87-8b75-8e5b3ed3f097" providerId="ADAL" clId="{9DB91F10-A0C3-42F3-8961-12630A92AFF0}" dt="2021-10-19T20:52:26.907" v="0"/>
          <ac:spMkLst>
            <pc:docMk/>
            <pc:sldMk cId="2472373379" sldId="316"/>
            <ac:spMk id="8195" creationId="{00000000-0000-0000-0000-000000000000}"/>
          </ac:spMkLst>
        </pc:spChg>
        <pc:spChg chg="mod">
          <ac:chgData name="Jayarathna, Sampath" userId="10951a6d-3610-4a87-8b75-8e5b3ed3f097" providerId="ADAL" clId="{9DB91F10-A0C3-42F3-8961-12630A92AFF0}" dt="2021-10-19T20:52:26.907" v="0"/>
          <ac:spMkLst>
            <pc:docMk/>
            <pc:sldMk cId="2472373379" sldId="316"/>
            <ac:spMk id="8196" creationId="{00000000-0000-0000-0000-000000000000}"/>
          </ac:spMkLst>
        </pc:spChg>
        <pc:spChg chg="mod">
          <ac:chgData name="Jayarathna, Sampath" userId="10951a6d-3610-4a87-8b75-8e5b3ed3f097" providerId="ADAL" clId="{9DB91F10-A0C3-42F3-8961-12630A92AFF0}" dt="2021-10-19T20:52:26.907" v="0"/>
          <ac:spMkLst>
            <pc:docMk/>
            <pc:sldMk cId="2472373379" sldId="316"/>
            <ac:spMk id="8197" creationId="{00000000-0000-0000-0000-000000000000}"/>
          </ac:spMkLst>
        </pc:spChg>
      </pc:sldChg>
      <pc:sldChg chg="modSp">
        <pc:chgData name="Jayarathna, Sampath" userId="10951a6d-3610-4a87-8b75-8e5b3ed3f097" providerId="ADAL" clId="{9DB91F10-A0C3-42F3-8961-12630A92AFF0}" dt="2021-10-19T20:52:26.907" v="0"/>
        <pc:sldMkLst>
          <pc:docMk/>
          <pc:sldMk cId="3436015381" sldId="331"/>
        </pc:sldMkLst>
        <pc:spChg chg="mod">
          <ac:chgData name="Jayarathna, Sampath" userId="10951a6d-3610-4a87-8b75-8e5b3ed3f097" providerId="ADAL" clId="{9DB91F10-A0C3-42F3-8961-12630A92AFF0}" dt="2021-10-19T20:52:26.907" v="0"/>
          <ac:spMkLst>
            <pc:docMk/>
            <pc:sldMk cId="3436015381" sldId="331"/>
            <ac:spMk id="4" creationId="{00000000-0000-0000-0000-000000000000}"/>
          </ac:spMkLst>
        </pc:spChg>
        <pc:spChg chg="mod">
          <ac:chgData name="Jayarathna, Sampath" userId="10951a6d-3610-4a87-8b75-8e5b3ed3f097" providerId="ADAL" clId="{9DB91F10-A0C3-42F3-8961-12630A92AFF0}" dt="2021-10-19T20:52:26.907" v="0"/>
          <ac:spMkLst>
            <pc:docMk/>
            <pc:sldMk cId="3436015381" sldId="331"/>
            <ac:spMk id="43010" creationId="{00000000-0000-0000-0000-000000000000}"/>
          </ac:spMkLst>
        </pc:spChg>
        <pc:spChg chg="mod">
          <ac:chgData name="Jayarathna, Sampath" userId="10951a6d-3610-4a87-8b75-8e5b3ed3f097" providerId="ADAL" clId="{9DB91F10-A0C3-42F3-8961-12630A92AFF0}" dt="2021-10-19T20:52:26.907" v="0"/>
          <ac:spMkLst>
            <pc:docMk/>
            <pc:sldMk cId="3436015381" sldId="331"/>
            <ac:spMk id="43011" creationId="{00000000-0000-0000-0000-000000000000}"/>
          </ac:spMkLst>
        </pc:spChg>
      </pc:sldChg>
      <pc:sldChg chg="modSp modNotes">
        <pc:chgData name="Jayarathna, Sampath" userId="10951a6d-3610-4a87-8b75-8e5b3ed3f097" providerId="ADAL" clId="{9DB91F10-A0C3-42F3-8961-12630A92AFF0}" dt="2021-10-19T20:52:26.907" v="0"/>
        <pc:sldMkLst>
          <pc:docMk/>
          <pc:sldMk cId="1626040850" sldId="336"/>
        </pc:sldMkLst>
        <pc:spChg chg="mod">
          <ac:chgData name="Jayarathna, Sampath" userId="10951a6d-3610-4a87-8b75-8e5b3ed3f097" providerId="ADAL" clId="{9DB91F10-A0C3-42F3-8961-12630A92AFF0}" dt="2021-10-19T20:52:26.907" v="0"/>
          <ac:spMkLst>
            <pc:docMk/>
            <pc:sldMk cId="1626040850" sldId="336"/>
            <ac:spMk id="6145" creationId="{00000000-0000-0000-0000-000000000000}"/>
          </ac:spMkLst>
        </pc:spChg>
        <pc:spChg chg="mod">
          <ac:chgData name="Jayarathna, Sampath" userId="10951a6d-3610-4a87-8b75-8e5b3ed3f097" providerId="ADAL" clId="{9DB91F10-A0C3-42F3-8961-12630A92AFF0}" dt="2021-10-19T20:52:26.907" v="0"/>
          <ac:spMkLst>
            <pc:docMk/>
            <pc:sldMk cId="1626040850" sldId="336"/>
            <ac:spMk id="6146" creationId="{00000000-0000-0000-0000-000000000000}"/>
          </ac:spMkLst>
        </pc:spChg>
      </pc:sldChg>
      <pc:sldChg chg="modSp mod modTransition modNotes">
        <pc:chgData name="Jayarathna, Sampath" userId="10951a6d-3610-4a87-8b75-8e5b3ed3f097" providerId="ADAL" clId="{9DB91F10-A0C3-42F3-8961-12630A92AFF0}" dt="2021-10-19T20:52:27.193" v="8" actId="27636"/>
        <pc:sldMkLst>
          <pc:docMk/>
          <pc:sldMk cId="3826939858" sldId="337"/>
        </pc:sldMkLst>
        <pc:spChg chg="mod">
          <ac:chgData name="Jayarathna, Sampath" userId="10951a6d-3610-4a87-8b75-8e5b3ed3f097" providerId="ADAL" clId="{9DB91F10-A0C3-42F3-8961-12630A92AFF0}" dt="2021-10-19T20:52:26.907" v="0"/>
          <ac:spMkLst>
            <pc:docMk/>
            <pc:sldMk cId="3826939858" sldId="337"/>
            <ac:spMk id="6145" creationId="{00000000-0000-0000-0000-000000000000}"/>
          </ac:spMkLst>
        </pc:spChg>
        <pc:spChg chg="mod">
          <ac:chgData name="Jayarathna, Sampath" userId="10951a6d-3610-4a87-8b75-8e5b3ed3f097" providerId="ADAL" clId="{9DB91F10-A0C3-42F3-8961-12630A92AFF0}" dt="2021-10-19T20:52:27.193" v="8" actId="27636"/>
          <ac:spMkLst>
            <pc:docMk/>
            <pc:sldMk cId="3826939858" sldId="337"/>
            <ac:spMk id="6146" creationId="{00000000-0000-0000-0000-000000000000}"/>
          </ac:spMkLst>
        </pc:spChg>
        <pc:picChg chg="mod">
          <ac:chgData name="Jayarathna, Sampath" userId="10951a6d-3610-4a87-8b75-8e5b3ed3f097" providerId="ADAL" clId="{9DB91F10-A0C3-42F3-8961-12630A92AFF0}" dt="2021-10-19T20:52:26.907" v="0"/>
          <ac:picMkLst>
            <pc:docMk/>
            <pc:sldMk cId="3826939858" sldId="337"/>
            <ac:picMk id="4" creationId="{00000000-0000-0000-0000-000000000000}"/>
          </ac:picMkLst>
        </pc:picChg>
      </pc:sldChg>
      <pc:sldChg chg="modSp mod modTransition modNotes">
        <pc:chgData name="Jayarathna, Sampath" userId="10951a6d-3610-4a87-8b75-8e5b3ed3f097" providerId="ADAL" clId="{9DB91F10-A0C3-42F3-8961-12630A92AFF0}" dt="2021-10-19T20:52:27.209" v="9" actId="27636"/>
        <pc:sldMkLst>
          <pc:docMk/>
          <pc:sldMk cId="129764538" sldId="338"/>
        </pc:sldMkLst>
        <pc:spChg chg="mod">
          <ac:chgData name="Jayarathna, Sampath" userId="10951a6d-3610-4a87-8b75-8e5b3ed3f097" providerId="ADAL" clId="{9DB91F10-A0C3-42F3-8961-12630A92AFF0}" dt="2021-10-19T20:52:27.209" v="9" actId="27636"/>
          <ac:spMkLst>
            <pc:docMk/>
            <pc:sldMk cId="129764538" sldId="338"/>
            <ac:spMk id="6146" creationId="{00000000-0000-0000-0000-000000000000}"/>
          </ac:spMkLst>
        </pc:spChg>
        <pc:picChg chg="mod">
          <ac:chgData name="Jayarathna, Sampath" userId="10951a6d-3610-4a87-8b75-8e5b3ed3f097" providerId="ADAL" clId="{9DB91F10-A0C3-42F3-8961-12630A92AFF0}" dt="2021-10-19T20:52:26.907" v="0"/>
          <ac:picMkLst>
            <pc:docMk/>
            <pc:sldMk cId="129764538" sldId="338"/>
            <ac:picMk id="1026" creationId="{00000000-0000-0000-0000-000000000000}"/>
          </ac:picMkLst>
        </pc:picChg>
      </pc:sldChg>
      <pc:sldChg chg="modSp mod modTransition modNotes">
        <pc:chgData name="Jayarathna, Sampath" userId="10951a6d-3610-4a87-8b75-8e5b3ed3f097" providerId="ADAL" clId="{9DB91F10-A0C3-42F3-8961-12630A92AFF0}" dt="2021-10-19T20:52:27.218" v="10" actId="27636"/>
        <pc:sldMkLst>
          <pc:docMk/>
          <pc:sldMk cId="900763630" sldId="339"/>
        </pc:sldMkLst>
        <pc:spChg chg="mod">
          <ac:chgData name="Jayarathna, Sampath" userId="10951a6d-3610-4a87-8b75-8e5b3ed3f097" providerId="ADAL" clId="{9DB91F10-A0C3-42F3-8961-12630A92AFF0}" dt="2021-10-19T20:52:27.218" v="10" actId="27636"/>
          <ac:spMkLst>
            <pc:docMk/>
            <pc:sldMk cId="900763630" sldId="339"/>
            <ac:spMk id="6146" creationId="{00000000-0000-0000-0000-000000000000}"/>
          </ac:spMkLst>
        </pc:spChg>
      </pc:sldChg>
      <pc:sldChg chg="modSp">
        <pc:chgData name="Jayarathna, Sampath" userId="10951a6d-3610-4a87-8b75-8e5b3ed3f097" providerId="ADAL" clId="{9DB91F10-A0C3-42F3-8961-12630A92AFF0}" dt="2021-10-19T20:52:26.907" v="0"/>
        <pc:sldMkLst>
          <pc:docMk/>
          <pc:sldMk cId="2400438207" sldId="340"/>
        </pc:sldMkLst>
        <pc:spChg chg="mod">
          <ac:chgData name="Jayarathna, Sampath" userId="10951a6d-3610-4a87-8b75-8e5b3ed3f097" providerId="ADAL" clId="{9DB91F10-A0C3-42F3-8961-12630A92AFF0}" dt="2021-10-19T20:52:26.907" v="0"/>
          <ac:spMkLst>
            <pc:docMk/>
            <pc:sldMk cId="2400438207" sldId="340"/>
            <ac:spMk id="4" creationId="{00000000-0000-0000-0000-000000000000}"/>
          </ac:spMkLst>
        </pc:spChg>
        <pc:spChg chg="mod">
          <ac:chgData name="Jayarathna, Sampath" userId="10951a6d-3610-4a87-8b75-8e5b3ed3f097" providerId="ADAL" clId="{9DB91F10-A0C3-42F3-8961-12630A92AFF0}" dt="2021-10-19T20:52:26.907" v="0"/>
          <ac:spMkLst>
            <pc:docMk/>
            <pc:sldMk cId="2400438207" sldId="340"/>
            <ac:spMk id="43010" creationId="{00000000-0000-0000-0000-000000000000}"/>
          </ac:spMkLst>
        </pc:spChg>
        <pc:spChg chg="mod">
          <ac:chgData name="Jayarathna, Sampath" userId="10951a6d-3610-4a87-8b75-8e5b3ed3f097" providerId="ADAL" clId="{9DB91F10-A0C3-42F3-8961-12630A92AFF0}" dt="2021-10-19T20:52:26.907" v="0"/>
          <ac:spMkLst>
            <pc:docMk/>
            <pc:sldMk cId="2400438207" sldId="340"/>
            <ac:spMk id="43011" creationId="{00000000-0000-0000-0000-000000000000}"/>
          </ac:spMkLst>
        </pc:spChg>
      </pc:sldChg>
      <pc:sldChg chg="modSp mod modTransition">
        <pc:chgData name="Jayarathna, Sampath" userId="10951a6d-3610-4a87-8b75-8e5b3ed3f097" providerId="ADAL" clId="{9DB91F10-A0C3-42F3-8961-12630A92AFF0}" dt="2021-10-19T21:09:38.226" v="27" actId="20577"/>
        <pc:sldMkLst>
          <pc:docMk/>
          <pc:sldMk cId="2346735438" sldId="341"/>
        </pc:sldMkLst>
        <pc:spChg chg="mod">
          <ac:chgData name="Jayarathna, Sampath" userId="10951a6d-3610-4a87-8b75-8e5b3ed3f097" providerId="ADAL" clId="{9DB91F10-A0C3-42F3-8961-12630A92AFF0}" dt="2021-10-19T20:52:26.907" v="0"/>
          <ac:spMkLst>
            <pc:docMk/>
            <pc:sldMk cId="2346735438" sldId="341"/>
            <ac:spMk id="3" creationId="{00000000-0000-0000-0000-000000000000}"/>
          </ac:spMkLst>
        </pc:spChg>
        <pc:spChg chg="mod">
          <ac:chgData name="Jayarathna, Sampath" userId="10951a6d-3610-4a87-8b75-8e5b3ed3f097" providerId="ADAL" clId="{9DB91F10-A0C3-42F3-8961-12630A92AFF0}" dt="2021-10-19T21:09:38.226" v="27" actId="20577"/>
          <ac:spMkLst>
            <pc:docMk/>
            <pc:sldMk cId="2346735438" sldId="341"/>
            <ac:spMk id="5" creationId="{00000000-0000-0000-0000-000000000000}"/>
          </ac:spMkLst>
        </pc:spChg>
        <pc:spChg chg="mod">
          <ac:chgData name="Jayarathna, Sampath" userId="10951a6d-3610-4a87-8b75-8e5b3ed3f097" providerId="ADAL" clId="{9DB91F10-A0C3-42F3-8961-12630A92AFF0}" dt="2021-10-19T21:09:16.254" v="26" actId="20577"/>
          <ac:spMkLst>
            <pc:docMk/>
            <pc:sldMk cId="2346735438" sldId="341"/>
            <ac:spMk id="28675" creationId="{00000000-0000-0000-0000-000000000000}"/>
          </ac:spMkLst>
        </pc:spChg>
        <pc:spChg chg="mod">
          <ac:chgData name="Jayarathna, Sampath" userId="10951a6d-3610-4a87-8b75-8e5b3ed3f097" providerId="ADAL" clId="{9DB91F10-A0C3-42F3-8961-12630A92AFF0}" dt="2021-10-19T20:52:26.907" v="0"/>
          <ac:spMkLst>
            <pc:docMk/>
            <pc:sldMk cId="2346735438" sldId="341"/>
            <ac:spMk id="205827" creationId="{00000000-0000-0000-0000-000000000000}"/>
          </ac:spMkLst>
        </pc:spChg>
      </pc:sldChg>
      <pc:sldChg chg="modSp mod modTransition">
        <pc:chgData name="Jayarathna, Sampath" userId="10951a6d-3610-4a87-8b75-8e5b3ed3f097" providerId="ADAL" clId="{9DB91F10-A0C3-42F3-8961-12630A92AFF0}" dt="2021-10-19T20:52:27.256" v="11" actId="27636"/>
        <pc:sldMkLst>
          <pc:docMk/>
          <pc:sldMk cId="4076736315" sldId="342"/>
        </pc:sldMkLst>
        <pc:spChg chg="mod">
          <ac:chgData name="Jayarathna, Sampath" userId="10951a6d-3610-4a87-8b75-8e5b3ed3f097" providerId="ADAL" clId="{9DB91F10-A0C3-42F3-8961-12630A92AFF0}" dt="2021-10-19T20:52:26.907" v="0"/>
          <ac:spMkLst>
            <pc:docMk/>
            <pc:sldMk cId="4076736315" sldId="342"/>
            <ac:spMk id="10241" creationId="{00000000-0000-0000-0000-000000000000}"/>
          </ac:spMkLst>
        </pc:spChg>
        <pc:spChg chg="mod">
          <ac:chgData name="Jayarathna, Sampath" userId="10951a6d-3610-4a87-8b75-8e5b3ed3f097" providerId="ADAL" clId="{9DB91F10-A0C3-42F3-8961-12630A92AFF0}" dt="2021-10-19T20:52:27.256" v="11" actId="27636"/>
          <ac:spMkLst>
            <pc:docMk/>
            <pc:sldMk cId="4076736315" sldId="342"/>
            <ac:spMk id="10242" creationId="{00000000-0000-0000-0000-000000000000}"/>
          </ac:spMkLst>
        </pc:spChg>
      </pc:sldChg>
      <pc:sldChg chg="modSp modTransition">
        <pc:chgData name="Jayarathna, Sampath" userId="10951a6d-3610-4a87-8b75-8e5b3ed3f097" providerId="ADAL" clId="{9DB91F10-A0C3-42F3-8961-12630A92AFF0}" dt="2021-10-19T20:52:26.907" v="0"/>
        <pc:sldMkLst>
          <pc:docMk/>
          <pc:sldMk cId="1031193029" sldId="343"/>
        </pc:sldMkLst>
        <pc:spChg chg="mod">
          <ac:chgData name="Jayarathna, Sampath" userId="10951a6d-3610-4a87-8b75-8e5b3ed3f097" providerId="ADAL" clId="{9DB91F10-A0C3-42F3-8961-12630A92AFF0}" dt="2021-10-19T20:52:26.907" v="0"/>
          <ac:spMkLst>
            <pc:docMk/>
            <pc:sldMk cId="1031193029" sldId="343"/>
            <ac:spMk id="2" creationId="{00000000-0000-0000-0000-000000000000}"/>
          </ac:spMkLst>
        </pc:spChg>
        <pc:spChg chg="mod">
          <ac:chgData name="Jayarathna, Sampath" userId="10951a6d-3610-4a87-8b75-8e5b3ed3f097" providerId="ADAL" clId="{9DB91F10-A0C3-42F3-8961-12630A92AFF0}" dt="2021-10-19T20:52:26.907" v="0"/>
          <ac:spMkLst>
            <pc:docMk/>
            <pc:sldMk cId="1031193029" sldId="343"/>
            <ac:spMk id="3" creationId="{00000000-0000-0000-0000-000000000000}"/>
          </ac:spMkLst>
        </pc:spChg>
      </pc:sldChg>
      <pc:sldChg chg="modSp modNotes">
        <pc:chgData name="Jayarathna, Sampath" userId="10951a6d-3610-4a87-8b75-8e5b3ed3f097" providerId="ADAL" clId="{9DB91F10-A0C3-42F3-8961-12630A92AFF0}" dt="2021-10-19T20:52:26.907" v="0"/>
        <pc:sldMkLst>
          <pc:docMk/>
          <pc:sldMk cId="3222455284" sldId="344"/>
        </pc:sldMkLst>
        <pc:spChg chg="mod">
          <ac:chgData name="Jayarathna, Sampath" userId="10951a6d-3610-4a87-8b75-8e5b3ed3f097" providerId="ADAL" clId="{9DB91F10-A0C3-42F3-8961-12630A92AFF0}" dt="2021-10-19T20:52:26.907" v="0"/>
          <ac:spMkLst>
            <pc:docMk/>
            <pc:sldMk cId="3222455284" sldId="344"/>
            <ac:spMk id="6145" creationId="{00000000-0000-0000-0000-000000000000}"/>
          </ac:spMkLst>
        </pc:spChg>
        <pc:spChg chg="mod">
          <ac:chgData name="Jayarathna, Sampath" userId="10951a6d-3610-4a87-8b75-8e5b3ed3f097" providerId="ADAL" clId="{9DB91F10-A0C3-42F3-8961-12630A92AFF0}" dt="2021-10-19T20:52:26.907" v="0"/>
          <ac:spMkLst>
            <pc:docMk/>
            <pc:sldMk cId="3222455284" sldId="344"/>
            <ac:spMk id="6146" creationId="{00000000-0000-0000-0000-000000000000}"/>
          </ac:spMkLst>
        </pc:spChg>
        <pc:picChg chg="mod">
          <ac:chgData name="Jayarathna, Sampath" userId="10951a6d-3610-4a87-8b75-8e5b3ed3f097" providerId="ADAL" clId="{9DB91F10-A0C3-42F3-8961-12630A92AFF0}" dt="2021-10-19T20:52:26.907" v="0"/>
          <ac:picMkLst>
            <pc:docMk/>
            <pc:sldMk cId="3222455284" sldId="344"/>
            <ac:picMk id="2" creationId="{00000000-0000-0000-0000-000000000000}"/>
          </ac:picMkLst>
        </pc:picChg>
      </pc:sldChg>
      <pc:sldChg chg="modSp modNotes">
        <pc:chgData name="Jayarathna, Sampath" userId="10951a6d-3610-4a87-8b75-8e5b3ed3f097" providerId="ADAL" clId="{9DB91F10-A0C3-42F3-8961-12630A92AFF0}" dt="2021-10-19T20:52:26.907" v="0"/>
        <pc:sldMkLst>
          <pc:docMk/>
          <pc:sldMk cId="1026794246" sldId="345"/>
        </pc:sldMkLst>
        <pc:spChg chg="mod">
          <ac:chgData name="Jayarathna, Sampath" userId="10951a6d-3610-4a87-8b75-8e5b3ed3f097" providerId="ADAL" clId="{9DB91F10-A0C3-42F3-8961-12630A92AFF0}" dt="2021-10-19T20:52:26.907" v="0"/>
          <ac:spMkLst>
            <pc:docMk/>
            <pc:sldMk cId="1026794246" sldId="345"/>
            <ac:spMk id="4" creationId="{00000000-0000-0000-0000-000000000000}"/>
          </ac:spMkLst>
        </pc:spChg>
        <pc:spChg chg="mod">
          <ac:chgData name="Jayarathna, Sampath" userId="10951a6d-3610-4a87-8b75-8e5b3ed3f097" providerId="ADAL" clId="{9DB91F10-A0C3-42F3-8961-12630A92AFF0}" dt="2021-10-19T20:52:26.907" v="0"/>
          <ac:spMkLst>
            <pc:docMk/>
            <pc:sldMk cId="1026794246" sldId="345"/>
            <ac:spMk id="6145" creationId="{00000000-0000-0000-0000-000000000000}"/>
          </ac:spMkLst>
        </pc:spChg>
        <pc:picChg chg="mod">
          <ac:chgData name="Jayarathna, Sampath" userId="10951a6d-3610-4a87-8b75-8e5b3ed3f097" providerId="ADAL" clId="{9DB91F10-A0C3-42F3-8961-12630A92AFF0}" dt="2021-10-19T20:52:26.907" v="0"/>
          <ac:picMkLst>
            <pc:docMk/>
            <pc:sldMk cId="1026794246" sldId="345"/>
            <ac:picMk id="3" creationId="{00000000-0000-0000-0000-000000000000}"/>
          </ac:picMkLst>
        </pc:picChg>
      </pc:sldChg>
      <pc:sldChg chg="modSp modTransition modNotes">
        <pc:chgData name="Jayarathna, Sampath" userId="10951a6d-3610-4a87-8b75-8e5b3ed3f097" providerId="ADAL" clId="{9DB91F10-A0C3-42F3-8961-12630A92AFF0}" dt="2021-10-19T20:52:26.907" v="0"/>
        <pc:sldMkLst>
          <pc:docMk/>
          <pc:sldMk cId="1990652263" sldId="346"/>
        </pc:sldMkLst>
        <pc:spChg chg="mod">
          <ac:chgData name="Jayarathna, Sampath" userId="10951a6d-3610-4a87-8b75-8e5b3ed3f097" providerId="ADAL" clId="{9DB91F10-A0C3-42F3-8961-12630A92AFF0}" dt="2021-10-19T20:52:26.907" v="0"/>
          <ac:spMkLst>
            <pc:docMk/>
            <pc:sldMk cId="1990652263" sldId="346"/>
            <ac:spMk id="5" creationId="{00000000-0000-0000-0000-000000000000}"/>
          </ac:spMkLst>
        </pc:spChg>
        <pc:spChg chg="mod">
          <ac:chgData name="Jayarathna, Sampath" userId="10951a6d-3610-4a87-8b75-8e5b3ed3f097" providerId="ADAL" clId="{9DB91F10-A0C3-42F3-8961-12630A92AFF0}" dt="2021-10-19T20:52:26.907" v="0"/>
          <ac:spMkLst>
            <pc:docMk/>
            <pc:sldMk cId="1990652263" sldId="346"/>
            <ac:spMk id="7" creationId="{00000000-0000-0000-0000-000000000000}"/>
          </ac:spMkLst>
        </pc:spChg>
        <pc:spChg chg="mod">
          <ac:chgData name="Jayarathna, Sampath" userId="10951a6d-3610-4a87-8b75-8e5b3ed3f097" providerId="ADAL" clId="{9DB91F10-A0C3-42F3-8961-12630A92AFF0}" dt="2021-10-19T20:52:26.907" v="0"/>
          <ac:spMkLst>
            <pc:docMk/>
            <pc:sldMk cId="1990652263" sldId="346"/>
            <ac:spMk id="8" creationId="{00000000-0000-0000-0000-000000000000}"/>
          </ac:spMkLst>
        </pc:spChg>
        <pc:spChg chg="mod">
          <ac:chgData name="Jayarathna, Sampath" userId="10951a6d-3610-4a87-8b75-8e5b3ed3f097" providerId="ADAL" clId="{9DB91F10-A0C3-42F3-8961-12630A92AFF0}" dt="2021-10-19T20:52:26.907" v="0"/>
          <ac:spMkLst>
            <pc:docMk/>
            <pc:sldMk cId="1990652263" sldId="346"/>
            <ac:spMk id="13314" creationId="{00000000-0000-0000-0000-000000000000}"/>
          </ac:spMkLst>
        </pc:spChg>
        <pc:picChg chg="mod">
          <ac:chgData name="Jayarathna, Sampath" userId="10951a6d-3610-4a87-8b75-8e5b3ed3f097" providerId="ADAL" clId="{9DB91F10-A0C3-42F3-8961-12630A92AFF0}" dt="2021-10-19T20:52:26.907" v="0"/>
          <ac:picMkLst>
            <pc:docMk/>
            <pc:sldMk cId="1990652263" sldId="346"/>
            <ac:picMk id="3" creationId="{00000000-0000-0000-0000-000000000000}"/>
          </ac:picMkLst>
        </pc:picChg>
      </pc:sldChg>
      <pc:sldChg chg="modSp mod modTransition">
        <pc:chgData name="Jayarathna, Sampath" userId="10951a6d-3610-4a87-8b75-8e5b3ed3f097" providerId="ADAL" clId="{9DB91F10-A0C3-42F3-8961-12630A92AFF0}" dt="2021-10-19T20:52:27.040" v="1" actId="27636"/>
        <pc:sldMkLst>
          <pc:docMk/>
          <pc:sldMk cId="349087794" sldId="347"/>
        </pc:sldMkLst>
        <pc:spChg chg="mod">
          <ac:chgData name="Jayarathna, Sampath" userId="10951a6d-3610-4a87-8b75-8e5b3ed3f097" providerId="ADAL" clId="{9DB91F10-A0C3-42F3-8961-12630A92AFF0}" dt="2021-10-19T20:52:26.907" v="0"/>
          <ac:spMkLst>
            <pc:docMk/>
            <pc:sldMk cId="349087794" sldId="347"/>
            <ac:spMk id="2" creationId="{00000000-0000-0000-0000-000000000000}"/>
          </ac:spMkLst>
        </pc:spChg>
        <pc:spChg chg="mod">
          <ac:chgData name="Jayarathna, Sampath" userId="10951a6d-3610-4a87-8b75-8e5b3ed3f097" providerId="ADAL" clId="{9DB91F10-A0C3-42F3-8961-12630A92AFF0}" dt="2021-10-19T20:52:27.040" v="1" actId="27636"/>
          <ac:spMkLst>
            <pc:docMk/>
            <pc:sldMk cId="349087794" sldId="347"/>
            <ac:spMk id="3" creationId="{00000000-0000-0000-0000-000000000000}"/>
          </ac:spMkLst>
        </pc:spChg>
        <pc:spChg chg="mod">
          <ac:chgData name="Jayarathna, Sampath" userId="10951a6d-3610-4a87-8b75-8e5b3ed3f097" providerId="ADAL" clId="{9DB91F10-A0C3-42F3-8961-12630A92AFF0}" dt="2021-10-19T20:52:26.907" v="0"/>
          <ac:spMkLst>
            <pc:docMk/>
            <pc:sldMk cId="349087794" sldId="347"/>
            <ac:spMk id="4" creationId="{00000000-0000-0000-0000-000000000000}"/>
          </ac:spMkLst>
        </pc:spChg>
      </pc:sldChg>
      <pc:sldChg chg="modSp modTransition">
        <pc:chgData name="Jayarathna, Sampath" userId="10951a6d-3610-4a87-8b75-8e5b3ed3f097" providerId="ADAL" clId="{9DB91F10-A0C3-42F3-8961-12630A92AFF0}" dt="2021-10-19T20:52:26.907" v="0"/>
        <pc:sldMkLst>
          <pc:docMk/>
          <pc:sldMk cId="711223530" sldId="348"/>
        </pc:sldMkLst>
        <pc:spChg chg="mod">
          <ac:chgData name="Jayarathna, Sampath" userId="10951a6d-3610-4a87-8b75-8e5b3ed3f097" providerId="ADAL" clId="{9DB91F10-A0C3-42F3-8961-12630A92AFF0}" dt="2021-10-19T20:52:26.907" v="0"/>
          <ac:spMkLst>
            <pc:docMk/>
            <pc:sldMk cId="711223530" sldId="348"/>
            <ac:spMk id="2" creationId="{00000000-0000-0000-0000-000000000000}"/>
          </ac:spMkLst>
        </pc:spChg>
        <pc:spChg chg="mod">
          <ac:chgData name="Jayarathna, Sampath" userId="10951a6d-3610-4a87-8b75-8e5b3ed3f097" providerId="ADAL" clId="{9DB91F10-A0C3-42F3-8961-12630A92AFF0}" dt="2021-10-19T20:52:26.907" v="0"/>
          <ac:spMkLst>
            <pc:docMk/>
            <pc:sldMk cId="711223530" sldId="348"/>
            <ac:spMk id="3" creationId="{00000000-0000-0000-0000-000000000000}"/>
          </ac:spMkLst>
        </pc:spChg>
        <pc:spChg chg="mod">
          <ac:chgData name="Jayarathna, Sampath" userId="10951a6d-3610-4a87-8b75-8e5b3ed3f097" providerId="ADAL" clId="{9DB91F10-A0C3-42F3-8961-12630A92AFF0}" dt="2021-10-19T20:52:26.907" v="0"/>
          <ac:spMkLst>
            <pc:docMk/>
            <pc:sldMk cId="711223530" sldId="348"/>
            <ac:spMk id="4" creationId="{00000000-0000-0000-0000-000000000000}"/>
          </ac:spMkLst>
        </pc:spChg>
      </pc:sldChg>
      <pc:sldChg chg="modSp mod modTransition">
        <pc:chgData name="Jayarathna, Sampath" userId="10951a6d-3610-4a87-8b75-8e5b3ed3f097" providerId="ADAL" clId="{9DB91F10-A0C3-42F3-8961-12630A92AFF0}" dt="2021-10-19T20:52:27.066" v="2" actId="27636"/>
        <pc:sldMkLst>
          <pc:docMk/>
          <pc:sldMk cId="2571421275" sldId="349"/>
        </pc:sldMkLst>
        <pc:spChg chg="mod">
          <ac:chgData name="Jayarathna, Sampath" userId="10951a6d-3610-4a87-8b75-8e5b3ed3f097" providerId="ADAL" clId="{9DB91F10-A0C3-42F3-8961-12630A92AFF0}" dt="2021-10-19T20:52:26.907" v="0"/>
          <ac:spMkLst>
            <pc:docMk/>
            <pc:sldMk cId="2571421275" sldId="349"/>
            <ac:spMk id="2" creationId="{00000000-0000-0000-0000-000000000000}"/>
          </ac:spMkLst>
        </pc:spChg>
        <pc:spChg chg="mod">
          <ac:chgData name="Jayarathna, Sampath" userId="10951a6d-3610-4a87-8b75-8e5b3ed3f097" providerId="ADAL" clId="{9DB91F10-A0C3-42F3-8961-12630A92AFF0}" dt="2021-10-19T20:52:27.066" v="2" actId="27636"/>
          <ac:spMkLst>
            <pc:docMk/>
            <pc:sldMk cId="2571421275" sldId="349"/>
            <ac:spMk id="3" creationId="{00000000-0000-0000-0000-000000000000}"/>
          </ac:spMkLst>
        </pc:spChg>
        <pc:spChg chg="mod">
          <ac:chgData name="Jayarathna, Sampath" userId="10951a6d-3610-4a87-8b75-8e5b3ed3f097" providerId="ADAL" clId="{9DB91F10-A0C3-42F3-8961-12630A92AFF0}" dt="2021-10-19T20:52:26.907" v="0"/>
          <ac:spMkLst>
            <pc:docMk/>
            <pc:sldMk cId="2571421275" sldId="349"/>
            <ac:spMk id="4" creationId="{00000000-0000-0000-0000-000000000000}"/>
          </ac:spMkLst>
        </pc:spChg>
      </pc:sldChg>
      <pc:sldChg chg="modSp modTransition">
        <pc:chgData name="Jayarathna, Sampath" userId="10951a6d-3610-4a87-8b75-8e5b3ed3f097" providerId="ADAL" clId="{9DB91F10-A0C3-42F3-8961-12630A92AFF0}" dt="2021-10-19T20:52:26.907" v="0"/>
        <pc:sldMkLst>
          <pc:docMk/>
          <pc:sldMk cId="2498504098" sldId="350"/>
        </pc:sldMkLst>
        <pc:spChg chg="mod">
          <ac:chgData name="Jayarathna, Sampath" userId="10951a6d-3610-4a87-8b75-8e5b3ed3f097" providerId="ADAL" clId="{9DB91F10-A0C3-42F3-8961-12630A92AFF0}" dt="2021-10-19T20:52:26.907" v="0"/>
          <ac:spMkLst>
            <pc:docMk/>
            <pc:sldMk cId="2498504098" sldId="350"/>
            <ac:spMk id="2" creationId="{00000000-0000-0000-0000-000000000000}"/>
          </ac:spMkLst>
        </pc:spChg>
        <pc:spChg chg="mod">
          <ac:chgData name="Jayarathna, Sampath" userId="10951a6d-3610-4a87-8b75-8e5b3ed3f097" providerId="ADAL" clId="{9DB91F10-A0C3-42F3-8961-12630A92AFF0}" dt="2021-10-19T20:52:26.907" v="0"/>
          <ac:spMkLst>
            <pc:docMk/>
            <pc:sldMk cId="2498504098" sldId="350"/>
            <ac:spMk id="3" creationId="{00000000-0000-0000-0000-000000000000}"/>
          </ac:spMkLst>
        </pc:spChg>
        <pc:spChg chg="mod">
          <ac:chgData name="Jayarathna, Sampath" userId="10951a6d-3610-4a87-8b75-8e5b3ed3f097" providerId="ADAL" clId="{9DB91F10-A0C3-42F3-8961-12630A92AFF0}" dt="2021-10-19T20:52:26.907" v="0"/>
          <ac:spMkLst>
            <pc:docMk/>
            <pc:sldMk cId="2498504098" sldId="350"/>
            <ac:spMk id="4" creationId="{00000000-0000-0000-0000-000000000000}"/>
          </ac:spMkLst>
        </pc:spChg>
      </pc:sldChg>
      <pc:sldChg chg="modSp modTransition">
        <pc:chgData name="Jayarathna, Sampath" userId="10951a6d-3610-4a87-8b75-8e5b3ed3f097" providerId="ADAL" clId="{9DB91F10-A0C3-42F3-8961-12630A92AFF0}" dt="2021-10-19T20:52:26.907" v="0"/>
        <pc:sldMkLst>
          <pc:docMk/>
          <pc:sldMk cId="3895934286" sldId="351"/>
        </pc:sldMkLst>
        <pc:spChg chg="mod">
          <ac:chgData name="Jayarathna, Sampath" userId="10951a6d-3610-4a87-8b75-8e5b3ed3f097" providerId="ADAL" clId="{9DB91F10-A0C3-42F3-8961-12630A92AFF0}" dt="2021-10-19T20:52:26.907" v="0"/>
          <ac:spMkLst>
            <pc:docMk/>
            <pc:sldMk cId="3895934286" sldId="351"/>
            <ac:spMk id="2" creationId="{00000000-0000-0000-0000-000000000000}"/>
          </ac:spMkLst>
        </pc:spChg>
        <pc:spChg chg="mod">
          <ac:chgData name="Jayarathna, Sampath" userId="10951a6d-3610-4a87-8b75-8e5b3ed3f097" providerId="ADAL" clId="{9DB91F10-A0C3-42F3-8961-12630A92AFF0}" dt="2021-10-19T20:52:26.907" v="0"/>
          <ac:spMkLst>
            <pc:docMk/>
            <pc:sldMk cId="3895934286" sldId="351"/>
            <ac:spMk id="3" creationId="{00000000-0000-0000-0000-000000000000}"/>
          </ac:spMkLst>
        </pc:spChg>
        <pc:spChg chg="mod">
          <ac:chgData name="Jayarathna, Sampath" userId="10951a6d-3610-4a87-8b75-8e5b3ed3f097" providerId="ADAL" clId="{9DB91F10-A0C3-42F3-8961-12630A92AFF0}" dt="2021-10-19T20:52:26.907" v="0"/>
          <ac:spMkLst>
            <pc:docMk/>
            <pc:sldMk cId="3895934286" sldId="351"/>
            <ac:spMk id="4" creationId="{00000000-0000-0000-0000-000000000000}"/>
          </ac:spMkLst>
        </pc:spChg>
      </pc:sldChg>
      <pc:sldChg chg="modSp modTransition">
        <pc:chgData name="Jayarathna, Sampath" userId="10951a6d-3610-4a87-8b75-8e5b3ed3f097" providerId="ADAL" clId="{9DB91F10-A0C3-42F3-8961-12630A92AFF0}" dt="2021-10-19T20:52:26.907" v="0"/>
        <pc:sldMkLst>
          <pc:docMk/>
          <pc:sldMk cId="2914820927" sldId="352"/>
        </pc:sldMkLst>
        <pc:spChg chg="mod">
          <ac:chgData name="Jayarathna, Sampath" userId="10951a6d-3610-4a87-8b75-8e5b3ed3f097" providerId="ADAL" clId="{9DB91F10-A0C3-42F3-8961-12630A92AFF0}" dt="2021-10-19T20:52:26.907" v="0"/>
          <ac:spMkLst>
            <pc:docMk/>
            <pc:sldMk cId="2914820927" sldId="352"/>
            <ac:spMk id="2" creationId="{00000000-0000-0000-0000-000000000000}"/>
          </ac:spMkLst>
        </pc:spChg>
        <pc:spChg chg="mod">
          <ac:chgData name="Jayarathna, Sampath" userId="10951a6d-3610-4a87-8b75-8e5b3ed3f097" providerId="ADAL" clId="{9DB91F10-A0C3-42F3-8961-12630A92AFF0}" dt="2021-10-19T20:52:26.907" v="0"/>
          <ac:spMkLst>
            <pc:docMk/>
            <pc:sldMk cId="2914820927" sldId="352"/>
            <ac:spMk id="3" creationId="{00000000-0000-0000-0000-000000000000}"/>
          </ac:spMkLst>
        </pc:spChg>
        <pc:spChg chg="mod">
          <ac:chgData name="Jayarathna, Sampath" userId="10951a6d-3610-4a87-8b75-8e5b3ed3f097" providerId="ADAL" clId="{9DB91F10-A0C3-42F3-8961-12630A92AFF0}" dt="2021-10-19T20:52:26.907" v="0"/>
          <ac:spMkLst>
            <pc:docMk/>
            <pc:sldMk cId="2914820927" sldId="352"/>
            <ac:spMk id="4" creationId="{00000000-0000-0000-0000-000000000000}"/>
          </ac:spMkLst>
        </pc:spChg>
      </pc:sldChg>
      <pc:sldChg chg="modSp modTransition">
        <pc:chgData name="Jayarathna, Sampath" userId="10951a6d-3610-4a87-8b75-8e5b3ed3f097" providerId="ADAL" clId="{9DB91F10-A0C3-42F3-8961-12630A92AFF0}" dt="2021-10-19T20:52:26.907" v="0"/>
        <pc:sldMkLst>
          <pc:docMk/>
          <pc:sldMk cId="3424538057" sldId="353"/>
        </pc:sldMkLst>
        <pc:spChg chg="mod">
          <ac:chgData name="Jayarathna, Sampath" userId="10951a6d-3610-4a87-8b75-8e5b3ed3f097" providerId="ADAL" clId="{9DB91F10-A0C3-42F3-8961-12630A92AFF0}" dt="2021-10-19T20:52:26.907" v="0"/>
          <ac:spMkLst>
            <pc:docMk/>
            <pc:sldMk cId="3424538057" sldId="353"/>
            <ac:spMk id="2" creationId="{00000000-0000-0000-0000-000000000000}"/>
          </ac:spMkLst>
        </pc:spChg>
        <pc:spChg chg="mod">
          <ac:chgData name="Jayarathna, Sampath" userId="10951a6d-3610-4a87-8b75-8e5b3ed3f097" providerId="ADAL" clId="{9DB91F10-A0C3-42F3-8961-12630A92AFF0}" dt="2021-10-19T20:52:26.907" v="0"/>
          <ac:spMkLst>
            <pc:docMk/>
            <pc:sldMk cId="3424538057" sldId="353"/>
            <ac:spMk id="3" creationId="{00000000-0000-0000-0000-000000000000}"/>
          </ac:spMkLst>
        </pc:spChg>
        <pc:spChg chg="mod">
          <ac:chgData name="Jayarathna, Sampath" userId="10951a6d-3610-4a87-8b75-8e5b3ed3f097" providerId="ADAL" clId="{9DB91F10-A0C3-42F3-8961-12630A92AFF0}" dt="2021-10-19T20:52:26.907" v="0"/>
          <ac:spMkLst>
            <pc:docMk/>
            <pc:sldMk cId="3424538057" sldId="353"/>
            <ac:spMk id="4" creationId="{00000000-0000-0000-0000-000000000000}"/>
          </ac:spMkLst>
        </pc:spChg>
      </pc:sldChg>
      <pc:sldChg chg="modSp add mod">
        <pc:chgData name="Jayarathna, Sampath" userId="10951a6d-3610-4a87-8b75-8e5b3ed3f097" providerId="ADAL" clId="{9DB91F10-A0C3-42F3-8961-12630A92AFF0}" dt="2021-10-19T21:10:40.832" v="36" actId="14100"/>
        <pc:sldMkLst>
          <pc:docMk/>
          <pc:sldMk cId="787124553" sldId="354"/>
        </pc:sldMkLst>
        <pc:spChg chg="mod">
          <ac:chgData name="Jayarathna, Sampath" userId="10951a6d-3610-4a87-8b75-8e5b3ed3f097" providerId="ADAL" clId="{9DB91F10-A0C3-42F3-8961-12630A92AFF0}" dt="2021-10-19T21:09:58.180" v="31" actId="20577"/>
          <ac:spMkLst>
            <pc:docMk/>
            <pc:sldMk cId="787124553" sldId="354"/>
            <ac:spMk id="5" creationId="{00000000-0000-0000-0000-000000000000}"/>
          </ac:spMkLst>
        </pc:spChg>
        <pc:spChg chg="mod">
          <ac:chgData name="Jayarathna, Sampath" userId="10951a6d-3610-4a87-8b75-8e5b3ed3f097" providerId="ADAL" clId="{9DB91F10-A0C3-42F3-8961-12630A92AFF0}" dt="2021-10-19T21:09:55.575" v="30" actId="20577"/>
          <ac:spMkLst>
            <pc:docMk/>
            <pc:sldMk cId="787124553" sldId="354"/>
            <ac:spMk id="28675" creationId="{00000000-0000-0000-0000-000000000000}"/>
          </ac:spMkLst>
        </pc:spChg>
        <pc:spChg chg="mod">
          <ac:chgData name="Jayarathna, Sampath" userId="10951a6d-3610-4a87-8b75-8e5b3ed3f097" providerId="ADAL" clId="{9DB91F10-A0C3-42F3-8961-12630A92AFF0}" dt="2021-10-19T21:10:40.832" v="36" actId="14100"/>
          <ac:spMkLst>
            <pc:docMk/>
            <pc:sldMk cId="787124553" sldId="354"/>
            <ac:spMk id="205827" creationId="{00000000-0000-0000-0000-000000000000}"/>
          </ac:spMkLst>
        </pc:spChg>
      </pc:sldChg>
      <pc:sldMasterChg chg="modSp modSldLayout">
        <pc:chgData name="Jayarathna, Sampath" userId="10951a6d-3610-4a87-8b75-8e5b3ed3f097" providerId="ADAL" clId="{9DB91F10-A0C3-42F3-8961-12630A92AFF0}" dt="2021-10-19T20:52:26.907" v="0"/>
        <pc:sldMasterMkLst>
          <pc:docMk/>
          <pc:sldMasterMk cId="2069273455" sldId="2147483828"/>
        </pc:sldMasterMkLst>
        <pc:spChg chg="mod">
          <ac:chgData name="Jayarathna, Sampath" userId="10951a6d-3610-4a87-8b75-8e5b3ed3f097" providerId="ADAL" clId="{9DB91F10-A0C3-42F3-8961-12630A92AFF0}" dt="2021-10-19T20:52:26.907" v="0"/>
          <ac:spMkLst>
            <pc:docMk/>
            <pc:sldMasterMk cId="2069273455" sldId="2147483828"/>
            <ac:spMk id="2" creationId="{00000000-0000-0000-0000-000000000000}"/>
          </ac:spMkLst>
        </pc:spChg>
        <pc:spChg chg="mod">
          <ac:chgData name="Jayarathna, Sampath" userId="10951a6d-3610-4a87-8b75-8e5b3ed3f097" providerId="ADAL" clId="{9DB91F10-A0C3-42F3-8961-12630A92AFF0}" dt="2021-10-19T20:52:26.907" v="0"/>
          <ac:spMkLst>
            <pc:docMk/>
            <pc:sldMasterMk cId="2069273455" sldId="2147483828"/>
            <ac:spMk id="3" creationId="{00000000-0000-0000-0000-000000000000}"/>
          </ac:spMkLst>
        </pc:spChg>
        <pc:spChg chg="mod">
          <ac:chgData name="Jayarathna, Sampath" userId="10951a6d-3610-4a87-8b75-8e5b3ed3f097" providerId="ADAL" clId="{9DB91F10-A0C3-42F3-8961-12630A92AFF0}" dt="2021-10-19T20:52:26.907" v="0"/>
          <ac:spMkLst>
            <pc:docMk/>
            <pc:sldMasterMk cId="2069273455" sldId="2147483828"/>
            <ac:spMk id="6" creationId="{00000000-0000-0000-0000-000000000000}"/>
          </ac:spMkLst>
        </pc:spChg>
        <pc:cxnChg chg="mod">
          <ac:chgData name="Jayarathna, Sampath" userId="10951a6d-3610-4a87-8b75-8e5b3ed3f097" providerId="ADAL" clId="{9DB91F10-A0C3-42F3-8961-12630A92AFF0}" dt="2021-10-19T20:52:26.907" v="0"/>
          <ac:cxnSpMkLst>
            <pc:docMk/>
            <pc:sldMasterMk cId="2069273455" sldId="2147483828"/>
            <ac:cxnSpMk id="7" creationId="{00000000-0000-0000-0000-000000000000}"/>
          </ac:cxnSpMkLst>
        </pc:cxnChg>
        <pc:sldLayoutChg chg="modSp">
          <pc:chgData name="Jayarathna, Sampath" userId="10951a6d-3610-4a87-8b75-8e5b3ed3f097" providerId="ADAL" clId="{9DB91F10-A0C3-42F3-8961-12630A92AFF0}" dt="2021-10-19T20:52:26.907" v="0"/>
          <pc:sldLayoutMkLst>
            <pc:docMk/>
            <pc:sldMasterMk cId="2069273455" sldId="2147483828"/>
            <pc:sldLayoutMk cId="2424340929" sldId="2147483829"/>
          </pc:sldLayoutMkLst>
          <pc:spChg chg="mod">
            <ac:chgData name="Jayarathna, Sampath" userId="10951a6d-3610-4a87-8b75-8e5b3ed3f097" providerId="ADAL" clId="{9DB91F10-A0C3-42F3-8961-12630A92AFF0}" dt="2021-10-19T20:52:26.907" v="0"/>
            <ac:spMkLst>
              <pc:docMk/>
              <pc:sldMasterMk cId="2069273455" sldId="2147483828"/>
              <pc:sldLayoutMk cId="2424340929" sldId="2147483829"/>
              <ac:spMk id="2" creationId="{00000000-0000-0000-0000-000000000000}"/>
            </ac:spMkLst>
          </pc:spChg>
          <pc:spChg chg="mod">
            <ac:chgData name="Jayarathna, Sampath" userId="10951a6d-3610-4a87-8b75-8e5b3ed3f097" providerId="ADAL" clId="{9DB91F10-A0C3-42F3-8961-12630A92AFF0}" dt="2021-10-19T20:52:26.907" v="0"/>
            <ac:spMkLst>
              <pc:docMk/>
              <pc:sldMasterMk cId="2069273455" sldId="2147483828"/>
              <pc:sldLayoutMk cId="2424340929" sldId="2147483829"/>
              <ac:spMk id="3" creationId="{00000000-0000-0000-0000-000000000000}"/>
            </ac:spMkLst>
          </pc:spChg>
        </pc:sldLayoutChg>
        <pc:sldLayoutChg chg="modSp">
          <pc:chgData name="Jayarathna, Sampath" userId="10951a6d-3610-4a87-8b75-8e5b3ed3f097" providerId="ADAL" clId="{9DB91F10-A0C3-42F3-8961-12630A92AFF0}" dt="2021-10-19T20:52:26.907" v="0"/>
          <pc:sldLayoutMkLst>
            <pc:docMk/>
            <pc:sldMasterMk cId="2069273455" sldId="2147483828"/>
            <pc:sldLayoutMk cId="2664131826" sldId="2147483831"/>
          </pc:sldLayoutMkLst>
          <pc:spChg chg="mod">
            <ac:chgData name="Jayarathna, Sampath" userId="10951a6d-3610-4a87-8b75-8e5b3ed3f097" providerId="ADAL" clId="{9DB91F10-A0C3-42F3-8961-12630A92AFF0}" dt="2021-10-19T20:52:26.907" v="0"/>
            <ac:spMkLst>
              <pc:docMk/>
              <pc:sldMasterMk cId="2069273455" sldId="2147483828"/>
              <pc:sldLayoutMk cId="2664131826" sldId="2147483831"/>
              <ac:spMk id="2" creationId="{00000000-0000-0000-0000-000000000000}"/>
            </ac:spMkLst>
          </pc:spChg>
          <pc:spChg chg="mod">
            <ac:chgData name="Jayarathna, Sampath" userId="10951a6d-3610-4a87-8b75-8e5b3ed3f097" providerId="ADAL" clId="{9DB91F10-A0C3-42F3-8961-12630A92AFF0}" dt="2021-10-19T20:52:26.907" v="0"/>
            <ac:spMkLst>
              <pc:docMk/>
              <pc:sldMasterMk cId="2069273455" sldId="2147483828"/>
              <pc:sldLayoutMk cId="2664131826" sldId="2147483831"/>
              <ac:spMk id="3" creationId="{00000000-0000-0000-0000-000000000000}"/>
            </ac:spMkLst>
          </pc:spChg>
        </pc:sldLayoutChg>
        <pc:sldLayoutChg chg="modSp">
          <pc:chgData name="Jayarathna, Sampath" userId="10951a6d-3610-4a87-8b75-8e5b3ed3f097" providerId="ADAL" clId="{9DB91F10-A0C3-42F3-8961-12630A92AFF0}" dt="2021-10-19T20:52:26.907" v="0"/>
          <pc:sldLayoutMkLst>
            <pc:docMk/>
            <pc:sldMasterMk cId="2069273455" sldId="2147483828"/>
            <pc:sldLayoutMk cId="2650597333" sldId="2147483832"/>
          </pc:sldLayoutMkLst>
          <pc:spChg chg="mod">
            <ac:chgData name="Jayarathna, Sampath" userId="10951a6d-3610-4a87-8b75-8e5b3ed3f097" providerId="ADAL" clId="{9DB91F10-A0C3-42F3-8961-12630A92AFF0}" dt="2021-10-19T20:52:26.907" v="0"/>
            <ac:spMkLst>
              <pc:docMk/>
              <pc:sldMasterMk cId="2069273455" sldId="2147483828"/>
              <pc:sldLayoutMk cId="2650597333" sldId="2147483832"/>
              <ac:spMk id="3" creationId="{00000000-0000-0000-0000-000000000000}"/>
            </ac:spMkLst>
          </pc:spChg>
          <pc:spChg chg="mod">
            <ac:chgData name="Jayarathna, Sampath" userId="10951a6d-3610-4a87-8b75-8e5b3ed3f097" providerId="ADAL" clId="{9DB91F10-A0C3-42F3-8961-12630A92AFF0}" dt="2021-10-19T20:52:26.907" v="0"/>
            <ac:spMkLst>
              <pc:docMk/>
              <pc:sldMasterMk cId="2069273455" sldId="2147483828"/>
              <pc:sldLayoutMk cId="2650597333" sldId="2147483832"/>
              <ac:spMk id="4" creationId="{00000000-0000-0000-0000-000000000000}"/>
            </ac:spMkLst>
          </pc:spChg>
        </pc:sldLayoutChg>
        <pc:sldLayoutChg chg="modSp">
          <pc:chgData name="Jayarathna, Sampath" userId="10951a6d-3610-4a87-8b75-8e5b3ed3f097" providerId="ADAL" clId="{9DB91F10-A0C3-42F3-8961-12630A92AFF0}" dt="2021-10-19T20:52:26.907" v="0"/>
          <pc:sldLayoutMkLst>
            <pc:docMk/>
            <pc:sldMasterMk cId="2069273455" sldId="2147483828"/>
            <pc:sldLayoutMk cId="769485569" sldId="2147483833"/>
          </pc:sldLayoutMkLst>
          <pc:spChg chg="mod">
            <ac:chgData name="Jayarathna, Sampath" userId="10951a6d-3610-4a87-8b75-8e5b3ed3f097" providerId="ADAL" clId="{9DB91F10-A0C3-42F3-8961-12630A92AFF0}" dt="2021-10-19T20:52:26.907" v="0"/>
            <ac:spMkLst>
              <pc:docMk/>
              <pc:sldMasterMk cId="2069273455" sldId="2147483828"/>
              <pc:sldLayoutMk cId="769485569" sldId="2147483833"/>
              <ac:spMk id="2" creationId="{00000000-0000-0000-0000-000000000000}"/>
            </ac:spMkLst>
          </pc:spChg>
          <pc:spChg chg="mod">
            <ac:chgData name="Jayarathna, Sampath" userId="10951a6d-3610-4a87-8b75-8e5b3ed3f097" providerId="ADAL" clId="{9DB91F10-A0C3-42F3-8961-12630A92AFF0}" dt="2021-10-19T20:52:26.907" v="0"/>
            <ac:spMkLst>
              <pc:docMk/>
              <pc:sldMasterMk cId="2069273455" sldId="2147483828"/>
              <pc:sldLayoutMk cId="769485569" sldId="2147483833"/>
              <ac:spMk id="3" creationId="{00000000-0000-0000-0000-000000000000}"/>
            </ac:spMkLst>
          </pc:spChg>
          <pc:spChg chg="mod">
            <ac:chgData name="Jayarathna, Sampath" userId="10951a6d-3610-4a87-8b75-8e5b3ed3f097" providerId="ADAL" clId="{9DB91F10-A0C3-42F3-8961-12630A92AFF0}" dt="2021-10-19T20:52:26.907" v="0"/>
            <ac:spMkLst>
              <pc:docMk/>
              <pc:sldMasterMk cId="2069273455" sldId="2147483828"/>
              <pc:sldLayoutMk cId="769485569" sldId="2147483833"/>
              <ac:spMk id="4" creationId="{00000000-0000-0000-0000-000000000000}"/>
            </ac:spMkLst>
          </pc:spChg>
          <pc:spChg chg="mod">
            <ac:chgData name="Jayarathna, Sampath" userId="10951a6d-3610-4a87-8b75-8e5b3ed3f097" providerId="ADAL" clId="{9DB91F10-A0C3-42F3-8961-12630A92AFF0}" dt="2021-10-19T20:52:26.907" v="0"/>
            <ac:spMkLst>
              <pc:docMk/>
              <pc:sldMasterMk cId="2069273455" sldId="2147483828"/>
              <pc:sldLayoutMk cId="769485569" sldId="2147483833"/>
              <ac:spMk id="5" creationId="{00000000-0000-0000-0000-000000000000}"/>
            </ac:spMkLst>
          </pc:spChg>
          <pc:spChg chg="mod">
            <ac:chgData name="Jayarathna, Sampath" userId="10951a6d-3610-4a87-8b75-8e5b3ed3f097" providerId="ADAL" clId="{9DB91F10-A0C3-42F3-8961-12630A92AFF0}" dt="2021-10-19T20:52:26.907" v="0"/>
            <ac:spMkLst>
              <pc:docMk/>
              <pc:sldMasterMk cId="2069273455" sldId="2147483828"/>
              <pc:sldLayoutMk cId="769485569" sldId="2147483833"/>
              <ac:spMk id="6" creationId="{00000000-0000-0000-0000-000000000000}"/>
            </ac:spMkLst>
          </pc:spChg>
        </pc:sldLayoutChg>
        <pc:sldLayoutChg chg="modSp">
          <pc:chgData name="Jayarathna, Sampath" userId="10951a6d-3610-4a87-8b75-8e5b3ed3f097" providerId="ADAL" clId="{9DB91F10-A0C3-42F3-8961-12630A92AFF0}" dt="2021-10-19T20:52:26.907" v="0"/>
          <pc:sldLayoutMkLst>
            <pc:docMk/>
            <pc:sldMasterMk cId="2069273455" sldId="2147483828"/>
            <pc:sldLayoutMk cId="950812625" sldId="2147483836"/>
          </pc:sldLayoutMkLst>
          <pc:spChg chg="mod">
            <ac:chgData name="Jayarathna, Sampath" userId="10951a6d-3610-4a87-8b75-8e5b3ed3f097" providerId="ADAL" clId="{9DB91F10-A0C3-42F3-8961-12630A92AFF0}" dt="2021-10-19T20:52:26.907" v="0"/>
            <ac:spMkLst>
              <pc:docMk/>
              <pc:sldMasterMk cId="2069273455" sldId="2147483828"/>
              <pc:sldLayoutMk cId="950812625" sldId="2147483836"/>
              <ac:spMk id="2" creationId="{00000000-0000-0000-0000-000000000000}"/>
            </ac:spMkLst>
          </pc:spChg>
          <pc:spChg chg="mod">
            <ac:chgData name="Jayarathna, Sampath" userId="10951a6d-3610-4a87-8b75-8e5b3ed3f097" providerId="ADAL" clId="{9DB91F10-A0C3-42F3-8961-12630A92AFF0}" dt="2021-10-19T20:52:26.907" v="0"/>
            <ac:spMkLst>
              <pc:docMk/>
              <pc:sldMasterMk cId="2069273455" sldId="2147483828"/>
              <pc:sldLayoutMk cId="950812625" sldId="2147483836"/>
              <ac:spMk id="3" creationId="{00000000-0000-0000-0000-000000000000}"/>
            </ac:spMkLst>
          </pc:spChg>
          <pc:spChg chg="mod">
            <ac:chgData name="Jayarathna, Sampath" userId="10951a6d-3610-4a87-8b75-8e5b3ed3f097" providerId="ADAL" clId="{9DB91F10-A0C3-42F3-8961-12630A92AFF0}" dt="2021-10-19T20:52:26.907" v="0"/>
            <ac:spMkLst>
              <pc:docMk/>
              <pc:sldMasterMk cId="2069273455" sldId="2147483828"/>
              <pc:sldLayoutMk cId="950812625" sldId="2147483836"/>
              <ac:spMk id="4" creationId="{00000000-0000-0000-0000-000000000000}"/>
            </ac:spMkLst>
          </pc:spChg>
        </pc:sldLayoutChg>
        <pc:sldLayoutChg chg="modSp">
          <pc:chgData name="Jayarathna, Sampath" userId="10951a6d-3610-4a87-8b75-8e5b3ed3f097" providerId="ADAL" clId="{9DB91F10-A0C3-42F3-8961-12630A92AFF0}" dt="2021-10-19T20:52:26.907" v="0"/>
          <pc:sldLayoutMkLst>
            <pc:docMk/>
            <pc:sldMasterMk cId="2069273455" sldId="2147483828"/>
            <pc:sldLayoutMk cId="2014582595" sldId="2147483837"/>
          </pc:sldLayoutMkLst>
          <pc:spChg chg="mod">
            <ac:chgData name="Jayarathna, Sampath" userId="10951a6d-3610-4a87-8b75-8e5b3ed3f097" providerId="ADAL" clId="{9DB91F10-A0C3-42F3-8961-12630A92AFF0}" dt="2021-10-19T20:52:26.907" v="0"/>
            <ac:spMkLst>
              <pc:docMk/>
              <pc:sldMasterMk cId="2069273455" sldId="2147483828"/>
              <pc:sldLayoutMk cId="2014582595" sldId="2147483837"/>
              <ac:spMk id="2" creationId="{00000000-0000-0000-0000-000000000000}"/>
            </ac:spMkLst>
          </pc:spChg>
          <pc:spChg chg="mod">
            <ac:chgData name="Jayarathna, Sampath" userId="10951a6d-3610-4a87-8b75-8e5b3ed3f097" providerId="ADAL" clId="{9DB91F10-A0C3-42F3-8961-12630A92AFF0}" dt="2021-10-19T20:52:26.907" v="0"/>
            <ac:spMkLst>
              <pc:docMk/>
              <pc:sldMasterMk cId="2069273455" sldId="2147483828"/>
              <pc:sldLayoutMk cId="2014582595" sldId="2147483837"/>
              <ac:spMk id="3" creationId="{00000000-0000-0000-0000-000000000000}"/>
            </ac:spMkLst>
          </pc:spChg>
          <pc:spChg chg="mod">
            <ac:chgData name="Jayarathna, Sampath" userId="10951a6d-3610-4a87-8b75-8e5b3ed3f097" providerId="ADAL" clId="{9DB91F10-A0C3-42F3-8961-12630A92AFF0}" dt="2021-10-19T20:52:26.907" v="0"/>
            <ac:spMkLst>
              <pc:docMk/>
              <pc:sldMasterMk cId="2069273455" sldId="2147483828"/>
              <pc:sldLayoutMk cId="2014582595" sldId="2147483837"/>
              <ac:spMk id="4" creationId="{00000000-0000-0000-0000-000000000000}"/>
            </ac:spMkLst>
          </pc:spChg>
        </pc:sldLayoutChg>
        <pc:sldLayoutChg chg="modSp">
          <pc:chgData name="Jayarathna, Sampath" userId="10951a6d-3610-4a87-8b75-8e5b3ed3f097" providerId="ADAL" clId="{9DB91F10-A0C3-42F3-8961-12630A92AFF0}" dt="2021-10-19T20:52:26.907" v="0"/>
          <pc:sldLayoutMkLst>
            <pc:docMk/>
            <pc:sldMasterMk cId="2069273455" sldId="2147483828"/>
            <pc:sldLayoutMk cId="820685412" sldId="2147483839"/>
          </pc:sldLayoutMkLst>
          <pc:spChg chg="mod">
            <ac:chgData name="Jayarathna, Sampath" userId="10951a6d-3610-4a87-8b75-8e5b3ed3f097" providerId="ADAL" clId="{9DB91F10-A0C3-42F3-8961-12630A92AFF0}" dt="2021-10-19T20:52:26.907" v="0"/>
            <ac:spMkLst>
              <pc:docMk/>
              <pc:sldMasterMk cId="2069273455" sldId="2147483828"/>
              <pc:sldLayoutMk cId="820685412" sldId="2147483839"/>
              <ac:spMk id="2" creationId="{00000000-0000-0000-0000-000000000000}"/>
            </ac:spMkLst>
          </pc:spChg>
          <pc:spChg chg="mod">
            <ac:chgData name="Jayarathna, Sampath" userId="10951a6d-3610-4a87-8b75-8e5b3ed3f097" providerId="ADAL" clId="{9DB91F10-A0C3-42F3-8961-12630A92AFF0}" dt="2021-10-19T20:52:26.907" v="0"/>
            <ac:spMkLst>
              <pc:docMk/>
              <pc:sldMasterMk cId="2069273455" sldId="2147483828"/>
              <pc:sldLayoutMk cId="820685412" sldId="2147483839"/>
              <ac:spMk id="3" creationId="{00000000-0000-0000-0000-000000000000}"/>
            </ac:spMkLst>
          </pc:spChg>
        </pc:sldLayoutChg>
      </pc:sldMasterChg>
      <pc:sldMasterChg chg="addSp">
        <pc:chgData name="Jayarathna, Sampath" userId="10951a6d-3610-4a87-8b75-8e5b3ed3f097" providerId="ADAL" clId="{9DB91F10-A0C3-42F3-8961-12630A92AFF0}" dt="2021-10-19T20:52:26.907" v="0"/>
        <pc:sldMasterMkLst>
          <pc:docMk/>
          <pc:sldMasterMk cId="2092913045" sldId="2147483840"/>
        </pc:sldMasterMkLst>
        <pc:cxnChg chg="add">
          <ac:chgData name="Jayarathna, Sampath" userId="10951a6d-3610-4a87-8b75-8e5b3ed3f097" providerId="ADAL" clId="{9DB91F10-A0C3-42F3-8961-12630A92AFF0}" dt="2021-10-19T20:52:26.907" v="0"/>
          <ac:cxnSpMkLst>
            <pc:docMk/>
            <pc:sldMasterMk cId="2092913045" sldId="2147483840"/>
            <ac:cxnSpMk id="7" creationId="{C6C97F91-BA5B-4E33-86DB-8CBDD5B65490}"/>
          </ac:cxnSpMkLst>
        </pc:cxn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2/25/2022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2/25/2022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385051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779963" y="0"/>
            <a:ext cx="3656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9" name="Rectangle 3"/>
          <p:cNvSpPr>
            <a:spLocks noChangeArrowheads="1"/>
          </p:cNvSpPr>
          <p:nvPr/>
        </p:nvSpPr>
        <p:spPr bwMode="auto">
          <a:xfrm>
            <a:off x="4779963" y="8686800"/>
            <a:ext cx="3656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3</a:t>
            </a:r>
          </a:p>
        </p:txBody>
      </p:sp>
      <p:sp>
        <p:nvSpPr>
          <p:cNvPr id="9220" name="Rectangle 4"/>
          <p:cNvSpPr>
            <a:spLocks noChangeArrowheads="1"/>
          </p:cNvSpPr>
          <p:nvPr/>
        </p:nvSpPr>
        <p:spPr bwMode="auto">
          <a:xfrm>
            <a:off x="0" y="8686800"/>
            <a:ext cx="365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Rectangle 5"/>
          <p:cNvSpPr>
            <a:spLocks noChangeArrowheads="1"/>
          </p:cNvSpPr>
          <p:nvPr/>
        </p:nvSpPr>
        <p:spPr bwMode="auto">
          <a:xfrm>
            <a:off x="0" y="0"/>
            <a:ext cx="365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Rectangle 6"/>
          <p:cNvSpPr>
            <a:spLocks noGrp="1" noRot="1" noChangeAspect="1" noChangeArrowheads="1" noTextEdit="1"/>
          </p:cNvSpPr>
          <p:nvPr>
            <p:ph type="sldImg"/>
          </p:nvPr>
        </p:nvSpPr>
        <p:spPr>
          <a:xfrm>
            <a:off x="381000" y="685800"/>
            <a:ext cx="6096000" cy="3429000"/>
          </a:xfrm>
          <a:ln cap="flat"/>
        </p:spPr>
      </p:sp>
      <p:sp>
        <p:nvSpPr>
          <p:cNvPr id="9223"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59527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F7A8E40-6D0B-4BF7-9175-D28370F8D0AD}" type="slidenum">
              <a:rPr lang="el-GR" altLang="en-US" sz="1300"/>
              <a:pPr eaLnBrk="1" hangingPunct="1"/>
              <a:t>22</a:t>
            </a:fld>
            <a:endParaRPr lang="el-GR" altLang="en-US" sz="1300"/>
          </a:p>
        </p:txBody>
      </p:sp>
      <p:sp>
        <p:nvSpPr>
          <p:cNvPr id="7170" name="Rectangle 2"/>
          <p:cNvSpPr>
            <a:spLocks noGrp="1" noRot="1" noChangeAspect="1" noChangeArrowheads="1" noTextEdit="1"/>
          </p:cNvSpPr>
          <p:nvPr>
            <p:ph type="sldImg"/>
          </p:nvPr>
        </p:nvSpPr>
        <p:spPr>
          <a:xfrm>
            <a:off x="381000" y="685800"/>
            <a:ext cx="6096000" cy="3429000"/>
          </a:xfrm>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2134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F7A8E40-6D0B-4BF7-9175-D28370F8D0AD}" type="slidenum">
              <a:rPr lang="el-GR" altLang="en-US" sz="1300"/>
              <a:pPr eaLnBrk="1" hangingPunct="1"/>
              <a:t>24</a:t>
            </a:fld>
            <a:endParaRPr lang="el-GR" altLang="en-US" sz="1300"/>
          </a:p>
        </p:txBody>
      </p:sp>
      <p:sp>
        <p:nvSpPr>
          <p:cNvPr id="7170" name="Rectangle 2"/>
          <p:cNvSpPr>
            <a:spLocks noGrp="1" noRot="1" noChangeAspect="1" noChangeArrowheads="1" noTextEdit="1"/>
          </p:cNvSpPr>
          <p:nvPr>
            <p:ph type="sldImg"/>
          </p:nvPr>
        </p:nvSpPr>
        <p:spPr>
          <a:xfrm>
            <a:off x="381000" y="685800"/>
            <a:ext cx="6096000" cy="3429000"/>
          </a:xfrm>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688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F7A8E40-6D0B-4BF7-9175-D28370F8D0AD}" type="slidenum">
              <a:rPr lang="el-GR" altLang="en-US" sz="1300"/>
              <a:pPr eaLnBrk="1" hangingPunct="1"/>
              <a:t>25</a:t>
            </a:fld>
            <a:endParaRPr lang="el-GR" altLang="en-US" sz="1300"/>
          </a:p>
        </p:txBody>
      </p:sp>
      <p:sp>
        <p:nvSpPr>
          <p:cNvPr id="7170" name="Rectangle 2"/>
          <p:cNvSpPr>
            <a:spLocks noGrp="1" noRot="1" noChangeAspect="1" noChangeArrowheads="1" noTextEdit="1"/>
          </p:cNvSpPr>
          <p:nvPr>
            <p:ph type="sldImg"/>
          </p:nvPr>
        </p:nvSpPr>
        <p:spPr>
          <a:xfrm>
            <a:off x="381000" y="685800"/>
            <a:ext cx="6096000" cy="3429000"/>
          </a:xfrm>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688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F7A8E40-6D0B-4BF7-9175-D28370F8D0AD}" type="slidenum">
              <a:rPr lang="el-GR" altLang="en-US" sz="1300"/>
              <a:pPr eaLnBrk="1" hangingPunct="1"/>
              <a:t>26</a:t>
            </a:fld>
            <a:endParaRPr lang="el-GR" altLang="en-US" sz="1300"/>
          </a:p>
        </p:txBody>
      </p:sp>
      <p:sp>
        <p:nvSpPr>
          <p:cNvPr id="7170" name="Rectangle 2"/>
          <p:cNvSpPr>
            <a:spLocks noGrp="1" noRot="1" noChangeAspect="1" noChangeArrowheads="1" noTextEdit="1"/>
          </p:cNvSpPr>
          <p:nvPr>
            <p:ph type="sldImg"/>
          </p:nvPr>
        </p:nvSpPr>
        <p:spPr>
          <a:xfrm>
            <a:off x="381000" y="685800"/>
            <a:ext cx="6096000" cy="3429000"/>
          </a:xfrm>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688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F7A8E40-6D0B-4BF7-9175-D28370F8D0AD}" type="slidenum">
              <a:rPr lang="el-GR" altLang="en-US" sz="1300"/>
              <a:pPr eaLnBrk="1" hangingPunct="1"/>
              <a:t>27</a:t>
            </a:fld>
            <a:endParaRPr lang="el-GR" altLang="en-US" sz="1300"/>
          </a:p>
        </p:txBody>
      </p:sp>
      <p:sp>
        <p:nvSpPr>
          <p:cNvPr id="7170" name="Rectangle 2"/>
          <p:cNvSpPr>
            <a:spLocks noGrp="1" noRot="1" noChangeAspect="1" noChangeArrowheads="1" noTextEdit="1"/>
          </p:cNvSpPr>
          <p:nvPr>
            <p:ph type="sldImg"/>
          </p:nvPr>
        </p:nvSpPr>
        <p:spPr>
          <a:xfrm>
            <a:off x="381000" y="685800"/>
            <a:ext cx="6096000" cy="3429000"/>
          </a:xfrm>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688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F7A8E40-6D0B-4BF7-9175-D28370F8D0AD}" type="slidenum">
              <a:rPr lang="el-GR" altLang="en-US" sz="1300"/>
              <a:pPr eaLnBrk="1" hangingPunct="1"/>
              <a:t>29</a:t>
            </a:fld>
            <a:endParaRPr lang="el-GR" altLang="en-US" sz="1300"/>
          </a:p>
        </p:txBody>
      </p:sp>
      <p:sp>
        <p:nvSpPr>
          <p:cNvPr id="7170" name="Rectangle 2"/>
          <p:cNvSpPr>
            <a:spLocks noGrp="1" noRot="1" noChangeAspect="1" noChangeArrowheads="1" noTextEdit="1"/>
          </p:cNvSpPr>
          <p:nvPr>
            <p:ph type="sldImg"/>
          </p:nvPr>
        </p:nvSpPr>
        <p:spPr>
          <a:xfrm>
            <a:off x="381000" y="685800"/>
            <a:ext cx="6096000" cy="3429000"/>
          </a:xfrm>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36267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326398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405327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305293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61152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310384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216798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193200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262998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15667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252304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358220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C6C97F91-BA5B-4E33-86DB-8CBDD5B65490}"/>
              </a:ext>
            </a:extLst>
          </p:cNvPr>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291304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js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cs.odu.edu/~sampath/courses/data/books.js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2368062" y="2877271"/>
            <a:ext cx="7156938" cy="2387600"/>
          </a:xfrm>
        </p:spPr>
        <p:txBody>
          <a:bodyPr>
            <a:normAutofit/>
          </a:bodyPr>
          <a:lstStyle/>
          <a:p>
            <a:r>
              <a:rPr lang="en-US" sz="3600"/>
              <a:t>Module 6- </a:t>
            </a:r>
            <a:r>
              <a:rPr lang="en-US" sz="3600" dirty="0"/>
              <a:t>Semi-Structured Data (XML, JSON)</a:t>
            </a:r>
          </a:p>
        </p:txBody>
      </p:sp>
      <p:sp>
        <p:nvSpPr>
          <p:cNvPr id="8" name="Rectangle 3"/>
          <p:cNvSpPr>
            <a:spLocks noGrp="1" noChangeArrowheads="1"/>
          </p:cNvSpPr>
          <p:nvPr>
            <p:ph type="subTitle" idx="1"/>
          </p:nvPr>
        </p:nvSpPr>
        <p:spPr>
          <a:xfrm>
            <a:off x="2494384" y="5380725"/>
            <a:ext cx="6867330" cy="1156214"/>
          </a:xfrm>
          <a:noFill/>
        </p:spPr>
        <p:txBody>
          <a:bodyPr wrap="square">
            <a:spAutoFit/>
          </a:bodyPr>
          <a:lstStyle/>
          <a:p>
            <a:pPr eaLnBrk="1" hangingPunct="1"/>
            <a:r>
              <a:rPr lang="en-US" altLang="en-US" sz="2400" dirty="0">
                <a:latin typeface="Times New Roman" panose="02020603050405020304" pitchFamily="18" charset="0"/>
                <a:cs typeface="Times New Roman" panose="02020603050405020304" pitchFamily="18" charset="0"/>
              </a:rPr>
              <a:t>Dr. Sampath Jayarathna</a:t>
            </a:r>
          </a:p>
          <a:p>
            <a:pPr eaLnBrk="1" hangingPunct="1"/>
            <a:r>
              <a:rPr lang="en-US" altLang="en-US" sz="2400" dirty="0">
                <a:latin typeface="Times New Roman" panose="02020603050405020304" pitchFamily="18" charset="0"/>
                <a:cs typeface="Times New Roman" panose="02020603050405020304" pitchFamily="18" charset="0"/>
              </a:rPr>
              <a:t>Old Dominion University</a:t>
            </a:r>
          </a:p>
          <a:p>
            <a:r>
              <a:rPr lang="en-US" sz="1400" dirty="0"/>
              <a:t> </a:t>
            </a:r>
            <a:endParaRPr lang="en-US" alt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dirty="0"/>
          </a:p>
        </p:txBody>
      </p:sp>
      <p:pic>
        <p:nvPicPr>
          <p:cNvPr id="3" name="Picture 2"/>
          <p:cNvPicPr>
            <a:picLocks noChangeAspect="1"/>
          </p:cNvPicPr>
          <p:nvPr/>
        </p:nvPicPr>
        <p:blipFill>
          <a:blip r:embed="rId3"/>
          <a:stretch>
            <a:fillRect/>
          </a:stretch>
        </p:blipFill>
        <p:spPr>
          <a:xfrm>
            <a:off x="1863278" y="202873"/>
            <a:ext cx="3435183" cy="1159162"/>
          </a:xfrm>
          <a:prstGeom prst="rect">
            <a:avLst/>
          </a:prstGeom>
        </p:spPr>
      </p:pic>
      <p:sp>
        <p:nvSpPr>
          <p:cNvPr id="7" name="TextBox 6"/>
          <p:cNvSpPr txBox="1"/>
          <p:nvPr/>
        </p:nvSpPr>
        <p:spPr>
          <a:xfrm>
            <a:off x="2916594" y="1362035"/>
            <a:ext cx="6358812" cy="1938992"/>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CS 620 / DASC 600</a:t>
            </a:r>
          </a:p>
          <a:p>
            <a:pPr algn="ctr"/>
            <a:r>
              <a:rPr lang="en-US" sz="4000" dirty="0">
                <a:latin typeface="Times New Roman" panose="02020603050405020304" pitchFamily="18" charset="0"/>
                <a:cs typeface="Times New Roman" panose="02020603050405020304" pitchFamily="18" charset="0"/>
              </a:rPr>
              <a:t>Introduction to Data Science &amp; Analytics</a:t>
            </a:r>
          </a:p>
        </p:txBody>
      </p:sp>
    </p:spTree>
    <p:extLst>
      <p:ext uri="{BB962C8B-B14F-4D97-AF65-F5344CB8AC3E}">
        <p14:creationId xmlns:p14="http://schemas.microsoft.com/office/powerpoint/2010/main" val="199065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12560" y="365127"/>
            <a:ext cx="11052698" cy="1325563"/>
          </a:xfrm>
        </p:spPr>
        <p:txBody>
          <a:bodyPr/>
          <a:lstStyle/>
          <a:p>
            <a:r>
              <a:rPr lang="en-US" altLang="en-US" dirty="0"/>
              <a:t>6.1.3 Comparison with Structured (Relational) Data</a:t>
            </a:r>
          </a:p>
        </p:txBody>
      </p:sp>
      <p:sp>
        <p:nvSpPr>
          <p:cNvPr id="190467" name="Rectangle 3"/>
          <p:cNvSpPr>
            <a:spLocks noGrp="1" noChangeArrowheads="1"/>
          </p:cNvSpPr>
          <p:nvPr>
            <p:ph idx="1"/>
          </p:nvPr>
        </p:nvSpPr>
        <p:spPr/>
        <p:txBody>
          <a:bodyPr/>
          <a:lstStyle/>
          <a:p>
            <a:r>
              <a:rPr lang="en-US" altLang="en-US" dirty="0"/>
              <a:t>Inefficient: tags, which in effect represent schema information, are repeated</a:t>
            </a:r>
          </a:p>
          <a:p>
            <a:r>
              <a:rPr lang="en-US" altLang="en-US" dirty="0"/>
              <a:t>Better than relational tuples as a data-exchange format</a:t>
            </a:r>
          </a:p>
          <a:p>
            <a:pPr lvl="1"/>
            <a:r>
              <a:rPr lang="en-US" altLang="en-US" dirty="0"/>
              <a:t>Unlike relational tuples, XML data is self-documenting due to presence of tags</a:t>
            </a:r>
          </a:p>
          <a:p>
            <a:pPr lvl="1"/>
            <a:r>
              <a:rPr lang="en-US" altLang="en-US" dirty="0"/>
              <a:t>Non-rigid format: tags can be added</a:t>
            </a:r>
          </a:p>
          <a:p>
            <a:pPr lvl="1"/>
            <a:r>
              <a:rPr lang="en-US" altLang="en-US" dirty="0"/>
              <a:t>Allows nested structures</a:t>
            </a:r>
          </a:p>
          <a:p>
            <a:pPr lvl="1"/>
            <a:r>
              <a:rPr lang="en-US" altLang="en-US" dirty="0"/>
              <a:t>Wide acceptance, not only in database systems, but also in browsers, tools, and applications</a:t>
            </a:r>
          </a:p>
        </p:txBody>
      </p:sp>
    </p:spTree>
    <p:extLst>
      <p:ext uri="{BB962C8B-B14F-4D97-AF65-F5344CB8AC3E}">
        <p14:creationId xmlns:p14="http://schemas.microsoft.com/office/powerpoint/2010/main" val="32348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4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04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04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dirty="0"/>
              <a:t>6.1.4 Structure of XML Data</a:t>
            </a:r>
          </a:p>
        </p:txBody>
      </p:sp>
      <p:sp>
        <p:nvSpPr>
          <p:cNvPr id="144387" name="Rectangle 3"/>
          <p:cNvSpPr>
            <a:spLocks noGrp="1" noChangeArrowheads="1"/>
          </p:cNvSpPr>
          <p:nvPr>
            <p:ph idx="1"/>
          </p:nvPr>
        </p:nvSpPr>
        <p:spPr/>
        <p:txBody>
          <a:bodyPr>
            <a:normAutofit lnSpcReduction="10000"/>
          </a:bodyPr>
          <a:lstStyle/>
          <a:p>
            <a:r>
              <a:rPr lang="en-US" altLang="en-US" b="1" dirty="0">
                <a:solidFill>
                  <a:schemeClr val="tx2"/>
                </a:solidFill>
              </a:rPr>
              <a:t>Tag</a:t>
            </a:r>
            <a:r>
              <a:rPr lang="en-US" altLang="en-US" dirty="0"/>
              <a:t>:  label for a section of data</a:t>
            </a:r>
          </a:p>
          <a:p>
            <a:r>
              <a:rPr lang="en-US" altLang="en-US" b="1" dirty="0">
                <a:solidFill>
                  <a:schemeClr val="tx2"/>
                </a:solidFill>
              </a:rPr>
              <a:t>Element</a:t>
            </a:r>
            <a:r>
              <a:rPr lang="en-US" altLang="en-US" dirty="0"/>
              <a:t>: section of data beginning with &lt;</a:t>
            </a:r>
            <a:r>
              <a:rPr lang="en-US" altLang="en-US" i="1" dirty="0" err="1"/>
              <a:t>tagname</a:t>
            </a:r>
            <a:r>
              <a:rPr lang="en-US" altLang="en-US" dirty="0"/>
              <a:t>&gt; and ending with matching &lt;/</a:t>
            </a:r>
            <a:r>
              <a:rPr lang="en-US" altLang="en-US" i="1" dirty="0" err="1"/>
              <a:t>tagname</a:t>
            </a:r>
            <a:r>
              <a:rPr lang="en-US" altLang="en-US" dirty="0"/>
              <a:t>&gt;</a:t>
            </a:r>
          </a:p>
          <a:p>
            <a:r>
              <a:rPr lang="en-US" altLang="en-US" dirty="0"/>
              <a:t>Elements must be properly </a:t>
            </a:r>
            <a:r>
              <a:rPr lang="en-US" altLang="en-US" dirty="0">
                <a:solidFill>
                  <a:schemeClr val="tx2"/>
                </a:solidFill>
              </a:rPr>
              <a:t>nested</a:t>
            </a:r>
          </a:p>
          <a:p>
            <a:pPr lvl="1"/>
            <a:r>
              <a:rPr lang="en-US" altLang="en-US" dirty="0"/>
              <a:t>Proper nesting</a:t>
            </a:r>
          </a:p>
          <a:p>
            <a:pPr lvl="2"/>
            <a:r>
              <a:rPr lang="en-US" altLang="en-US" dirty="0"/>
              <a:t> </a:t>
            </a:r>
            <a:r>
              <a:rPr lang="en-US" altLang="en-US" dirty="0">
                <a:solidFill>
                  <a:srgbClr val="993300"/>
                </a:solidFill>
              </a:rPr>
              <a:t>&lt;account&gt; … &lt;balance&gt;  …. &lt;/balance&gt; &lt;/account&gt; </a:t>
            </a:r>
          </a:p>
          <a:p>
            <a:pPr lvl="1"/>
            <a:r>
              <a:rPr lang="en-US" altLang="en-US" dirty="0"/>
              <a:t>Improper nesting </a:t>
            </a:r>
          </a:p>
          <a:p>
            <a:pPr lvl="2"/>
            <a:r>
              <a:rPr lang="en-US" altLang="en-US" dirty="0"/>
              <a:t> </a:t>
            </a:r>
            <a:r>
              <a:rPr lang="en-US" altLang="en-US" dirty="0">
                <a:solidFill>
                  <a:srgbClr val="993300"/>
                </a:solidFill>
              </a:rPr>
              <a:t>&lt;account&gt; … &lt;balance&gt;  …. &lt;/account&gt; &lt;/balance&gt; </a:t>
            </a:r>
          </a:p>
          <a:p>
            <a:pPr lvl="1"/>
            <a:r>
              <a:rPr lang="en-US" altLang="en-US" dirty="0"/>
              <a:t>Formally:  every start tag must have a unique matching end tag, that is in the context of the same parent element.</a:t>
            </a:r>
          </a:p>
          <a:p>
            <a:r>
              <a:rPr lang="en-US" altLang="en-US" dirty="0"/>
              <a:t>Every document must have a single top-level element</a:t>
            </a:r>
          </a:p>
          <a:p>
            <a:pPr lvl="1"/>
            <a:endParaRPr lang="en-US" altLang="en-US" dirty="0"/>
          </a:p>
          <a:p>
            <a:pPr lvl="2">
              <a:buFont typeface="Webdings" charset="2"/>
              <a:buNone/>
            </a:pPr>
            <a:endParaRPr lang="en-US" altLang="en-US" dirty="0"/>
          </a:p>
        </p:txBody>
      </p:sp>
    </p:spTree>
    <p:extLst>
      <p:ext uri="{BB962C8B-B14F-4D97-AF65-F5344CB8AC3E}">
        <p14:creationId xmlns:p14="http://schemas.microsoft.com/office/powerpoint/2010/main" val="405636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4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438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438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438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4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title"/>
          </p:nvPr>
        </p:nvSpPr>
        <p:spPr/>
        <p:txBody>
          <a:bodyPr/>
          <a:lstStyle/>
          <a:p>
            <a:r>
              <a:rPr lang="en-US" altLang="en-US" dirty="0"/>
              <a:t>Example XML document</a:t>
            </a:r>
          </a:p>
        </p:txBody>
      </p:sp>
      <p:sp>
        <p:nvSpPr>
          <p:cNvPr id="100355" name="Rectangle 3"/>
          <p:cNvSpPr>
            <a:spLocks noGrp="1" noChangeArrowheads="1"/>
          </p:cNvSpPr>
          <p:nvPr>
            <p:ph type="body" idx="4294967295"/>
          </p:nvPr>
        </p:nvSpPr>
        <p:spPr>
          <a:xfrm>
            <a:off x="0" y="1557338"/>
            <a:ext cx="8001000" cy="5181600"/>
          </a:xfrm>
        </p:spPr>
        <p:txBody>
          <a:bodyPr>
            <a:normAutofit lnSpcReduction="10000"/>
          </a:bodyPr>
          <a:lstStyle/>
          <a:p>
            <a:pPr>
              <a:lnSpc>
                <a:spcPct val="70000"/>
              </a:lnSpc>
              <a:buFont typeface="Monotype Sorts" charset="2"/>
              <a:buNone/>
            </a:pPr>
            <a:r>
              <a:rPr lang="en-US" altLang="en-US" dirty="0"/>
              <a:t>	</a:t>
            </a:r>
            <a:r>
              <a:rPr lang="en-US" altLang="en-US" sz="2400" dirty="0">
                <a:solidFill>
                  <a:schemeClr val="accent2">
                    <a:lumMod val="50000"/>
                  </a:schemeClr>
                </a:solidFill>
              </a:rPr>
              <a:t> </a:t>
            </a:r>
            <a:r>
              <a:rPr lang="en-US" sz="2400" dirty="0">
                <a:solidFill>
                  <a:schemeClr val="accent2">
                    <a:lumMod val="50000"/>
                  </a:schemeClr>
                </a:solidFill>
              </a:rPr>
              <a:t>&lt;?xml version = "1.0"?&gt;</a:t>
            </a:r>
            <a:r>
              <a:rPr lang="en-US" altLang="en-US" dirty="0"/>
              <a:t> </a:t>
            </a:r>
          </a:p>
          <a:p>
            <a:pPr>
              <a:lnSpc>
                <a:spcPct val="70000"/>
              </a:lnSpc>
              <a:buFont typeface="Monotype Sorts" charset="2"/>
              <a:buNone/>
            </a:pPr>
            <a:r>
              <a:rPr lang="en-US" altLang="en-US" dirty="0"/>
              <a:t>   &lt;bank-1&gt;</a:t>
            </a:r>
            <a:br>
              <a:rPr lang="en-US" altLang="en-US" dirty="0"/>
            </a:br>
            <a:r>
              <a:rPr lang="en-US" altLang="en-US" dirty="0">
                <a:solidFill>
                  <a:srgbClr val="993300"/>
                </a:solidFill>
              </a:rPr>
              <a:t>   </a:t>
            </a:r>
            <a:r>
              <a:rPr lang="en-US" altLang="en-US" sz="2400" dirty="0">
                <a:solidFill>
                  <a:srgbClr val="993300"/>
                </a:solidFill>
              </a:rPr>
              <a:t>   </a:t>
            </a:r>
            <a:r>
              <a:rPr lang="en-US" altLang="en-US" dirty="0">
                <a:solidFill>
                  <a:srgbClr val="993300"/>
                </a:solidFill>
              </a:rPr>
              <a:t>&lt;customer&gt;</a:t>
            </a:r>
          </a:p>
          <a:p>
            <a:pPr lvl="1">
              <a:lnSpc>
                <a:spcPct val="70000"/>
              </a:lnSpc>
              <a:buFont typeface="Monotype Sorts" charset="2"/>
              <a:buNone/>
            </a:pPr>
            <a:r>
              <a:rPr lang="en-US" altLang="en-US" dirty="0">
                <a:solidFill>
                  <a:srgbClr val="993300"/>
                </a:solidFill>
              </a:rPr>
              <a:t>	      </a:t>
            </a:r>
            <a:r>
              <a:rPr lang="en-US" altLang="en-US" sz="2000" dirty="0">
                <a:solidFill>
                  <a:srgbClr val="993300"/>
                </a:solidFill>
              </a:rPr>
              <a:t>&lt;</a:t>
            </a:r>
            <a:r>
              <a:rPr lang="en-US" altLang="en-US" sz="2000" dirty="0" err="1">
                <a:solidFill>
                  <a:srgbClr val="993300"/>
                </a:solidFill>
              </a:rPr>
              <a:t>customer_name</a:t>
            </a:r>
            <a:r>
              <a:rPr lang="en-US" altLang="en-US" sz="2000" dirty="0">
                <a:solidFill>
                  <a:srgbClr val="993300"/>
                </a:solidFill>
              </a:rPr>
              <a:t>&gt; Hayes &lt;/</a:t>
            </a:r>
            <a:r>
              <a:rPr lang="en-US" altLang="en-US" sz="2000" dirty="0" err="1">
                <a:solidFill>
                  <a:srgbClr val="993300"/>
                </a:solidFill>
              </a:rPr>
              <a:t>customer_name</a:t>
            </a:r>
            <a:r>
              <a:rPr lang="en-US" altLang="en-US" sz="2000" dirty="0">
                <a:solidFill>
                  <a:srgbClr val="993300"/>
                </a:solidFill>
              </a:rPr>
              <a:t>&gt;</a:t>
            </a:r>
          </a:p>
          <a:p>
            <a:pPr lvl="1">
              <a:lnSpc>
                <a:spcPct val="70000"/>
              </a:lnSpc>
              <a:buFont typeface="Monotype Sorts" charset="2"/>
              <a:buNone/>
            </a:pPr>
            <a:r>
              <a:rPr lang="en-US" altLang="en-US" sz="2000" dirty="0">
                <a:solidFill>
                  <a:srgbClr val="993300"/>
                </a:solidFill>
              </a:rPr>
              <a:t>	      &lt;customer_street&gt; Main &lt;/customer_street&gt;</a:t>
            </a:r>
          </a:p>
          <a:p>
            <a:pPr lvl="1">
              <a:lnSpc>
                <a:spcPct val="70000"/>
              </a:lnSpc>
              <a:buFont typeface="Monotype Sorts" charset="2"/>
              <a:buNone/>
            </a:pPr>
            <a:r>
              <a:rPr lang="en-US" altLang="en-US" sz="2000" dirty="0">
                <a:solidFill>
                  <a:srgbClr val="993300"/>
                </a:solidFill>
              </a:rPr>
              <a:t>	      &lt;</a:t>
            </a:r>
            <a:r>
              <a:rPr lang="en-US" altLang="en-US" sz="2000" dirty="0" err="1">
                <a:solidFill>
                  <a:srgbClr val="993300"/>
                </a:solidFill>
              </a:rPr>
              <a:t>customer_city</a:t>
            </a:r>
            <a:r>
              <a:rPr lang="en-US" altLang="en-US" sz="2000" dirty="0">
                <a:solidFill>
                  <a:srgbClr val="993300"/>
                </a:solidFill>
              </a:rPr>
              <a:t>&gt;     Harrison &lt;/</a:t>
            </a:r>
            <a:r>
              <a:rPr lang="en-US" altLang="en-US" sz="2000" dirty="0" err="1">
                <a:solidFill>
                  <a:srgbClr val="993300"/>
                </a:solidFill>
              </a:rPr>
              <a:t>customer_city</a:t>
            </a:r>
            <a:r>
              <a:rPr lang="en-US" altLang="en-US" sz="2000" dirty="0">
                <a:solidFill>
                  <a:srgbClr val="993300"/>
                </a:solidFill>
              </a:rPr>
              <a:t>&gt;</a:t>
            </a:r>
          </a:p>
          <a:p>
            <a:pPr lvl="1">
              <a:lnSpc>
                <a:spcPct val="70000"/>
              </a:lnSpc>
              <a:buFont typeface="Monotype Sorts" charset="2"/>
              <a:buNone/>
            </a:pPr>
            <a:r>
              <a:rPr lang="en-US" altLang="en-US" sz="2000" dirty="0">
                <a:solidFill>
                  <a:srgbClr val="993300"/>
                </a:solidFill>
              </a:rPr>
              <a:t>	      </a:t>
            </a:r>
            <a:r>
              <a:rPr lang="en-US" altLang="en-US" sz="2000" dirty="0">
                <a:solidFill>
                  <a:srgbClr val="006666"/>
                </a:solidFill>
              </a:rPr>
              <a:t>&lt;account&gt;</a:t>
            </a:r>
          </a:p>
          <a:p>
            <a:pPr lvl="2">
              <a:lnSpc>
                <a:spcPct val="70000"/>
              </a:lnSpc>
              <a:buFont typeface="Webdings" charset="2"/>
              <a:buNone/>
            </a:pPr>
            <a:r>
              <a:rPr lang="en-US" altLang="en-US" sz="2000" dirty="0">
                <a:solidFill>
                  <a:srgbClr val="006666"/>
                </a:solidFill>
              </a:rPr>
              <a:t>	     &lt;account_number&gt; A-102 &lt;/account_number&gt;</a:t>
            </a:r>
          </a:p>
          <a:p>
            <a:pPr lvl="2">
              <a:lnSpc>
                <a:spcPct val="70000"/>
              </a:lnSpc>
              <a:buFont typeface="Webdings" charset="2"/>
              <a:buNone/>
            </a:pPr>
            <a:r>
              <a:rPr lang="en-US" altLang="en-US" sz="2000" dirty="0">
                <a:solidFill>
                  <a:srgbClr val="006666"/>
                </a:solidFill>
              </a:rPr>
              <a:t>	     &lt;</a:t>
            </a:r>
            <a:r>
              <a:rPr lang="en-US" altLang="en-US" sz="2000" dirty="0" err="1">
                <a:solidFill>
                  <a:srgbClr val="006666"/>
                </a:solidFill>
              </a:rPr>
              <a:t>branch_name</a:t>
            </a:r>
            <a:r>
              <a:rPr lang="en-US" altLang="en-US" sz="2000" dirty="0">
                <a:solidFill>
                  <a:srgbClr val="006666"/>
                </a:solidFill>
              </a:rPr>
              <a:t>&gt;      </a:t>
            </a:r>
            <a:r>
              <a:rPr lang="en-US" altLang="en-US" sz="2000" dirty="0" err="1">
                <a:solidFill>
                  <a:srgbClr val="006666"/>
                </a:solidFill>
              </a:rPr>
              <a:t>Perryridge</a:t>
            </a:r>
            <a:r>
              <a:rPr lang="en-US" altLang="en-US" sz="2000" dirty="0">
                <a:solidFill>
                  <a:srgbClr val="006666"/>
                </a:solidFill>
              </a:rPr>
              <a:t> &lt;/</a:t>
            </a:r>
            <a:r>
              <a:rPr lang="en-US" altLang="en-US" sz="2000" dirty="0" err="1">
                <a:solidFill>
                  <a:srgbClr val="006666"/>
                </a:solidFill>
              </a:rPr>
              <a:t>branch_name</a:t>
            </a:r>
            <a:r>
              <a:rPr lang="en-US" altLang="en-US" sz="2000" dirty="0">
                <a:solidFill>
                  <a:srgbClr val="006666"/>
                </a:solidFill>
              </a:rPr>
              <a:t>&gt;</a:t>
            </a:r>
          </a:p>
          <a:p>
            <a:pPr lvl="2">
              <a:lnSpc>
                <a:spcPct val="70000"/>
              </a:lnSpc>
              <a:buFont typeface="Webdings" charset="2"/>
              <a:buNone/>
            </a:pPr>
            <a:r>
              <a:rPr lang="en-US" altLang="en-US" sz="2000" dirty="0">
                <a:solidFill>
                  <a:srgbClr val="006666"/>
                </a:solidFill>
              </a:rPr>
              <a:t>	     &lt;balance&gt;               400 &lt;/balance&gt;</a:t>
            </a:r>
          </a:p>
          <a:p>
            <a:pPr lvl="1">
              <a:lnSpc>
                <a:spcPct val="70000"/>
              </a:lnSpc>
              <a:buFont typeface="Monotype Sorts" charset="2"/>
              <a:buNone/>
            </a:pPr>
            <a:r>
              <a:rPr lang="en-US" altLang="en-US" sz="2000" dirty="0">
                <a:solidFill>
                  <a:srgbClr val="006666"/>
                </a:solidFill>
              </a:rPr>
              <a:t>	      &lt;/account&gt;</a:t>
            </a:r>
          </a:p>
          <a:p>
            <a:pPr lvl="1">
              <a:lnSpc>
                <a:spcPct val="70000"/>
              </a:lnSpc>
              <a:buFont typeface="Monotype Sorts" charset="2"/>
              <a:buNone/>
            </a:pPr>
            <a:r>
              <a:rPr lang="en-US" altLang="en-US" sz="2000" dirty="0">
                <a:solidFill>
                  <a:srgbClr val="006666"/>
                </a:solidFill>
              </a:rPr>
              <a:t>          &lt;account&gt;</a:t>
            </a:r>
          </a:p>
          <a:p>
            <a:pPr lvl="1">
              <a:lnSpc>
                <a:spcPct val="70000"/>
              </a:lnSpc>
              <a:buFont typeface="Monotype Sorts" charset="2"/>
              <a:buNone/>
            </a:pPr>
            <a:r>
              <a:rPr lang="en-US" altLang="en-US" sz="2000" dirty="0">
                <a:solidFill>
                  <a:srgbClr val="006666"/>
                </a:solidFill>
              </a:rPr>
              <a:t>               …</a:t>
            </a:r>
          </a:p>
          <a:p>
            <a:pPr lvl="1">
              <a:lnSpc>
                <a:spcPct val="70000"/>
              </a:lnSpc>
              <a:buFont typeface="Monotype Sorts" charset="2"/>
              <a:buNone/>
            </a:pPr>
            <a:r>
              <a:rPr lang="en-US" altLang="en-US" sz="2000" dirty="0">
                <a:solidFill>
                  <a:srgbClr val="006666"/>
                </a:solidFill>
              </a:rPr>
              <a:t>          &lt;/account&gt;</a:t>
            </a:r>
          </a:p>
          <a:p>
            <a:pPr>
              <a:lnSpc>
                <a:spcPct val="70000"/>
              </a:lnSpc>
              <a:buFont typeface="Monotype Sorts" charset="2"/>
              <a:buNone/>
            </a:pPr>
            <a:r>
              <a:rPr lang="en-US" altLang="en-US" dirty="0">
                <a:solidFill>
                  <a:srgbClr val="993300"/>
                </a:solidFill>
              </a:rPr>
              <a:t>	       &lt;/customer&gt;</a:t>
            </a:r>
            <a:br>
              <a:rPr lang="en-US" altLang="en-US" dirty="0">
                <a:solidFill>
                  <a:srgbClr val="993300"/>
                </a:solidFill>
              </a:rPr>
            </a:br>
            <a:r>
              <a:rPr lang="en-US" altLang="en-US" dirty="0">
                <a:solidFill>
                  <a:srgbClr val="993300"/>
                </a:solidFill>
              </a:rPr>
              <a:t>         .</a:t>
            </a:r>
            <a:br>
              <a:rPr lang="en-US" altLang="en-US" dirty="0">
                <a:solidFill>
                  <a:srgbClr val="993300"/>
                </a:solidFill>
              </a:rPr>
            </a:br>
            <a:r>
              <a:rPr lang="en-US" altLang="en-US" dirty="0">
                <a:solidFill>
                  <a:srgbClr val="993300"/>
                </a:solidFill>
              </a:rPr>
              <a:t>         .</a:t>
            </a:r>
          </a:p>
          <a:p>
            <a:pPr>
              <a:lnSpc>
                <a:spcPct val="70000"/>
              </a:lnSpc>
              <a:buFont typeface="Monotype Sorts" charset="2"/>
              <a:buNone/>
            </a:pPr>
            <a:r>
              <a:rPr lang="en-US" altLang="en-US" dirty="0">
                <a:solidFill>
                  <a:srgbClr val="993300"/>
                </a:solidFill>
              </a:rPr>
              <a:t>   </a:t>
            </a:r>
            <a:r>
              <a:rPr lang="en-US" altLang="en-US" dirty="0"/>
              <a:t>&lt;/bank-1&gt;</a:t>
            </a:r>
          </a:p>
        </p:txBody>
      </p:sp>
    </p:spTree>
    <p:extLst>
      <p:ext uri="{BB962C8B-B14F-4D97-AF65-F5344CB8AC3E}">
        <p14:creationId xmlns:p14="http://schemas.microsoft.com/office/powerpoint/2010/main" val="2106176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dirty="0"/>
              <a:t>6.1.4 Structure of XML Data (Cont.)</a:t>
            </a:r>
          </a:p>
        </p:txBody>
      </p:sp>
      <p:sp>
        <p:nvSpPr>
          <p:cNvPr id="98307" name="Rectangle 3"/>
          <p:cNvSpPr>
            <a:spLocks noGrp="1" noChangeArrowheads="1"/>
          </p:cNvSpPr>
          <p:nvPr>
            <p:ph type="body" idx="4294967295"/>
          </p:nvPr>
        </p:nvSpPr>
        <p:spPr>
          <a:xfrm>
            <a:off x="0" y="1566863"/>
            <a:ext cx="7886700" cy="4752975"/>
          </a:xfrm>
        </p:spPr>
        <p:txBody>
          <a:bodyPr>
            <a:normAutofit/>
          </a:bodyPr>
          <a:lstStyle/>
          <a:p>
            <a:pPr>
              <a:lnSpc>
                <a:spcPct val="90000"/>
              </a:lnSpc>
            </a:pPr>
            <a:r>
              <a:rPr lang="en-US" altLang="en-US" sz="2400" dirty="0">
                <a:latin typeface="Times New Roman" panose="02020603050405020304" pitchFamily="18" charset="0"/>
                <a:cs typeface="Times New Roman" panose="02020603050405020304" pitchFamily="18" charset="0"/>
              </a:rPr>
              <a:t>Mixture of text with sub-elements is legal in XML. </a:t>
            </a:r>
          </a:p>
          <a:p>
            <a:pPr lvl="1">
              <a:lnSpc>
                <a:spcPct val="90000"/>
              </a:lnSpc>
            </a:pPr>
            <a:r>
              <a:rPr lang="en-US" altLang="en-US" sz="2000" dirty="0">
                <a:latin typeface="Times New Roman" panose="02020603050405020304" pitchFamily="18" charset="0"/>
                <a:cs typeface="Times New Roman" panose="02020603050405020304" pitchFamily="18" charset="0"/>
              </a:rPr>
              <a:t>Example:</a:t>
            </a:r>
          </a:p>
          <a:p>
            <a:pPr lvl="1">
              <a:lnSpc>
                <a:spcPct val="90000"/>
              </a:lnSpc>
              <a:buFont typeface="Monotype Sorts" charset="2"/>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993300"/>
                </a:solidFill>
                <a:latin typeface="Times New Roman" panose="02020603050405020304" pitchFamily="18" charset="0"/>
                <a:cs typeface="Times New Roman" panose="02020603050405020304" pitchFamily="18" charset="0"/>
              </a:rPr>
              <a:t>&lt;account&gt;</a:t>
            </a:r>
          </a:p>
          <a:p>
            <a:pPr lvl="1">
              <a:lnSpc>
                <a:spcPct val="70000"/>
              </a:lnSpc>
              <a:buFont typeface="Monotype Sorts" charset="2"/>
              <a:buNone/>
            </a:pPr>
            <a:r>
              <a:rPr lang="en-US" altLang="en-US" sz="2000" dirty="0">
                <a:solidFill>
                  <a:srgbClr val="993300"/>
                </a:solidFill>
                <a:latin typeface="Times New Roman" panose="02020603050405020304" pitchFamily="18" charset="0"/>
                <a:cs typeface="Times New Roman" panose="02020603050405020304" pitchFamily="18" charset="0"/>
              </a:rPr>
              <a:t>	      This account is seldom used any more.</a:t>
            </a:r>
          </a:p>
          <a:p>
            <a:pPr lvl="1">
              <a:lnSpc>
                <a:spcPct val="70000"/>
              </a:lnSpc>
              <a:buFont typeface="Monotype Sorts" charset="2"/>
              <a:buNone/>
            </a:pPr>
            <a:r>
              <a:rPr lang="en-US" altLang="en-US" sz="2000" dirty="0">
                <a:solidFill>
                  <a:srgbClr val="993300"/>
                </a:solidFill>
                <a:latin typeface="Times New Roman" panose="02020603050405020304" pitchFamily="18" charset="0"/>
                <a:cs typeface="Times New Roman" panose="02020603050405020304" pitchFamily="18" charset="0"/>
              </a:rPr>
              <a:t>	       &lt;account_number&gt; A-102&lt;/account_number&gt;</a:t>
            </a:r>
          </a:p>
          <a:p>
            <a:pPr lvl="1">
              <a:lnSpc>
                <a:spcPct val="70000"/>
              </a:lnSpc>
              <a:buFont typeface="Monotype Sorts" charset="2"/>
              <a:buNone/>
            </a:pPr>
            <a:r>
              <a:rPr lang="en-US" altLang="en-US" sz="2000" dirty="0">
                <a:solidFill>
                  <a:srgbClr val="993300"/>
                </a:solidFill>
                <a:latin typeface="Times New Roman" panose="02020603050405020304" pitchFamily="18" charset="0"/>
                <a:cs typeface="Times New Roman" panose="02020603050405020304" pitchFamily="18" charset="0"/>
              </a:rPr>
              <a:t>	       &lt;</a:t>
            </a:r>
            <a:r>
              <a:rPr lang="en-US" altLang="en-US" sz="2000" dirty="0" err="1">
                <a:solidFill>
                  <a:srgbClr val="993300"/>
                </a:solidFill>
                <a:latin typeface="Times New Roman" panose="02020603050405020304" pitchFamily="18" charset="0"/>
                <a:cs typeface="Times New Roman" panose="02020603050405020304" pitchFamily="18" charset="0"/>
              </a:rPr>
              <a:t>branch_name</a:t>
            </a:r>
            <a:r>
              <a:rPr lang="en-US" altLang="en-US" sz="2000" dirty="0">
                <a:solidFill>
                  <a:srgbClr val="993300"/>
                </a:solidFill>
                <a:latin typeface="Times New Roman" panose="02020603050405020304" pitchFamily="18" charset="0"/>
                <a:cs typeface="Times New Roman" panose="02020603050405020304" pitchFamily="18" charset="0"/>
              </a:rPr>
              <a:t>&gt; </a:t>
            </a:r>
            <a:r>
              <a:rPr lang="en-US" altLang="en-US" sz="2000" dirty="0" err="1">
                <a:solidFill>
                  <a:srgbClr val="993300"/>
                </a:solidFill>
                <a:latin typeface="Times New Roman" panose="02020603050405020304" pitchFamily="18" charset="0"/>
                <a:cs typeface="Times New Roman" panose="02020603050405020304" pitchFamily="18" charset="0"/>
              </a:rPr>
              <a:t>Perryridge</a:t>
            </a:r>
            <a:r>
              <a:rPr lang="en-US" altLang="en-US" sz="2000" dirty="0">
                <a:solidFill>
                  <a:srgbClr val="993300"/>
                </a:solidFill>
                <a:latin typeface="Times New Roman" panose="02020603050405020304" pitchFamily="18" charset="0"/>
                <a:cs typeface="Times New Roman" panose="02020603050405020304" pitchFamily="18" charset="0"/>
              </a:rPr>
              <a:t>&lt;/</a:t>
            </a:r>
            <a:r>
              <a:rPr lang="en-US" altLang="en-US" sz="2000" dirty="0" err="1">
                <a:solidFill>
                  <a:srgbClr val="993300"/>
                </a:solidFill>
                <a:latin typeface="Times New Roman" panose="02020603050405020304" pitchFamily="18" charset="0"/>
                <a:cs typeface="Times New Roman" panose="02020603050405020304" pitchFamily="18" charset="0"/>
              </a:rPr>
              <a:t>branch_name</a:t>
            </a:r>
            <a:r>
              <a:rPr lang="en-US" altLang="en-US" sz="2000" dirty="0">
                <a:solidFill>
                  <a:srgbClr val="993300"/>
                </a:solidFill>
                <a:latin typeface="Times New Roman" panose="02020603050405020304" pitchFamily="18" charset="0"/>
                <a:cs typeface="Times New Roman" panose="02020603050405020304" pitchFamily="18" charset="0"/>
              </a:rPr>
              <a:t>&gt;</a:t>
            </a:r>
          </a:p>
          <a:p>
            <a:pPr lvl="1">
              <a:lnSpc>
                <a:spcPct val="70000"/>
              </a:lnSpc>
              <a:buFont typeface="Monotype Sorts" charset="2"/>
              <a:buNone/>
            </a:pPr>
            <a:r>
              <a:rPr lang="en-US" altLang="en-US" sz="2000" dirty="0">
                <a:solidFill>
                  <a:srgbClr val="993300"/>
                </a:solidFill>
                <a:latin typeface="Times New Roman" panose="02020603050405020304" pitchFamily="18" charset="0"/>
                <a:cs typeface="Times New Roman" panose="02020603050405020304" pitchFamily="18" charset="0"/>
              </a:rPr>
              <a:t>	       &lt;balance&gt;400 &lt;/balance&gt;</a:t>
            </a:r>
            <a:br>
              <a:rPr lang="en-US" altLang="en-US" sz="2000" dirty="0">
                <a:solidFill>
                  <a:srgbClr val="993300"/>
                </a:solidFill>
                <a:latin typeface="Times New Roman" panose="02020603050405020304" pitchFamily="18" charset="0"/>
                <a:cs typeface="Times New Roman" panose="02020603050405020304" pitchFamily="18" charset="0"/>
              </a:rPr>
            </a:br>
            <a:r>
              <a:rPr lang="en-US" altLang="en-US" sz="2000" dirty="0">
                <a:solidFill>
                  <a:srgbClr val="993300"/>
                </a:solidFill>
                <a:latin typeface="Times New Roman" panose="02020603050405020304" pitchFamily="18" charset="0"/>
                <a:cs typeface="Times New Roman" panose="02020603050405020304" pitchFamily="18" charset="0"/>
              </a:rPr>
              <a:t>&lt;/account&gt;</a:t>
            </a:r>
          </a:p>
          <a:p>
            <a:pPr lvl="1">
              <a:lnSpc>
                <a:spcPct val="90000"/>
              </a:lnSpc>
            </a:pPr>
            <a:r>
              <a:rPr lang="en-US" altLang="en-US" sz="2000" dirty="0">
                <a:latin typeface="Times New Roman" panose="02020603050405020304" pitchFamily="18" charset="0"/>
                <a:cs typeface="Times New Roman" panose="02020603050405020304" pitchFamily="18" charset="0"/>
              </a:rPr>
              <a:t>Useful for document markup, but discouraged for data representation</a:t>
            </a:r>
          </a:p>
        </p:txBody>
      </p:sp>
    </p:spTree>
    <p:extLst>
      <p:ext uri="{BB962C8B-B14F-4D97-AF65-F5344CB8AC3E}">
        <p14:creationId xmlns:p14="http://schemas.microsoft.com/office/powerpoint/2010/main" val="420748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2040466" y="541867"/>
            <a:ext cx="7886700" cy="979489"/>
          </a:xfrm>
        </p:spPr>
        <p:txBody>
          <a:bodyPr/>
          <a:lstStyle/>
          <a:p>
            <a:r>
              <a:rPr lang="en-US" altLang="en-US" dirty="0"/>
              <a:t>6.1.5 Attributes</a:t>
            </a:r>
          </a:p>
        </p:txBody>
      </p:sp>
      <p:sp>
        <p:nvSpPr>
          <p:cNvPr id="102403" name="Rectangle 3"/>
          <p:cNvSpPr>
            <a:spLocks noGrp="1" noChangeArrowheads="1"/>
          </p:cNvSpPr>
          <p:nvPr>
            <p:ph type="body" idx="4294967295"/>
          </p:nvPr>
        </p:nvSpPr>
        <p:spPr>
          <a:xfrm>
            <a:off x="0" y="1665288"/>
            <a:ext cx="7924800" cy="5029200"/>
          </a:xfrm>
        </p:spPr>
        <p:txBody>
          <a:bodyPr/>
          <a:lstStyle/>
          <a:p>
            <a:r>
              <a:rPr lang="en-US" altLang="en-US" dirty="0">
                <a:latin typeface="Times New Roman" panose="02020603050405020304" pitchFamily="18" charset="0"/>
                <a:cs typeface="Times New Roman" panose="02020603050405020304" pitchFamily="18" charset="0"/>
              </a:rPr>
              <a:t>Elements can have </a:t>
            </a:r>
            <a:r>
              <a:rPr lang="en-US" altLang="en-US" b="1" dirty="0">
                <a:solidFill>
                  <a:schemeClr val="tx2"/>
                </a:solidFill>
                <a:latin typeface="Times New Roman" panose="02020603050405020304" pitchFamily="18" charset="0"/>
                <a:cs typeface="Times New Roman" panose="02020603050405020304" pitchFamily="18" charset="0"/>
              </a:rPr>
              <a:t>attributes</a:t>
            </a:r>
          </a:p>
          <a:p>
            <a:pPr lvl="1">
              <a:buFont typeface="Monotype Sorts" charset="2"/>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993300"/>
                </a:solidFill>
                <a:latin typeface="Times New Roman" panose="02020603050405020304" pitchFamily="18" charset="0"/>
                <a:cs typeface="Times New Roman" panose="02020603050405020304" pitchFamily="18" charset="0"/>
              </a:rPr>
              <a:t>&lt;account </a:t>
            </a:r>
            <a:r>
              <a:rPr lang="en-US" altLang="en-US" sz="2000" dirty="0">
                <a:latin typeface="Times New Roman" panose="02020603050405020304" pitchFamily="18" charset="0"/>
                <a:cs typeface="Times New Roman" panose="02020603050405020304" pitchFamily="18" charset="0"/>
              </a:rPr>
              <a:t>acct-type = “checking”</a:t>
            </a:r>
            <a:r>
              <a:rPr lang="en-US" altLang="en-US" sz="2000" dirty="0">
                <a:solidFill>
                  <a:srgbClr val="993300"/>
                </a:solidFill>
                <a:latin typeface="Times New Roman" panose="02020603050405020304" pitchFamily="18" charset="0"/>
                <a:cs typeface="Times New Roman" panose="02020603050405020304" pitchFamily="18" charset="0"/>
              </a:rPr>
              <a:t> &gt;</a:t>
            </a:r>
          </a:p>
          <a:p>
            <a:pPr lvl="1">
              <a:lnSpc>
                <a:spcPct val="70000"/>
              </a:lnSpc>
              <a:buFont typeface="Monotype Sorts" charset="2"/>
              <a:buNone/>
            </a:pPr>
            <a:r>
              <a:rPr lang="en-US" altLang="en-US" sz="2000" dirty="0">
                <a:solidFill>
                  <a:srgbClr val="993300"/>
                </a:solidFill>
                <a:latin typeface="Times New Roman" panose="02020603050405020304" pitchFamily="18" charset="0"/>
                <a:cs typeface="Times New Roman" panose="02020603050405020304" pitchFamily="18" charset="0"/>
              </a:rPr>
              <a:t>	             &lt;account_number&gt; A-102 &lt;/account_number&gt;</a:t>
            </a:r>
          </a:p>
          <a:p>
            <a:pPr lvl="1">
              <a:lnSpc>
                <a:spcPct val="70000"/>
              </a:lnSpc>
              <a:buFont typeface="Monotype Sorts" charset="2"/>
              <a:buNone/>
            </a:pPr>
            <a:r>
              <a:rPr lang="en-US" altLang="en-US" sz="2000" dirty="0">
                <a:solidFill>
                  <a:srgbClr val="993300"/>
                </a:solidFill>
                <a:latin typeface="Times New Roman" panose="02020603050405020304" pitchFamily="18" charset="0"/>
                <a:cs typeface="Times New Roman" panose="02020603050405020304" pitchFamily="18" charset="0"/>
              </a:rPr>
              <a:t>	             &lt;</a:t>
            </a:r>
            <a:r>
              <a:rPr lang="en-US" altLang="en-US" sz="2000" dirty="0" err="1">
                <a:solidFill>
                  <a:srgbClr val="993300"/>
                </a:solidFill>
                <a:latin typeface="Times New Roman" panose="02020603050405020304" pitchFamily="18" charset="0"/>
                <a:cs typeface="Times New Roman" panose="02020603050405020304" pitchFamily="18" charset="0"/>
              </a:rPr>
              <a:t>branch_name</a:t>
            </a:r>
            <a:r>
              <a:rPr lang="en-US" altLang="en-US" sz="2000" dirty="0">
                <a:solidFill>
                  <a:srgbClr val="993300"/>
                </a:solidFill>
                <a:latin typeface="Times New Roman" panose="02020603050405020304" pitchFamily="18" charset="0"/>
                <a:cs typeface="Times New Roman" panose="02020603050405020304" pitchFamily="18" charset="0"/>
              </a:rPr>
              <a:t>&gt; </a:t>
            </a:r>
            <a:r>
              <a:rPr lang="en-US" altLang="en-US" sz="2000" dirty="0" err="1">
                <a:solidFill>
                  <a:srgbClr val="993300"/>
                </a:solidFill>
                <a:latin typeface="Times New Roman" panose="02020603050405020304" pitchFamily="18" charset="0"/>
                <a:cs typeface="Times New Roman" panose="02020603050405020304" pitchFamily="18" charset="0"/>
              </a:rPr>
              <a:t>Perryridge</a:t>
            </a:r>
            <a:r>
              <a:rPr lang="en-US" altLang="en-US" sz="2000" dirty="0">
                <a:solidFill>
                  <a:srgbClr val="993300"/>
                </a:solidFill>
                <a:latin typeface="Times New Roman" panose="02020603050405020304" pitchFamily="18" charset="0"/>
                <a:cs typeface="Times New Roman" panose="02020603050405020304" pitchFamily="18" charset="0"/>
              </a:rPr>
              <a:t> &lt;/</a:t>
            </a:r>
            <a:r>
              <a:rPr lang="en-US" altLang="en-US" sz="2000" dirty="0" err="1">
                <a:solidFill>
                  <a:srgbClr val="993300"/>
                </a:solidFill>
                <a:latin typeface="Times New Roman" panose="02020603050405020304" pitchFamily="18" charset="0"/>
                <a:cs typeface="Times New Roman" panose="02020603050405020304" pitchFamily="18" charset="0"/>
              </a:rPr>
              <a:t>branch_name</a:t>
            </a:r>
            <a:r>
              <a:rPr lang="en-US" altLang="en-US" sz="2000" dirty="0">
                <a:solidFill>
                  <a:srgbClr val="993300"/>
                </a:solidFill>
                <a:latin typeface="Times New Roman" panose="02020603050405020304" pitchFamily="18" charset="0"/>
                <a:cs typeface="Times New Roman" panose="02020603050405020304" pitchFamily="18" charset="0"/>
              </a:rPr>
              <a:t>&gt;</a:t>
            </a:r>
          </a:p>
          <a:p>
            <a:pPr lvl="1">
              <a:lnSpc>
                <a:spcPct val="70000"/>
              </a:lnSpc>
              <a:buFont typeface="Monotype Sorts" charset="2"/>
              <a:buNone/>
            </a:pPr>
            <a:r>
              <a:rPr lang="en-US" altLang="en-US" sz="2000" dirty="0">
                <a:solidFill>
                  <a:srgbClr val="993300"/>
                </a:solidFill>
                <a:latin typeface="Times New Roman" panose="02020603050405020304" pitchFamily="18" charset="0"/>
                <a:cs typeface="Times New Roman" panose="02020603050405020304" pitchFamily="18" charset="0"/>
              </a:rPr>
              <a:t>	             &lt;balance&gt; 400 &lt;/balance&gt;</a:t>
            </a:r>
          </a:p>
          <a:p>
            <a:pPr>
              <a:lnSpc>
                <a:spcPct val="70000"/>
              </a:lnSpc>
              <a:buFont typeface="Monotype Sorts" charset="2"/>
              <a:buNone/>
            </a:pPr>
            <a:r>
              <a:rPr lang="en-US" altLang="en-US" sz="2000" dirty="0">
                <a:solidFill>
                  <a:srgbClr val="993300"/>
                </a:solidFill>
                <a:latin typeface="Times New Roman" panose="02020603050405020304" pitchFamily="18" charset="0"/>
                <a:cs typeface="Times New Roman" panose="02020603050405020304" pitchFamily="18" charset="0"/>
              </a:rPr>
              <a:t>	             &lt;/account&gt;</a:t>
            </a:r>
          </a:p>
          <a:p>
            <a:r>
              <a:rPr lang="en-US" altLang="en-US" dirty="0">
                <a:latin typeface="Times New Roman" panose="02020603050405020304" pitchFamily="18" charset="0"/>
                <a:cs typeface="Times New Roman" panose="02020603050405020304" pitchFamily="18" charset="0"/>
              </a:rPr>
              <a:t>Attributes are specified by  </a:t>
            </a:r>
            <a:r>
              <a:rPr lang="en-US" altLang="en-US" i="1" dirty="0">
                <a:latin typeface="Times New Roman" panose="02020603050405020304" pitchFamily="18" charset="0"/>
                <a:cs typeface="Times New Roman" panose="02020603050405020304" pitchFamily="18" charset="0"/>
              </a:rPr>
              <a:t>name=value</a:t>
            </a:r>
            <a:r>
              <a:rPr lang="en-US" altLang="en-US" dirty="0">
                <a:latin typeface="Times New Roman" panose="02020603050405020304" pitchFamily="18" charset="0"/>
                <a:cs typeface="Times New Roman" panose="02020603050405020304" pitchFamily="18" charset="0"/>
              </a:rPr>
              <a:t> pairs inside the starting tag of an element</a:t>
            </a:r>
          </a:p>
          <a:p>
            <a:r>
              <a:rPr lang="en-US" altLang="en-US" dirty="0">
                <a:latin typeface="Times New Roman" panose="02020603050405020304" pitchFamily="18" charset="0"/>
                <a:cs typeface="Times New Roman" panose="02020603050405020304" pitchFamily="18" charset="0"/>
              </a:rPr>
              <a:t>An element may have several attributes, but each attribute name can only occur once</a:t>
            </a:r>
          </a:p>
          <a:p>
            <a:pPr lvl="2">
              <a:buFont typeface="Webdings" charset="2"/>
              <a:buNone/>
            </a:pPr>
            <a:r>
              <a:rPr lang="en-US" altLang="en-US" sz="2000" dirty="0">
                <a:solidFill>
                  <a:srgbClr val="993300"/>
                </a:solidFill>
                <a:latin typeface="Times New Roman" panose="02020603050405020304" pitchFamily="18" charset="0"/>
                <a:cs typeface="Times New Roman" panose="02020603050405020304" pitchFamily="18" charset="0"/>
              </a:rPr>
              <a:t>	&lt;account  acct-type = “checking”  monthly-fee=“5”&gt;</a:t>
            </a:r>
          </a:p>
        </p:txBody>
      </p:sp>
    </p:spTree>
    <p:extLst>
      <p:ext uri="{BB962C8B-B14F-4D97-AF65-F5344CB8AC3E}">
        <p14:creationId xmlns:p14="http://schemas.microsoft.com/office/powerpoint/2010/main" val="3482856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dirty="0"/>
              <a:t>6.1.6 Attributes vs. </a:t>
            </a:r>
            <a:r>
              <a:rPr lang="en-US" altLang="en-US" dirty="0" err="1"/>
              <a:t>Subelements</a:t>
            </a:r>
            <a:endParaRPr lang="en-US" altLang="en-US" dirty="0"/>
          </a:p>
        </p:txBody>
      </p:sp>
      <p:sp>
        <p:nvSpPr>
          <p:cNvPr id="147459" name="Rectangle 3"/>
          <p:cNvSpPr>
            <a:spLocks noGrp="1" noChangeArrowheads="1"/>
          </p:cNvSpPr>
          <p:nvPr>
            <p:ph idx="1"/>
          </p:nvPr>
        </p:nvSpPr>
        <p:spPr>
          <a:xfrm>
            <a:off x="2042583" y="1630892"/>
            <a:ext cx="7886700" cy="4351338"/>
          </a:xfrm>
        </p:spPr>
        <p:txBody>
          <a:bodyPr/>
          <a:lstStyle/>
          <a:p>
            <a:r>
              <a:rPr lang="en-US" altLang="en-US" sz="2800" dirty="0"/>
              <a:t>Distinction between </a:t>
            </a:r>
            <a:r>
              <a:rPr lang="en-US" altLang="en-US" sz="2800" dirty="0" err="1"/>
              <a:t>subelement</a:t>
            </a:r>
            <a:r>
              <a:rPr lang="en-US" altLang="en-US" sz="2800" dirty="0"/>
              <a:t> and attribute</a:t>
            </a:r>
          </a:p>
          <a:p>
            <a:pPr lvl="1"/>
            <a:r>
              <a:rPr lang="en-US" altLang="en-US" sz="2000" dirty="0"/>
              <a:t>In the context of documents, attributes are part of markup, while </a:t>
            </a:r>
            <a:r>
              <a:rPr lang="en-US" altLang="en-US" sz="2000" dirty="0" err="1"/>
              <a:t>subelement</a:t>
            </a:r>
            <a:r>
              <a:rPr lang="en-US" altLang="en-US" sz="2000" dirty="0"/>
              <a:t> contents are part of the basic document contents</a:t>
            </a:r>
          </a:p>
          <a:p>
            <a:pPr lvl="1"/>
            <a:r>
              <a:rPr lang="en-US" altLang="en-US" sz="2000" dirty="0"/>
              <a:t>In the context of data representation, the difference is unclear and may be confusing</a:t>
            </a:r>
          </a:p>
          <a:p>
            <a:pPr lvl="2"/>
            <a:r>
              <a:rPr lang="en-US" altLang="en-US" sz="1800" dirty="0"/>
              <a:t>Same information can be represented in two ways</a:t>
            </a:r>
          </a:p>
          <a:p>
            <a:pPr marL="1028700" lvl="3" indent="0">
              <a:buNone/>
            </a:pPr>
            <a:r>
              <a:rPr lang="en-US" altLang="en-US" sz="1800" dirty="0">
                <a:solidFill>
                  <a:srgbClr val="993300"/>
                </a:solidFill>
              </a:rPr>
              <a:t>&lt;account  account_number = “A-101”&gt;  …. &lt;/account&gt;</a:t>
            </a:r>
          </a:p>
          <a:p>
            <a:pPr marL="1028700" lvl="3" indent="0">
              <a:buNone/>
            </a:pPr>
            <a:endParaRPr lang="en-US" altLang="en-US" sz="1800" dirty="0">
              <a:solidFill>
                <a:srgbClr val="993300"/>
              </a:solidFill>
            </a:endParaRPr>
          </a:p>
          <a:p>
            <a:pPr marL="1028700" lvl="3" indent="0">
              <a:buNone/>
            </a:pPr>
            <a:r>
              <a:rPr lang="en-US" altLang="en-US" sz="1800" dirty="0">
                <a:solidFill>
                  <a:srgbClr val="993300"/>
                </a:solidFill>
              </a:rPr>
              <a:t>&lt;account&gt; </a:t>
            </a:r>
            <a:br>
              <a:rPr lang="en-US" altLang="en-US" sz="1800" dirty="0">
                <a:solidFill>
                  <a:srgbClr val="993300"/>
                </a:solidFill>
              </a:rPr>
            </a:br>
            <a:r>
              <a:rPr lang="en-US" altLang="en-US" sz="1800" dirty="0">
                <a:solidFill>
                  <a:srgbClr val="993300"/>
                </a:solidFill>
              </a:rPr>
              <a:t>    &lt;account_number&gt;A-101&lt;/account_number&gt; …</a:t>
            </a:r>
            <a:br>
              <a:rPr lang="en-US" altLang="en-US" sz="1800" dirty="0">
                <a:solidFill>
                  <a:srgbClr val="993300"/>
                </a:solidFill>
              </a:rPr>
            </a:br>
            <a:r>
              <a:rPr lang="en-US" altLang="en-US" sz="1800" dirty="0">
                <a:solidFill>
                  <a:srgbClr val="993300"/>
                </a:solidFill>
              </a:rPr>
              <a:t> &lt;/account&gt;</a:t>
            </a:r>
          </a:p>
          <a:p>
            <a:pPr lvl="1"/>
            <a:r>
              <a:rPr lang="en-US" altLang="en-US" sz="2000" dirty="0"/>
              <a:t>Suggestion: use attributes for identifiers of elements, and use </a:t>
            </a:r>
            <a:r>
              <a:rPr lang="en-US" altLang="en-US" sz="2000" dirty="0" err="1"/>
              <a:t>subelements</a:t>
            </a:r>
            <a:r>
              <a:rPr lang="en-US" altLang="en-US" sz="2000" dirty="0"/>
              <a:t> for contents</a:t>
            </a:r>
          </a:p>
          <a:p>
            <a:pPr lvl="1">
              <a:buFont typeface="Monotype Sorts" charset="2"/>
              <a:buNone/>
            </a:pPr>
            <a:endParaRPr lang="en-US" altLang="en-US" sz="1600" dirty="0"/>
          </a:p>
          <a:p>
            <a:endParaRPr lang="en-US" altLang="en-US" dirty="0"/>
          </a:p>
        </p:txBody>
      </p:sp>
    </p:spTree>
    <p:extLst>
      <p:ext uri="{BB962C8B-B14F-4D97-AF65-F5344CB8AC3E}">
        <p14:creationId xmlns:p14="http://schemas.microsoft.com/office/powerpoint/2010/main" val="12646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4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4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45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45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7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GB" altLang="en-US" dirty="0"/>
              <a:t>Class Activity 12</a:t>
            </a:r>
            <a:endParaRPr lang="en-US" altLang="en-US" dirty="0"/>
          </a:p>
        </p:txBody>
      </p:sp>
      <p:sp>
        <p:nvSpPr>
          <p:cNvPr id="205827" name="Rectangle 3"/>
          <p:cNvSpPr>
            <a:spLocks noGrp="1" noChangeArrowheads="1"/>
          </p:cNvSpPr>
          <p:nvPr>
            <p:ph idx="1"/>
          </p:nvPr>
        </p:nvSpPr>
        <p:spPr/>
        <p:txBody>
          <a:bodyPr>
            <a:normAutofit/>
          </a:bodyPr>
          <a:lstStyle/>
          <a:p>
            <a:pPr algn="l">
              <a:buFont typeface="Arial" panose="020B0604020202020204" pitchFamily="34" charset="0"/>
              <a:buChar char="•"/>
            </a:pPr>
            <a:r>
              <a:rPr lang="en-US" b="0" i="0" dirty="0">
                <a:solidFill>
                  <a:srgbClr val="050505"/>
                </a:solidFill>
                <a:effectLst/>
                <a:latin typeface="Open Sans" panose="020B0606030504020204" pitchFamily="34" charset="0"/>
              </a:rPr>
              <a:t>cat-food.xml</a:t>
            </a:r>
          </a:p>
          <a:p>
            <a:pPr algn="l">
              <a:buFont typeface="Arial" panose="020B0604020202020204" pitchFamily="34" charset="0"/>
              <a:buChar char="•"/>
            </a:pPr>
            <a:r>
              <a:rPr lang="en-US" b="0" i="0" dirty="0">
                <a:solidFill>
                  <a:srgbClr val="050505"/>
                </a:solidFill>
                <a:effectLst/>
                <a:latin typeface="Open Sans" panose="020B0606030504020204" pitchFamily="34" charset="0"/>
              </a:rPr>
              <a:t>Add 1 more Cat Food brand to the xml </a:t>
            </a:r>
          </a:p>
          <a:p>
            <a:pPr>
              <a:spcBef>
                <a:spcPct val="50000"/>
              </a:spcBef>
            </a:pPr>
            <a:endParaRPr lang="en-US" altLang="en-US" b="1" dirty="0"/>
          </a:p>
        </p:txBody>
      </p:sp>
      <p:sp>
        <p:nvSpPr>
          <p:cNvPr id="3" name="Slide Number Placeholder 2"/>
          <p:cNvSpPr>
            <a:spLocks noGrp="1"/>
          </p:cNvSpPr>
          <p:nvPr>
            <p:ph type="sldNum" sz="quarter" idx="12"/>
          </p:nvPr>
        </p:nvSpPr>
        <p:spPr/>
        <p:txBody>
          <a:bodyPr/>
          <a:lstStyle/>
          <a:p>
            <a:fld id="{1D5CD492-2BC6-F348-9965-EC1D86DF57A8}" type="slidenum">
              <a:rPr lang="en-US" smtClean="0"/>
              <a:t>16</a:t>
            </a:fld>
            <a:endParaRPr lang="en-US"/>
          </a:p>
        </p:txBody>
      </p:sp>
      <p:sp>
        <p:nvSpPr>
          <p:cNvPr id="6" name="Rectangle 5"/>
          <p:cNvSpPr/>
          <p:nvPr/>
        </p:nvSpPr>
        <p:spPr>
          <a:xfrm>
            <a:off x="3021543" y="5571224"/>
            <a:ext cx="5953125" cy="646331"/>
          </a:xfrm>
          <a:prstGeom prst="rect">
            <a:avLst/>
          </a:prstGeom>
        </p:spPr>
        <p:txBody>
          <a:bodyPr wrap="square">
            <a:spAutoFit/>
          </a:bodyPr>
          <a:lstStyle/>
          <a:p>
            <a:pPr lvl="1"/>
            <a:endParaRPr lang="en-US" dirty="0"/>
          </a:p>
          <a:p>
            <a:pPr marL="342900" lvl="1"/>
            <a:r>
              <a:rPr lang="en-US" dirty="0">
                <a:highlight>
                  <a:srgbClr val="FFFFFF"/>
                </a:highlight>
                <a:latin typeface="Arial" panose="020B0604020202020204" pitchFamily="34" charset="0"/>
                <a:cs typeface="Arial" panose="020B0604020202020204" pitchFamily="34" charset="0"/>
              </a:rPr>
              <a:t>Submit your code to piazza Activity 12 thread. </a:t>
            </a:r>
          </a:p>
        </p:txBody>
      </p:sp>
      <p:sp>
        <p:nvSpPr>
          <p:cNvPr id="4" name="AutoShape 4">
            <a:extLst>
              <a:ext uri="{FF2B5EF4-FFF2-40B4-BE49-F238E27FC236}">
                <a16:creationId xmlns:a16="http://schemas.microsoft.com/office/drawing/2014/main" id="{76674094-D69F-4AD0-9B21-DB68C9D03187}"/>
              </a:ext>
            </a:extLst>
          </p:cNvPr>
          <p:cNvSpPr>
            <a:spLocks noChangeAspect="1" noChangeArrowheads="1"/>
          </p:cNvSpPr>
          <p:nvPr/>
        </p:nvSpPr>
        <p:spPr bwMode="auto">
          <a:xfrm>
            <a:off x="3373515" y="3276599"/>
            <a:ext cx="2874885" cy="28748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1EAF8BCC-A860-440F-8C99-ACB87CA9A472}"/>
              </a:ext>
            </a:extLst>
          </p:cNvPr>
          <p:cNvPicPr>
            <a:picLocks noChangeAspect="1"/>
          </p:cNvPicPr>
          <p:nvPr/>
        </p:nvPicPr>
        <p:blipFill>
          <a:blip r:embed="rId2"/>
          <a:stretch>
            <a:fillRect/>
          </a:stretch>
        </p:blipFill>
        <p:spPr>
          <a:xfrm>
            <a:off x="3373515" y="2853155"/>
            <a:ext cx="4248150" cy="2838450"/>
          </a:xfrm>
          <a:prstGeom prst="rect">
            <a:avLst/>
          </a:prstGeom>
        </p:spPr>
      </p:pic>
    </p:spTree>
    <p:extLst>
      <p:ext uri="{BB962C8B-B14F-4D97-AF65-F5344CB8AC3E}">
        <p14:creationId xmlns:p14="http://schemas.microsoft.com/office/powerpoint/2010/main" val="1748654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6.2 XML DTD</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17</a:t>
            </a:fld>
            <a:endParaRPr lang="en-GB" dirty="0"/>
          </a:p>
        </p:txBody>
      </p:sp>
    </p:spTree>
    <p:extLst>
      <p:ext uri="{BB962C8B-B14F-4D97-AF65-F5344CB8AC3E}">
        <p14:creationId xmlns:p14="http://schemas.microsoft.com/office/powerpoint/2010/main" val="3895934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dirty="0"/>
              <a:t>6.2.1 More on XML Syntax</a:t>
            </a:r>
          </a:p>
        </p:txBody>
      </p:sp>
      <p:sp>
        <p:nvSpPr>
          <p:cNvPr id="146435" name="Rectangle 3"/>
          <p:cNvSpPr>
            <a:spLocks noGrp="1" noChangeArrowheads="1"/>
          </p:cNvSpPr>
          <p:nvPr>
            <p:ph idx="1"/>
          </p:nvPr>
        </p:nvSpPr>
        <p:spPr>
          <a:xfrm>
            <a:off x="2152650" y="1699156"/>
            <a:ext cx="8039100" cy="4876800"/>
          </a:xfrm>
        </p:spPr>
        <p:txBody>
          <a:bodyPr/>
          <a:lstStyle/>
          <a:p>
            <a:r>
              <a:rPr lang="en-US" altLang="en-US" dirty="0"/>
              <a:t>Elements without </a:t>
            </a:r>
            <a:r>
              <a:rPr lang="en-US" altLang="en-US" dirty="0" err="1"/>
              <a:t>subelements</a:t>
            </a:r>
            <a:r>
              <a:rPr lang="en-US" altLang="en-US" dirty="0"/>
              <a:t> or text content can be abbreviated by ending the start tag with a  /&gt;  and deleting the end tag</a:t>
            </a:r>
          </a:p>
          <a:p>
            <a:pPr lvl="1"/>
            <a:r>
              <a:rPr lang="en-US" altLang="en-US" dirty="0">
                <a:solidFill>
                  <a:srgbClr val="993300"/>
                </a:solidFill>
              </a:rPr>
              <a:t>&lt;account  number=“A-101” branch=“</a:t>
            </a:r>
            <a:r>
              <a:rPr lang="en-US" altLang="en-US" dirty="0" err="1">
                <a:solidFill>
                  <a:srgbClr val="993300"/>
                </a:solidFill>
              </a:rPr>
              <a:t>Perryridge</a:t>
            </a:r>
            <a:r>
              <a:rPr lang="en-US" altLang="en-US" dirty="0">
                <a:solidFill>
                  <a:srgbClr val="993300"/>
                </a:solidFill>
              </a:rPr>
              <a:t>”  balance=“200 /&gt;</a:t>
            </a:r>
          </a:p>
          <a:p>
            <a:r>
              <a:rPr lang="en-US" altLang="en-US" dirty="0"/>
              <a:t>To store string data that may contain tags, without the tags being interpreted as </a:t>
            </a:r>
            <a:r>
              <a:rPr lang="en-US" altLang="en-US" dirty="0" err="1"/>
              <a:t>subelements</a:t>
            </a:r>
            <a:r>
              <a:rPr lang="en-US" altLang="en-US" dirty="0"/>
              <a:t>, use CDATA as below</a:t>
            </a:r>
          </a:p>
          <a:p>
            <a:pPr lvl="1"/>
            <a:r>
              <a:rPr lang="en-US" altLang="en-US" dirty="0">
                <a:solidFill>
                  <a:srgbClr val="993300"/>
                </a:solidFill>
              </a:rPr>
              <a:t>&lt;![CDATA[&lt;account&gt; … &lt;/account&gt;]]&gt;</a:t>
            </a:r>
          </a:p>
          <a:p>
            <a:pPr lvl="1">
              <a:buFont typeface="Monotype Sorts" charset="2"/>
              <a:buNone/>
            </a:pPr>
            <a:r>
              <a:rPr lang="en-US" altLang="en-US" dirty="0"/>
              <a:t>Here, &lt;account&gt; and &lt;/account&gt; are treated as just strings</a:t>
            </a:r>
          </a:p>
          <a:p>
            <a:pPr lvl="1">
              <a:buFont typeface="Monotype Sorts" charset="2"/>
              <a:buNone/>
            </a:pPr>
            <a:r>
              <a:rPr lang="en-US" altLang="en-US" dirty="0"/>
              <a:t>CDATA stands for “character data”, </a:t>
            </a:r>
            <a:r>
              <a:rPr lang="en-US" b="1" dirty="0"/>
              <a:t>text that will NOT be parsed by a parser</a:t>
            </a:r>
            <a:endParaRPr lang="en-US" altLang="en-US" dirty="0"/>
          </a:p>
          <a:p>
            <a:pPr>
              <a:buFont typeface="Monotype Sorts" charset="2"/>
              <a:buNone/>
            </a:pPr>
            <a:endParaRPr lang="en-US" altLang="en-US" dirty="0"/>
          </a:p>
          <a:p>
            <a:pPr>
              <a:lnSpc>
                <a:spcPct val="80000"/>
              </a:lnSpc>
              <a:buFont typeface="Monotype Sorts" charset="2"/>
              <a:buNone/>
            </a:pPr>
            <a:endParaRPr lang="en-US" altLang="en-US" sz="2000" dirty="0"/>
          </a:p>
          <a:p>
            <a:endParaRPr lang="en-US" altLang="en-US" sz="2000" dirty="0"/>
          </a:p>
        </p:txBody>
      </p:sp>
    </p:spTree>
    <p:extLst>
      <p:ext uri="{BB962C8B-B14F-4D97-AF65-F5344CB8AC3E}">
        <p14:creationId xmlns:p14="http://schemas.microsoft.com/office/powerpoint/2010/main" val="344859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4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4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64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6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dirty="0"/>
              <a:t>6.2.2 XML Document Schema</a:t>
            </a:r>
          </a:p>
        </p:txBody>
      </p:sp>
      <p:sp>
        <p:nvSpPr>
          <p:cNvPr id="149507" name="Rectangle 3"/>
          <p:cNvSpPr>
            <a:spLocks noGrp="1" noChangeArrowheads="1"/>
          </p:cNvSpPr>
          <p:nvPr>
            <p:ph idx="1"/>
          </p:nvPr>
        </p:nvSpPr>
        <p:spPr/>
        <p:txBody>
          <a:bodyPr>
            <a:normAutofit lnSpcReduction="10000"/>
          </a:bodyPr>
          <a:lstStyle/>
          <a:p>
            <a:r>
              <a:rPr lang="en-US" altLang="en-US" dirty="0"/>
              <a:t>Database schemas constrain what information can be stored, and the data types of stored values</a:t>
            </a:r>
          </a:p>
          <a:p>
            <a:r>
              <a:rPr lang="en-US" altLang="en-US" dirty="0"/>
              <a:t>XML documents are not required to have an associated schema</a:t>
            </a:r>
          </a:p>
          <a:p>
            <a:r>
              <a:rPr lang="en-US" altLang="en-US" dirty="0"/>
              <a:t>However, schemas are very important for XML data exchange</a:t>
            </a:r>
          </a:p>
          <a:p>
            <a:pPr lvl="1"/>
            <a:r>
              <a:rPr lang="en-US" altLang="en-US" dirty="0"/>
              <a:t>Otherwise, a site cannot automatically interpret data received from another site</a:t>
            </a:r>
          </a:p>
          <a:p>
            <a:r>
              <a:rPr lang="en-US" altLang="en-US" dirty="0"/>
              <a:t>Two mechanisms for specifying XML schema</a:t>
            </a:r>
          </a:p>
          <a:p>
            <a:pPr lvl="1"/>
            <a:r>
              <a:rPr lang="en-US" altLang="en-US" sz="2000" b="1" dirty="0">
                <a:solidFill>
                  <a:schemeClr val="accent1"/>
                </a:solidFill>
              </a:rPr>
              <a:t>Document Type Definition (DTD)</a:t>
            </a:r>
          </a:p>
          <a:p>
            <a:pPr lvl="2"/>
            <a:r>
              <a:rPr lang="en-US" altLang="en-US" sz="1600" dirty="0"/>
              <a:t>Widely used</a:t>
            </a:r>
          </a:p>
          <a:p>
            <a:pPr lvl="1"/>
            <a:r>
              <a:rPr lang="en-US" altLang="en-US" sz="2000" b="1" dirty="0">
                <a:solidFill>
                  <a:schemeClr val="accent1"/>
                </a:solidFill>
              </a:rPr>
              <a:t>XML Schema </a:t>
            </a:r>
          </a:p>
          <a:p>
            <a:pPr lvl="2"/>
            <a:r>
              <a:rPr lang="en-US" altLang="en-US" sz="1600" dirty="0"/>
              <a:t>Newer, increasing use</a:t>
            </a:r>
          </a:p>
        </p:txBody>
      </p:sp>
    </p:spTree>
    <p:extLst>
      <p:ext uri="{BB962C8B-B14F-4D97-AF65-F5344CB8AC3E}">
        <p14:creationId xmlns:p14="http://schemas.microsoft.com/office/powerpoint/2010/main" val="67374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95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5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950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950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9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In order to make meaning out of data, it has to be effectively organized, stored and analyzed. That’s why it’s important to know the nature of the data — specifically whether it’s structured or unstructured. Structured data fits into predefined fields and can be organized into a spreadsheet or a relational database, while unstructured data is </a:t>
            </a:r>
            <a:r>
              <a:rPr lang="en-US" dirty="0" err="1"/>
              <a:t>heterogenous</a:t>
            </a:r>
            <a:r>
              <a:rPr lang="en-US" dirty="0"/>
              <a:t> and does not map to standard fields. </a:t>
            </a:r>
          </a:p>
          <a:p>
            <a:pPr marL="0" indent="0">
              <a:buNone/>
            </a:pPr>
            <a:r>
              <a:rPr lang="en-US" dirty="0"/>
              <a:t>There is a third type of data, however, that falls somewhere between structured and unstructured, and that’s called semi-structured data. Data can come in multiple forms from numerous sources, including an ever-expanding amount of machine-generated data from applications, sensors, mobile devices, etc. To support these new types of data, semi-structured data formats, such as JSON, Avro, ORC, Parquet, and XML, with their support for flexible schemas, have become popular standards for transporting and storing data. This module will introduce you to XML and JSON, two of the most popular data-exchange formats. </a:t>
            </a:r>
          </a:p>
          <a:p>
            <a:pPr marL="0" indent="0">
              <a:buNone/>
            </a:pPr>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349087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6"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dirty="0"/>
              <a:t>6.2.3 Why DTDs?</a:t>
            </a:r>
          </a:p>
        </p:txBody>
      </p:sp>
      <p:sp>
        <p:nvSpPr>
          <p:cNvPr id="8197" name="Rectangle 5"/>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dirty="0"/>
              <a:t>XML documents are designed to be processed by computer programs</a:t>
            </a:r>
          </a:p>
          <a:p>
            <a:pPr lvl="1"/>
            <a:r>
              <a:rPr lang="en-US" altLang="en-US" dirty="0"/>
              <a:t>If you can put just </a:t>
            </a:r>
            <a:r>
              <a:rPr lang="en-US" altLang="en-US" i="1" dirty="0"/>
              <a:t>any</a:t>
            </a:r>
            <a:r>
              <a:rPr lang="en-US" altLang="en-US" dirty="0"/>
              <a:t> tags in an XML document, it’s very hard to write a program that knows how to process the tags</a:t>
            </a:r>
          </a:p>
          <a:p>
            <a:pPr lvl="1"/>
            <a:r>
              <a:rPr lang="en-US" altLang="en-US" dirty="0"/>
              <a:t>A DTD specifies what tags may occur, when they may occur, and what attributes they may (or must) have</a:t>
            </a:r>
          </a:p>
          <a:p>
            <a:r>
              <a:rPr lang="en-US" altLang="en-US" dirty="0"/>
              <a:t>A DTD allows the XML document to be verified (shown to be legal)</a:t>
            </a:r>
          </a:p>
          <a:p>
            <a:r>
              <a:rPr lang="en-US" altLang="en-US" dirty="0"/>
              <a:t>A DTD that is shared across groups allows the groups to produce consistent XML documents</a:t>
            </a:r>
          </a:p>
        </p:txBody>
      </p:sp>
    </p:spTree>
    <p:extLst>
      <p:ext uri="{BB962C8B-B14F-4D97-AF65-F5344CB8AC3E}">
        <p14:creationId xmlns:p14="http://schemas.microsoft.com/office/powerpoint/2010/main" val="247237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a:t>6.2.4 DTD example: XML</a:t>
            </a:r>
          </a:p>
        </p:txBody>
      </p:sp>
      <p:sp>
        <p:nvSpPr>
          <p:cNvPr id="43011" name="Rectangle 3"/>
          <p:cNvSpPr>
            <a:spLocks noChangeArrowheads="1"/>
          </p:cNvSpPr>
          <p:nvPr/>
        </p:nvSpPr>
        <p:spPr bwMode="auto">
          <a:xfrm>
            <a:off x="1684868" y="1690690"/>
            <a:ext cx="423333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olidFill>
                  <a:schemeClr val="tx2"/>
                </a:solidFill>
                <a:latin typeface="Trebuchet MS" pitchFamily="34" charset="0"/>
              </a:rPr>
              <a:t>&lt;?xml version="1.0"?&gt;</a:t>
            </a:r>
          </a:p>
          <a:p>
            <a:r>
              <a:rPr lang="en-US" altLang="en-US" dirty="0">
                <a:solidFill>
                  <a:schemeClr val="tx2"/>
                </a:solidFill>
                <a:latin typeface="Trebuchet MS" pitchFamily="34" charset="0"/>
              </a:rPr>
              <a:t>&lt;!DOCTYPE </a:t>
            </a:r>
            <a:r>
              <a:rPr lang="en-US" altLang="en-US" dirty="0" err="1">
                <a:solidFill>
                  <a:schemeClr val="tx2"/>
                </a:solidFill>
                <a:latin typeface="Trebuchet MS" pitchFamily="34" charset="0"/>
              </a:rPr>
              <a:t>weatherReport</a:t>
            </a:r>
            <a:r>
              <a:rPr lang="en-US" altLang="en-US" dirty="0">
                <a:solidFill>
                  <a:schemeClr val="tx2"/>
                </a:solidFill>
                <a:latin typeface="Trebuchet MS" pitchFamily="34" charset="0"/>
              </a:rPr>
              <a:t> SYSTEM</a:t>
            </a:r>
            <a:br>
              <a:rPr lang="en-US" altLang="en-US" dirty="0">
                <a:solidFill>
                  <a:schemeClr val="tx2"/>
                </a:solidFill>
                <a:latin typeface="Trebuchet MS" pitchFamily="34" charset="0"/>
              </a:rPr>
            </a:br>
            <a:r>
              <a:rPr lang="en-US" altLang="en-US" dirty="0">
                <a:solidFill>
                  <a:schemeClr val="tx2"/>
                </a:solidFill>
                <a:latin typeface="Trebuchet MS" pitchFamily="34" charset="0"/>
              </a:rPr>
              <a:t>"http://www.mysite.com/mydoc.dtd"&gt;</a:t>
            </a:r>
          </a:p>
          <a:p>
            <a:r>
              <a:rPr lang="en-US" altLang="en-US" dirty="0">
                <a:solidFill>
                  <a:schemeClr val="accent2"/>
                </a:solidFill>
                <a:latin typeface="Trebuchet MS" pitchFamily="34" charset="0"/>
              </a:rPr>
              <a:t>&lt;</a:t>
            </a:r>
            <a:r>
              <a:rPr lang="en-US" altLang="en-US" dirty="0" err="1">
                <a:solidFill>
                  <a:schemeClr val="accent2"/>
                </a:solidFill>
                <a:latin typeface="Trebuchet MS" pitchFamily="34" charset="0"/>
              </a:rPr>
              <a:t>weatherReport</a:t>
            </a:r>
            <a:r>
              <a:rPr lang="en-US" altLang="en-US" dirty="0">
                <a:solidFill>
                  <a:schemeClr val="accent2"/>
                </a:solidFill>
                <a:latin typeface="Trebuchet MS" pitchFamily="34" charset="0"/>
              </a:rPr>
              <a:t>&gt;</a:t>
            </a:r>
          </a:p>
          <a:p>
            <a:r>
              <a:rPr lang="en-US" altLang="en-US" dirty="0">
                <a:solidFill>
                  <a:srgbClr val="FFFF82"/>
                </a:solidFill>
                <a:latin typeface="Trebuchet MS" pitchFamily="34" charset="0"/>
              </a:rPr>
              <a:t> </a:t>
            </a:r>
            <a:r>
              <a:rPr lang="en-US" altLang="en-US" dirty="0">
                <a:solidFill>
                  <a:schemeClr val="accent2"/>
                </a:solidFill>
                <a:latin typeface="Trebuchet MS" pitchFamily="34" charset="0"/>
              </a:rPr>
              <a:t>  	&lt;date&gt;</a:t>
            </a:r>
            <a:r>
              <a:rPr lang="en-US" altLang="en-US" dirty="0">
                <a:latin typeface="Trebuchet MS" pitchFamily="34" charset="0"/>
              </a:rPr>
              <a:t>05/29/2002</a:t>
            </a:r>
            <a:r>
              <a:rPr lang="en-US" altLang="en-US" dirty="0">
                <a:solidFill>
                  <a:schemeClr val="accent2"/>
                </a:solidFill>
                <a:latin typeface="Trebuchet MS" pitchFamily="34" charset="0"/>
              </a:rPr>
              <a:t>&lt;/date&gt;</a:t>
            </a:r>
          </a:p>
          <a:p>
            <a:r>
              <a:rPr lang="en-US" altLang="en-US" dirty="0">
                <a:solidFill>
                  <a:schemeClr val="accent2"/>
                </a:solidFill>
                <a:latin typeface="Trebuchet MS" pitchFamily="34" charset="0"/>
              </a:rPr>
              <a:t>   	&lt;location&gt;</a:t>
            </a:r>
            <a:br>
              <a:rPr lang="en-US" altLang="en-US" dirty="0">
                <a:solidFill>
                  <a:schemeClr val="accent2"/>
                </a:solidFill>
                <a:latin typeface="Trebuchet MS" pitchFamily="34" charset="0"/>
              </a:rPr>
            </a:br>
            <a:r>
              <a:rPr lang="en-US" altLang="en-US" dirty="0">
                <a:solidFill>
                  <a:srgbClr val="FFFF82"/>
                </a:solidFill>
                <a:latin typeface="Trebuchet MS" pitchFamily="34" charset="0"/>
              </a:rPr>
              <a:t>     </a:t>
            </a:r>
            <a:r>
              <a:rPr lang="en-US" altLang="en-US" dirty="0">
                <a:solidFill>
                  <a:schemeClr val="accent2"/>
                </a:solidFill>
                <a:latin typeface="Trebuchet MS" pitchFamily="34" charset="0"/>
              </a:rPr>
              <a:t>  	&lt;city&gt;</a:t>
            </a:r>
            <a:r>
              <a:rPr lang="en-US" altLang="en-US" dirty="0">
                <a:latin typeface="Trebuchet MS" pitchFamily="34" charset="0"/>
              </a:rPr>
              <a:t>Philadelphia</a:t>
            </a:r>
            <a:r>
              <a:rPr lang="en-US" altLang="en-US" dirty="0">
                <a:solidFill>
                  <a:schemeClr val="accent2"/>
                </a:solidFill>
                <a:latin typeface="Trebuchet MS" pitchFamily="34" charset="0"/>
              </a:rPr>
              <a:t>&lt;/city&gt;</a:t>
            </a:r>
            <a:r>
              <a:rPr lang="en-US" altLang="en-US" dirty="0">
                <a:latin typeface="Trebuchet MS" pitchFamily="34" charset="0"/>
              </a:rPr>
              <a:t>,</a:t>
            </a:r>
            <a:r>
              <a:rPr lang="en-US" altLang="en-US" dirty="0">
                <a:solidFill>
                  <a:srgbClr val="FFFF82"/>
                </a:solidFill>
                <a:latin typeface="Trebuchet MS" pitchFamily="34" charset="0"/>
              </a:rPr>
              <a:t>                  		</a:t>
            </a:r>
            <a:r>
              <a:rPr lang="en-US" altLang="en-US" dirty="0">
                <a:solidFill>
                  <a:schemeClr val="accent2"/>
                </a:solidFill>
                <a:latin typeface="Trebuchet MS" pitchFamily="34" charset="0"/>
              </a:rPr>
              <a:t>&lt;state&gt;</a:t>
            </a:r>
            <a:r>
              <a:rPr lang="en-US" altLang="en-US" dirty="0">
                <a:latin typeface="Trebuchet MS" pitchFamily="34" charset="0"/>
              </a:rPr>
              <a:t>PA</a:t>
            </a:r>
            <a:r>
              <a:rPr lang="en-US" altLang="en-US" dirty="0">
                <a:solidFill>
                  <a:schemeClr val="accent2"/>
                </a:solidFill>
                <a:latin typeface="Trebuchet MS" pitchFamily="34" charset="0"/>
              </a:rPr>
              <a:t>&lt;/state&gt;</a:t>
            </a:r>
          </a:p>
          <a:p>
            <a:r>
              <a:rPr lang="en-US" altLang="en-US" dirty="0">
                <a:solidFill>
                  <a:srgbClr val="FFFF82"/>
                </a:solidFill>
                <a:latin typeface="Trebuchet MS" pitchFamily="34" charset="0"/>
              </a:rPr>
              <a:t>     </a:t>
            </a:r>
            <a:r>
              <a:rPr lang="en-US" altLang="en-US" dirty="0">
                <a:solidFill>
                  <a:schemeClr val="accent2"/>
                </a:solidFill>
                <a:latin typeface="Trebuchet MS" pitchFamily="34" charset="0"/>
              </a:rPr>
              <a:t>  	&lt;country&gt;</a:t>
            </a:r>
            <a:r>
              <a:rPr lang="en-US" altLang="en-US" dirty="0">
                <a:latin typeface="Trebuchet MS" pitchFamily="34" charset="0"/>
              </a:rPr>
              <a:t>USA</a:t>
            </a:r>
            <a:r>
              <a:rPr lang="en-US" altLang="en-US" dirty="0">
                <a:solidFill>
                  <a:schemeClr val="accent2"/>
                </a:solidFill>
                <a:latin typeface="Trebuchet MS" pitchFamily="34" charset="0"/>
              </a:rPr>
              <a:t>&lt;/country&gt;</a:t>
            </a:r>
            <a:br>
              <a:rPr lang="en-US" altLang="en-US" dirty="0">
                <a:solidFill>
                  <a:schemeClr val="accent2"/>
                </a:solidFill>
                <a:latin typeface="Trebuchet MS" pitchFamily="34" charset="0"/>
              </a:rPr>
            </a:br>
            <a:r>
              <a:rPr lang="en-US" altLang="en-US" dirty="0">
                <a:solidFill>
                  <a:srgbClr val="FFFF82"/>
                </a:solidFill>
                <a:latin typeface="Trebuchet MS" pitchFamily="34" charset="0"/>
              </a:rPr>
              <a:t>   	</a:t>
            </a:r>
            <a:r>
              <a:rPr lang="en-US" altLang="en-US" dirty="0">
                <a:solidFill>
                  <a:schemeClr val="accent2"/>
                </a:solidFill>
                <a:latin typeface="Trebuchet MS" pitchFamily="34" charset="0"/>
              </a:rPr>
              <a:t>&lt;/location&gt;</a:t>
            </a:r>
            <a:br>
              <a:rPr lang="en-US" altLang="en-US" dirty="0">
                <a:solidFill>
                  <a:schemeClr val="accent2"/>
                </a:solidFill>
                <a:latin typeface="Trebuchet MS" pitchFamily="34" charset="0"/>
              </a:rPr>
            </a:br>
            <a:r>
              <a:rPr lang="en-US" altLang="en-US" dirty="0">
                <a:solidFill>
                  <a:srgbClr val="FFFF82"/>
                </a:solidFill>
                <a:latin typeface="Trebuchet MS" pitchFamily="34" charset="0"/>
              </a:rPr>
              <a:t> </a:t>
            </a:r>
            <a:r>
              <a:rPr lang="en-US" altLang="en-US" dirty="0">
                <a:solidFill>
                  <a:schemeClr val="accent2"/>
                </a:solidFill>
                <a:latin typeface="Trebuchet MS" pitchFamily="34" charset="0"/>
              </a:rPr>
              <a:t>  	&lt;temperature-range&gt;</a:t>
            </a:r>
          </a:p>
          <a:p>
            <a:r>
              <a:rPr lang="en-US" altLang="en-US" dirty="0">
                <a:latin typeface="Trebuchet MS" pitchFamily="34" charset="0"/>
              </a:rPr>
              <a:t>      </a:t>
            </a:r>
            <a:r>
              <a:rPr lang="en-US" altLang="en-US" dirty="0">
                <a:solidFill>
                  <a:schemeClr val="accent2"/>
                </a:solidFill>
                <a:latin typeface="Trebuchet MS" pitchFamily="34" charset="0"/>
              </a:rPr>
              <a:t> 	&lt;high </a:t>
            </a:r>
            <a:r>
              <a:rPr lang="en-US" altLang="en-US" dirty="0">
                <a:solidFill>
                  <a:schemeClr val="folHlink"/>
                </a:solidFill>
                <a:latin typeface="Trebuchet MS" pitchFamily="34" charset="0"/>
              </a:rPr>
              <a:t>scale="F"</a:t>
            </a:r>
            <a:r>
              <a:rPr lang="en-US" altLang="en-US" dirty="0">
                <a:solidFill>
                  <a:schemeClr val="accent2"/>
                </a:solidFill>
                <a:latin typeface="Trebuchet MS" pitchFamily="34" charset="0"/>
              </a:rPr>
              <a:t>&gt;</a:t>
            </a:r>
            <a:r>
              <a:rPr lang="en-US" altLang="en-US" dirty="0">
                <a:latin typeface="Trebuchet MS" pitchFamily="34" charset="0"/>
              </a:rPr>
              <a:t>84</a:t>
            </a:r>
            <a:r>
              <a:rPr lang="en-US" altLang="en-US" dirty="0">
                <a:solidFill>
                  <a:schemeClr val="accent2"/>
                </a:solidFill>
                <a:latin typeface="Trebuchet MS" pitchFamily="34" charset="0"/>
              </a:rPr>
              <a:t>&lt;/high&gt;</a:t>
            </a:r>
          </a:p>
          <a:p>
            <a:r>
              <a:rPr lang="en-US" altLang="en-US" dirty="0">
                <a:latin typeface="Trebuchet MS" pitchFamily="34" charset="0"/>
              </a:rPr>
              <a:t>      </a:t>
            </a:r>
            <a:r>
              <a:rPr lang="en-US" altLang="en-US" dirty="0">
                <a:solidFill>
                  <a:schemeClr val="accent2"/>
                </a:solidFill>
                <a:latin typeface="Trebuchet MS" pitchFamily="34" charset="0"/>
              </a:rPr>
              <a:t> 	&lt;low </a:t>
            </a:r>
            <a:r>
              <a:rPr lang="en-US" altLang="en-US" dirty="0">
                <a:solidFill>
                  <a:schemeClr val="folHlink"/>
                </a:solidFill>
                <a:latin typeface="Trebuchet MS" pitchFamily="34" charset="0"/>
              </a:rPr>
              <a:t>scale="F"</a:t>
            </a:r>
            <a:r>
              <a:rPr lang="en-US" altLang="en-US" dirty="0">
                <a:solidFill>
                  <a:schemeClr val="accent2"/>
                </a:solidFill>
                <a:latin typeface="Trebuchet MS" pitchFamily="34" charset="0"/>
              </a:rPr>
              <a:t>&gt;</a:t>
            </a:r>
            <a:r>
              <a:rPr lang="en-US" altLang="en-US" dirty="0">
                <a:latin typeface="Trebuchet MS" pitchFamily="34" charset="0"/>
              </a:rPr>
              <a:t>51</a:t>
            </a:r>
            <a:r>
              <a:rPr lang="en-US" altLang="en-US" dirty="0">
                <a:solidFill>
                  <a:schemeClr val="accent2"/>
                </a:solidFill>
                <a:latin typeface="Trebuchet MS" pitchFamily="34" charset="0"/>
              </a:rPr>
              <a:t>&lt;/low&gt;</a:t>
            </a:r>
            <a:br>
              <a:rPr lang="en-US" altLang="en-US" dirty="0">
                <a:solidFill>
                  <a:schemeClr val="accent2"/>
                </a:solidFill>
                <a:latin typeface="Trebuchet MS" pitchFamily="34" charset="0"/>
              </a:rPr>
            </a:br>
            <a:r>
              <a:rPr lang="en-US" altLang="en-US" dirty="0">
                <a:solidFill>
                  <a:srgbClr val="FFFF82"/>
                </a:solidFill>
                <a:latin typeface="Trebuchet MS" pitchFamily="34" charset="0"/>
              </a:rPr>
              <a:t>  </a:t>
            </a:r>
            <a:r>
              <a:rPr lang="en-US" altLang="en-US" dirty="0">
                <a:solidFill>
                  <a:schemeClr val="accent2"/>
                </a:solidFill>
                <a:latin typeface="Trebuchet MS" pitchFamily="34" charset="0"/>
              </a:rPr>
              <a:t> 	&lt;/temperature-range&gt;</a:t>
            </a:r>
          </a:p>
          <a:p>
            <a:r>
              <a:rPr lang="en-US" altLang="en-US" dirty="0">
                <a:solidFill>
                  <a:schemeClr val="accent2"/>
                </a:solidFill>
                <a:latin typeface="Trebuchet MS" pitchFamily="34" charset="0"/>
              </a:rPr>
              <a:t>&lt;/</a:t>
            </a:r>
            <a:r>
              <a:rPr lang="en-US" altLang="en-US" dirty="0" err="1">
                <a:solidFill>
                  <a:schemeClr val="accent2"/>
                </a:solidFill>
                <a:latin typeface="Trebuchet MS" pitchFamily="34" charset="0"/>
              </a:rPr>
              <a:t>weatherReport</a:t>
            </a:r>
            <a:r>
              <a:rPr lang="en-US" altLang="en-US" dirty="0">
                <a:solidFill>
                  <a:schemeClr val="accent2"/>
                </a:solidFill>
                <a:latin typeface="Trebuchet MS" pitchFamily="34" charset="0"/>
              </a:rPr>
              <a:t>&gt;</a:t>
            </a:r>
          </a:p>
        </p:txBody>
      </p:sp>
      <p:sp>
        <p:nvSpPr>
          <p:cNvPr id="4" name="Rectangle 6"/>
          <p:cNvSpPr txBox="1">
            <a:spLocks noChangeArrowheads="1"/>
          </p:cNvSpPr>
          <p:nvPr/>
        </p:nvSpPr>
        <p:spPr>
          <a:xfrm>
            <a:off x="5867400" y="1608667"/>
            <a:ext cx="4800600" cy="487680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fontAlgn="auto">
              <a:spcAft>
                <a:spcPts val="0"/>
              </a:spcAft>
              <a:buClr>
                <a:srgbClr val="FFFF82"/>
              </a:buClr>
              <a:buFontTx/>
              <a:buChar char=" "/>
            </a:pPr>
            <a:r>
              <a:rPr lang="en-US" altLang="en-US" sz="1800" dirty="0">
                <a:solidFill>
                  <a:schemeClr val="tx2"/>
                </a:solidFill>
                <a:latin typeface="Trebuchet MS" pitchFamily="34" charset="0"/>
              </a:rPr>
              <a:t>mydoc.dtd</a:t>
            </a:r>
          </a:p>
          <a:p>
            <a:pPr fontAlgn="auto">
              <a:spcAft>
                <a:spcPts val="0"/>
              </a:spcAft>
              <a:buClr>
                <a:srgbClr val="FFFF82"/>
              </a:buClr>
              <a:buFontTx/>
              <a:buChar char=" "/>
            </a:pPr>
            <a:r>
              <a:rPr lang="en-US" altLang="en-US" sz="1800" dirty="0">
                <a:solidFill>
                  <a:schemeClr val="accent2"/>
                </a:solidFill>
                <a:latin typeface="Trebuchet MS" pitchFamily="34" charset="0"/>
              </a:rPr>
              <a:t>&lt;!ELEMENT </a:t>
            </a:r>
            <a:r>
              <a:rPr lang="en-US" altLang="en-US" sz="1800" dirty="0" err="1">
                <a:solidFill>
                  <a:schemeClr val="accent2"/>
                </a:solidFill>
                <a:latin typeface="Trebuchet MS" pitchFamily="34" charset="0"/>
              </a:rPr>
              <a:t>weatherReport</a:t>
            </a:r>
            <a:r>
              <a:rPr lang="en-US" altLang="en-US" sz="1800" dirty="0">
                <a:solidFill>
                  <a:schemeClr val="accent2"/>
                </a:solidFill>
                <a:latin typeface="Trebuchet MS" pitchFamily="34" charset="0"/>
              </a:rPr>
              <a:t> (date, location, temperature-range)&gt;</a:t>
            </a:r>
            <a:br>
              <a:rPr lang="en-US" altLang="en-US" sz="1800" dirty="0">
                <a:solidFill>
                  <a:schemeClr val="accent2"/>
                </a:solidFill>
                <a:latin typeface="Trebuchet MS" pitchFamily="34" charset="0"/>
              </a:rPr>
            </a:br>
            <a:r>
              <a:rPr lang="en-US" altLang="en-US" sz="1800" dirty="0">
                <a:solidFill>
                  <a:schemeClr val="accent2"/>
                </a:solidFill>
                <a:latin typeface="Trebuchet MS" pitchFamily="34" charset="0"/>
              </a:rPr>
              <a:t>&lt;!ELEMENT date (#PCDATA)&gt;</a:t>
            </a:r>
            <a:br>
              <a:rPr lang="en-US" altLang="en-US" sz="1800" dirty="0">
                <a:solidFill>
                  <a:schemeClr val="accent2"/>
                </a:solidFill>
                <a:latin typeface="Trebuchet MS" pitchFamily="34" charset="0"/>
              </a:rPr>
            </a:br>
            <a:r>
              <a:rPr lang="en-US" altLang="en-US" sz="1800" dirty="0">
                <a:solidFill>
                  <a:schemeClr val="accent2"/>
                </a:solidFill>
                <a:latin typeface="Trebuchet MS" pitchFamily="34" charset="0"/>
              </a:rPr>
              <a:t>&lt;!ELEMENT location (city, state, country)&gt;</a:t>
            </a:r>
            <a:br>
              <a:rPr lang="en-US" altLang="en-US" sz="1800" dirty="0">
                <a:solidFill>
                  <a:schemeClr val="accent2"/>
                </a:solidFill>
                <a:latin typeface="Trebuchet MS" pitchFamily="34" charset="0"/>
              </a:rPr>
            </a:br>
            <a:r>
              <a:rPr lang="en-US" altLang="en-US" sz="1800" dirty="0">
                <a:solidFill>
                  <a:schemeClr val="accent2"/>
                </a:solidFill>
                <a:latin typeface="Trebuchet MS" pitchFamily="34" charset="0"/>
              </a:rPr>
              <a:t>&lt;!ELEMENT city (#PCDATA)&gt;</a:t>
            </a:r>
            <a:br>
              <a:rPr lang="en-US" altLang="en-US" sz="1800" dirty="0">
                <a:solidFill>
                  <a:schemeClr val="accent2"/>
                </a:solidFill>
                <a:latin typeface="Trebuchet MS" pitchFamily="34" charset="0"/>
              </a:rPr>
            </a:br>
            <a:r>
              <a:rPr lang="en-US" altLang="en-US" sz="1800" dirty="0">
                <a:solidFill>
                  <a:schemeClr val="accent2"/>
                </a:solidFill>
                <a:latin typeface="Trebuchet MS" pitchFamily="34" charset="0"/>
              </a:rPr>
              <a:t>&lt;!ELEMENT state (#PCDATA)&gt;</a:t>
            </a:r>
            <a:br>
              <a:rPr lang="en-US" altLang="en-US" sz="1800" dirty="0">
                <a:solidFill>
                  <a:schemeClr val="accent2"/>
                </a:solidFill>
                <a:latin typeface="Trebuchet MS" pitchFamily="34" charset="0"/>
              </a:rPr>
            </a:br>
            <a:r>
              <a:rPr lang="en-US" altLang="en-US" sz="1800" dirty="0">
                <a:solidFill>
                  <a:schemeClr val="accent2"/>
                </a:solidFill>
                <a:latin typeface="Trebuchet MS" pitchFamily="34" charset="0"/>
              </a:rPr>
              <a:t>&lt;!ELEMENT country (#PCDATA)&gt;</a:t>
            </a:r>
            <a:br>
              <a:rPr lang="en-US" altLang="en-US" sz="1800" dirty="0">
                <a:solidFill>
                  <a:schemeClr val="accent2"/>
                </a:solidFill>
                <a:latin typeface="Trebuchet MS" pitchFamily="34" charset="0"/>
              </a:rPr>
            </a:br>
            <a:r>
              <a:rPr lang="en-US" altLang="en-US" sz="1800" dirty="0">
                <a:solidFill>
                  <a:schemeClr val="accent2"/>
                </a:solidFill>
                <a:latin typeface="Trebuchet MS" pitchFamily="34" charset="0"/>
              </a:rPr>
              <a:t>&lt;!ELEMENT temperature-range</a:t>
            </a:r>
            <a:br>
              <a:rPr lang="en-US" altLang="en-US" sz="1800" dirty="0">
                <a:solidFill>
                  <a:schemeClr val="accent2"/>
                </a:solidFill>
                <a:latin typeface="Trebuchet MS" pitchFamily="34" charset="0"/>
              </a:rPr>
            </a:br>
            <a:r>
              <a:rPr lang="en-US" altLang="en-US" sz="1800" dirty="0">
                <a:solidFill>
                  <a:schemeClr val="accent2"/>
                </a:solidFill>
                <a:latin typeface="Trebuchet MS" pitchFamily="34" charset="0"/>
              </a:rPr>
              <a:t>                 ((low, high)|(high, low))&gt;</a:t>
            </a:r>
            <a:br>
              <a:rPr lang="en-US" altLang="en-US" sz="1800" dirty="0">
                <a:solidFill>
                  <a:schemeClr val="accent2"/>
                </a:solidFill>
                <a:latin typeface="Trebuchet MS" pitchFamily="34" charset="0"/>
              </a:rPr>
            </a:br>
            <a:r>
              <a:rPr lang="en-US" altLang="en-US" sz="1800" dirty="0">
                <a:solidFill>
                  <a:schemeClr val="accent2"/>
                </a:solidFill>
                <a:latin typeface="Trebuchet MS" pitchFamily="34" charset="0"/>
              </a:rPr>
              <a:t>&lt;!ELEMENT low (#PCDATA)&gt;</a:t>
            </a:r>
            <a:br>
              <a:rPr lang="en-US" altLang="en-US" sz="1800" dirty="0">
                <a:solidFill>
                  <a:schemeClr val="accent2"/>
                </a:solidFill>
                <a:latin typeface="Trebuchet MS" pitchFamily="34" charset="0"/>
              </a:rPr>
            </a:br>
            <a:r>
              <a:rPr lang="en-US" altLang="en-US" sz="1800" dirty="0">
                <a:solidFill>
                  <a:schemeClr val="accent2"/>
                </a:solidFill>
                <a:latin typeface="Trebuchet MS" pitchFamily="34" charset="0"/>
              </a:rPr>
              <a:t>&lt;!ELEMENT high (#PCDATA)&gt;</a:t>
            </a:r>
            <a:br>
              <a:rPr lang="en-US" altLang="en-US" sz="1800" dirty="0">
                <a:solidFill>
                  <a:schemeClr val="accent2"/>
                </a:solidFill>
                <a:latin typeface="Trebuchet MS" pitchFamily="34" charset="0"/>
              </a:rPr>
            </a:br>
            <a:r>
              <a:rPr lang="en-US" altLang="en-US" sz="1800" dirty="0">
                <a:solidFill>
                  <a:schemeClr val="accent2"/>
                </a:solidFill>
                <a:latin typeface="Trebuchet MS" pitchFamily="34" charset="0"/>
              </a:rPr>
              <a:t>&lt;!ATTLIST low scale (C|F) #REQUIRED&gt; </a:t>
            </a:r>
            <a:br>
              <a:rPr lang="en-US" altLang="en-US" sz="1800" dirty="0">
                <a:solidFill>
                  <a:schemeClr val="accent2"/>
                </a:solidFill>
                <a:latin typeface="Trebuchet MS" pitchFamily="34" charset="0"/>
              </a:rPr>
            </a:br>
            <a:r>
              <a:rPr lang="en-US" altLang="en-US" sz="1800" dirty="0">
                <a:solidFill>
                  <a:schemeClr val="accent2"/>
                </a:solidFill>
                <a:latin typeface="Trebuchet MS" pitchFamily="34" charset="0"/>
              </a:rPr>
              <a:t>&lt;!ATTLIST high scale (C|F) #REQUIRED&gt;</a:t>
            </a:r>
          </a:p>
        </p:txBody>
      </p:sp>
    </p:spTree>
    <p:extLst>
      <p:ext uri="{BB962C8B-B14F-4D97-AF65-F5344CB8AC3E}">
        <p14:creationId xmlns:p14="http://schemas.microsoft.com/office/powerpoint/2010/main" val="3436015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2"/>
          <p:cNvSpPr>
            <a:spLocks noGrp="1" noChangeArrowheads="1"/>
          </p:cNvSpPr>
          <p:nvPr>
            <p:ph type="title"/>
          </p:nvPr>
        </p:nvSpPr>
        <p:spPr/>
        <p:txBody>
          <a:bodyPr>
            <a:normAutofit/>
          </a:bodyPr>
          <a:lstStyle/>
          <a:p>
            <a:pPr eaLnBrk="1" hangingPunct="1"/>
            <a:r>
              <a:rPr lang="en-US" altLang="en-US" sz="3600" dirty="0"/>
              <a:t>6.2.5 XML Parsing</a:t>
            </a:r>
            <a:endParaRPr lang="el-GR" altLang="en-US" sz="3600" dirty="0"/>
          </a:p>
        </p:txBody>
      </p:sp>
      <p:sp>
        <p:nvSpPr>
          <p:cNvPr id="6146" name="Rectangle 3"/>
          <p:cNvSpPr>
            <a:spLocks noGrp="1" noChangeArrowheads="1"/>
          </p:cNvSpPr>
          <p:nvPr>
            <p:ph idx="1"/>
          </p:nvPr>
        </p:nvSpPr>
        <p:spPr>
          <a:xfrm>
            <a:off x="1989668" y="5592417"/>
            <a:ext cx="7980363" cy="767108"/>
          </a:xfrm>
        </p:spPr>
        <p:txBody>
          <a:bodyPr>
            <a:normAutofit lnSpcReduction="10000"/>
          </a:bodyPr>
          <a:lstStyle/>
          <a:p>
            <a:pPr marL="0" indent="0">
              <a:lnSpc>
                <a:spcPct val="120000"/>
              </a:lnSpc>
              <a:buNone/>
            </a:pPr>
            <a:r>
              <a:rPr lang="en-US" altLang="en-US" sz="2000" dirty="0">
                <a:solidFill>
                  <a:srgbClr val="002060"/>
                </a:solidFill>
              </a:rPr>
              <a:t># For more information: https://docs.python.org/2/library/xml.etree.elementtree.html </a:t>
            </a:r>
          </a:p>
          <a:p>
            <a:pPr>
              <a:lnSpc>
                <a:spcPct val="120000"/>
              </a:lnSpc>
            </a:pPr>
            <a:endParaRPr lang="el-GR" altLang="en-US" sz="2000" dirty="0"/>
          </a:p>
        </p:txBody>
      </p:sp>
      <p:pic>
        <p:nvPicPr>
          <p:cNvPr id="2" name="Picture 1"/>
          <p:cNvPicPr>
            <a:picLocks noChangeAspect="1"/>
          </p:cNvPicPr>
          <p:nvPr/>
        </p:nvPicPr>
        <p:blipFill>
          <a:blip r:embed="rId3"/>
          <a:stretch>
            <a:fillRect/>
          </a:stretch>
        </p:blipFill>
        <p:spPr>
          <a:xfrm>
            <a:off x="1989668" y="1690689"/>
            <a:ext cx="6581775" cy="3467100"/>
          </a:xfrm>
          <a:prstGeom prst="rect">
            <a:avLst/>
          </a:prstGeom>
        </p:spPr>
      </p:pic>
    </p:spTree>
    <p:extLst>
      <p:ext uri="{BB962C8B-B14F-4D97-AF65-F5344CB8AC3E}">
        <p14:creationId xmlns:p14="http://schemas.microsoft.com/office/powerpoint/2010/main" val="3222455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6.3 JavaScript Object Notation</a:t>
            </a:r>
            <a:br>
              <a:rPr lang="en-US" dirty="0"/>
            </a:br>
            <a:r>
              <a:rPr lang="en-US" dirty="0"/>
              <a:t>(JSON)</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23</a:t>
            </a:fld>
            <a:endParaRPr lang="en-GB" dirty="0"/>
          </a:p>
        </p:txBody>
      </p:sp>
    </p:spTree>
    <p:extLst>
      <p:ext uri="{BB962C8B-B14F-4D97-AF65-F5344CB8AC3E}">
        <p14:creationId xmlns:p14="http://schemas.microsoft.com/office/powerpoint/2010/main" val="291482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2"/>
          <p:cNvSpPr>
            <a:spLocks noGrp="1" noChangeArrowheads="1"/>
          </p:cNvSpPr>
          <p:nvPr>
            <p:ph type="title"/>
          </p:nvPr>
        </p:nvSpPr>
        <p:spPr/>
        <p:txBody>
          <a:bodyPr>
            <a:normAutofit/>
          </a:bodyPr>
          <a:lstStyle/>
          <a:p>
            <a:pPr eaLnBrk="1" hangingPunct="1"/>
            <a:r>
              <a:rPr lang="en-US" altLang="en-US" sz="3600" dirty="0"/>
              <a:t>6.3.1 JSON as an XML Alternative</a:t>
            </a:r>
            <a:endParaRPr lang="el-GR" altLang="en-US" sz="3600" dirty="0"/>
          </a:p>
        </p:txBody>
      </p:sp>
      <p:sp>
        <p:nvSpPr>
          <p:cNvPr id="6146" name="Rectangle 3"/>
          <p:cNvSpPr>
            <a:spLocks noGrp="1" noChangeArrowheads="1"/>
          </p:cNvSpPr>
          <p:nvPr>
            <p:ph idx="1"/>
          </p:nvPr>
        </p:nvSpPr>
        <p:spPr>
          <a:xfrm>
            <a:off x="1989668" y="1535113"/>
            <a:ext cx="7980363" cy="4824412"/>
          </a:xfrm>
        </p:spPr>
        <p:txBody>
          <a:bodyPr/>
          <a:lstStyle/>
          <a:p>
            <a:pPr eaLnBrk="1" hangingPunct="1">
              <a:lnSpc>
                <a:spcPct val="120000"/>
              </a:lnSpc>
            </a:pPr>
            <a:r>
              <a:rPr lang="en-US" altLang="en-US" dirty="0"/>
              <a:t>JSON = JavaScript Object Notation</a:t>
            </a:r>
          </a:p>
          <a:p>
            <a:pPr lvl="1" eaLnBrk="1" hangingPunct="1">
              <a:lnSpc>
                <a:spcPct val="120000"/>
              </a:lnSpc>
            </a:pPr>
            <a:r>
              <a:rPr lang="en-US" altLang="en-US" dirty="0"/>
              <a:t>It’s really language independent</a:t>
            </a:r>
          </a:p>
          <a:p>
            <a:pPr lvl="1" eaLnBrk="1" hangingPunct="1">
              <a:lnSpc>
                <a:spcPct val="120000"/>
              </a:lnSpc>
            </a:pPr>
            <a:r>
              <a:rPr lang="en-US" altLang="en-US" dirty="0"/>
              <a:t>most programming languages can easily read it and instantiate objects or some other data structure</a:t>
            </a:r>
          </a:p>
          <a:p>
            <a:pPr>
              <a:lnSpc>
                <a:spcPct val="120000"/>
              </a:lnSpc>
            </a:pPr>
            <a:r>
              <a:rPr lang="en-US" altLang="en-US" dirty="0"/>
              <a:t>JSON is a light-weight alternative to XML for data-interchange</a:t>
            </a:r>
          </a:p>
          <a:p>
            <a:pPr eaLnBrk="1" hangingPunct="1">
              <a:lnSpc>
                <a:spcPct val="120000"/>
              </a:lnSpc>
            </a:pPr>
            <a:r>
              <a:rPr lang="en-US" altLang="en-US" dirty="0"/>
              <a:t>Started gaining tracking ~2006 and now widely used</a:t>
            </a:r>
          </a:p>
          <a:p>
            <a:pPr eaLnBrk="1" hangingPunct="1">
              <a:lnSpc>
                <a:spcPct val="120000"/>
              </a:lnSpc>
            </a:pPr>
            <a:r>
              <a:rPr lang="en-US" altLang="en-US" dirty="0">
                <a:hlinkClick r:id="rId3"/>
              </a:rPr>
              <a:t>http://json.org/</a:t>
            </a:r>
            <a:r>
              <a:rPr lang="en-US" altLang="en-US" dirty="0"/>
              <a:t> has more information</a:t>
            </a:r>
          </a:p>
          <a:p>
            <a:pPr eaLnBrk="1" hangingPunct="1">
              <a:lnSpc>
                <a:spcPct val="120000"/>
              </a:lnSpc>
            </a:pPr>
            <a:endParaRPr lang="el-GR" altLang="en-US" dirty="0"/>
          </a:p>
        </p:txBody>
      </p:sp>
    </p:spTree>
    <p:extLst>
      <p:ext uri="{BB962C8B-B14F-4D97-AF65-F5344CB8AC3E}">
        <p14:creationId xmlns:p14="http://schemas.microsoft.com/office/powerpoint/2010/main" val="1626040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2"/>
          <p:cNvSpPr>
            <a:spLocks noGrp="1" noChangeArrowheads="1"/>
          </p:cNvSpPr>
          <p:nvPr>
            <p:ph type="title"/>
          </p:nvPr>
        </p:nvSpPr>
        <p:spPr/>
        <p:txBody>
          <a:bodyPr>
            <a:normAutofit/>
          </a:bodyPr>
          <a:lstStyle/>
          <a:p>
            <a:pPr eaLnBrk="1" hangingPunct="1"/>
            <a:r>
              <a:rPr lang="en-US" altLang="en-US" sz="3200" dirty="0"/>
              <a:t>6.3.2 JSON Data – A name and a value</a:t>
            </a:r>
            <a:endParaRPr lang="el-GR" altLang="en-US" sz="3200" dirty="0"/>
          </a:p>
        </p:txBody>
      </p:sp>
      <p:sp>
        <p:nvSpPr>
          <p:cNvPr id="6146" name="Rectangle 3"/>
          <p:cNvSpPr>
            <a:spLocks noGrp="1" noChangeArrowheads="1"/>
          </p:cNvSpPr>
          <p:nvPr>
            <p:ph idx="1"/>
          </p:nvPr>
        </p:nvSpPr>
        <p:spPr>
          <a:xfrm>
            <a:off x="1989668" y="1535113"/>
            <a:ext cx="7980363" cy="4824412"/>
          </a:xfrm>
        </p:spPr>
        <p:txBody>
          <a:bodyPr>
            <a:normAutofit fontScale="92500" lnSpcReduction="20000"/>
          </a:bodyPr>
          <a:lstStyle/>
          <a:p>
            <a:r>
              <a:rPr lang="en-US" dirty="0"/>
              <a:t>A name/value pair consists of a field name (in double quotes), followed by a colon, followed by a value</a:t>
            </a:r>
          </a:p>
          <a:p>
            <a:r>
              <a:rPr lang="en-US" dirty="0"/>
              <a:t>Unordered sets of name/value pairs</a:t>
            </a:r>
          </a:p>
          <a:p>
            <a:r>
              <a:rPr lang="es-ES_tradnl" dirty="0" err="1"/>
              <a:t>Begins</a:t>
            </a:r>
            <a:r>
              <a:rPr lang="es-ES_tradnl" dirty="0"/>
              <a:t> </a:t>
            </a:r>
            <a:r>
              <a:rPr lang="es-ES_tradnl" dirty="0" err="1"/>
              <a:t>with</a:t>
            </a:r>
            <a:r>
              <a:rPr lang="es-ES_tradnl" dirty="0"/>
              <a:t> </a:t>
            </a:r>
            <a:r>
              <a:rPr lang="es-ES_tradnl" b="1" dirty="0">
                <a:solidFill>
                  <a:srgbClr val="C00000"/>
                </a:solidFill>
              </a:rPr>
              <a:t>{</a:t>
            </a:r>
            <a:r>
              <a:rPr lang="es-ES_tradnl" b="1" dirty="0"/>
              <a:t> </a:t>
            </a:r>
            <a:r>
              <a:rPr lang="es-ES_tradnl" dirty="0"/>
              <a:t>(</a:t>
            </a:r>
            <a:r>
              <a:rPr lang="es-ES_tradnl" dirty="0" err="1"/>
              <a:t>left</a:t>
            </a:r>
            <a:r>
              <a:rPr lang="es-ES_tradnl" dirty="0"/>
              <a:t> </a:t>
            </a:r>
            <a:r>
              <a:rPr lang="es-ES_tradnl" dirty="0" err="1"/>
              <a:t>brace</a:t>
            </a:r>
            <a:r>
              <a:rPr lang="es-ES_tradnl" dirty="0"/>
              <a:t>)</a:t>
            </a:r>
          </a:p>
          <a:p>
            <a:r>
              <a:rPr lang="es-ES_tradnl" dirty="0" err="1"/>
              <a:t>Ends</a:t>
            </a:r>
            <a:r>
              <a:rPr lang="es-ES_tradnl" dirty="0"/>
              <a:t> </a:t>
            </a:r>
            <a:r>
              <a:rPr lang="es-ES_tradnl" dirty="0" err="1"/>
              <a:t>with</a:t>
            </a:r>
            <a:r>
              <a:rPr lang="es-ES_tradnl" dirty="0"/>
              <a:t> </a:t>
            </a:r>
            <a:r>
              <a:rPr lang="es-ES_tradnl" b="1" dirty="0">
                <a:solidFill>
                  <a:srgbClr val="C00000"/>
                </a:solidFill>
              </a:rPr>
              <a:t>}</a:t>
            </a:r>
            <a:r>
              <a:rPr lang="es-ES_tradnl" b="1" dirty="0"/>
              <a:t> </a:t>
            </a:r>
            <a:r>
              <a:rPr lang="es-ES_tradnl" dirty="0"/>
              <a:t>(</a:t>
            </a:r>
            <a:r>
              <a:rPr lang="es-ES_tradnl" dirty="0" err="1"/>
              <a:t>right</a:t>
            </a:r>
            <a:r>
              <a:rPr lang="es-ES_tradnl" dirty="0"/>
              <a:t> </a:t>
            </a:r>
            <a:r>
              <a:rPr lang="es-ES_tradnl" dirty="0" err="1"/>
              <a:t>brace</a:t>
            </a:r>
            <a:r>
              <a:rPr lang="es-ES_tradnl" dirty="0"/>
              <a:t>)</a:t>
            </a:r>
          </a:p>
          <a:p>
            <a:r>
              <a:rPr lang="en-US" dirty="0"/>
              <a:t>Each name is followed by </a:t>
            </a:r>
            <a:r>
              <a:rPr lang="en-US" b="1" dirty="0">
                <a:solidFill>
                  <a:srgbClr val="C00000"/>
                </a:solidFill>
              </a:rPr>
              <a:t>:</a:t>
            </a:r>
            <a:r>
              <a:rPr lang="en-US" b="1" dirty="0"/>
              <a:t> </a:t>
            </a:r>
            <a:r>
              <a:rPr lang="en-US" dirty="0"/>
              <a:t>(colon)</a:t>
            </a:r>
          </a:p>
          <a:p>
            <a:r>
              <a:rPr lang="en-US" dirty="0"/>
              <a:t>Name/value pairs are separated by </a:t>
            </a:r>
            <a:r>
              <a:rPr lang="en-US" b="1" dirty="0">
                <a:solidFill>
                  <a:srgbClr val="C00000"/>
                </a:solidFill>
              </a:rPr>
              <a:t>,</a:t>
            </a:r>
            <a:r>
              <a:rPr lang="en-US" b="1" dirty="0"/>
              <a:t> </a:t>
            </a:r>
            <a:r>
              <a:rPr lang="en-US" dirty="0"/>
              <a:t>(comma)</a:t>
            </a:r>
          </a:p>
          <a:p>
            <a:pPr marL="0" indent="0">
              <a:buNone/>
            </a:pPr>
            <a:endParaRPr lang="en-US" altLang="en-US" dirty="0"/>
          </a:p>
          <a:p>
            <a:pPr marL="457200" lvl="6" indent="0">
              <a:buNone/>
            </a:pPr>
            <a:r>
              <a:rPr lang="es-ES_tradnl" sz="1850" dirty="0"/>
              <a:t>{</a:t>
            </a:r>
          </a:p>
          <a:p>
            <a:pPr marL="457200" lvl="6" indent="0">
              <a:buNone/>
            </a:pPr>
            <a:r>
              <a:rPr lang="es-ES_tradnl" sz="1850" dirty="0"/>
              <a:t>"</a:t>
            </a:r>
            <a:r>
              <a:rPr lang="es-ES_tradnl" sz="1850" dirty="0" err="1"/>
              <a:t>employee_id</a:t>
            </a:r>
            <a:r>
              <a:rPr lang="es-ES_tradnl" sz="1850" dirty="0"/>
              <a:t>": 1234567,</a:t>
            </a:r>
          </a:p>
          <a:p>
            <a:pPr marL="457200" lvl="6" indent="0">
              <a:buNone/>
            </a:pPr>
            <a:r>
              <a:rPr lang="es-ES_tradnl" sz="1850" dirty="0"/>
              <a:t>"</a:t>
            </a:r>
            <a:r>
              <a:rPr lang="es-ES_tradnl" sz="1850" dirty="0" err="1"/>
              <a:t>name</a:t>
            </a:r>
            <a:r>
              <a:rPr lang="es-ES_tradnl" sz="1850" dirty="0"/>
              <a:t>": "Jeff Fox",</a:t>
            </a:r>
          </a:p>
          <a:p>
            <a:pPr marL="457200" lvl="6" indent="0">
              <a:buNone/>
            </a:pPr>
            <a:r>
              <a:rPr lang="es-ES_tradnl" sz="1850" dirty="0"/>
              <a:t>"</a:t>
            </a:r>
            <a:r>
              <a:rPr lang="es-ES_tradnl" sz="1850" dirty="0" err="1"/>
              <a:t>hire_date</a:t>
            </a:r>
            <a:r>
              <a:rPr lang="es-ES_tradnl" sz="1850" dirty="0"/>
              <a:t>": "1/1/2013",</a:t>
            </a:r>
          </a:p>
          <a:p>
            <a:pPr marL="457200" lvl="6" indent="0">
              <a:buNone/>
            </a:pPr>
            <a:r>
              <a:rPr lang="es-ES_tradnl" sz="1850" dirty="0"/>
              <a:t>"</a:t>
            </a:r>
            <a:r>
              <a:rPr lang="es-ES_tradnl" sz="1850" dirty="0" err="1"/>
              <a:t>location</a:t>
            </a:r>
            <a:r>
              <a:rPr lang="es-ES_tradnl" sz="1850" dirty="0"/>
              <a:t>": "Norwalk, CT",</a:t>
            </a:r>
          </a:p>
          <a:p>
            <a:pPr marL="457200" lvl="6" indent="0">
              <a:buNone/>
            </a:pPr>
            <a:r>
              <a:rPr lang="es-ES_tradnl" sz="1850" dirty="0"/>
              <a:t>"</a:t>
            </a:r>
            <a:r>
              <a:rPr lang="es-ES_tradnl" sz="1850" dirty="0" err="1"/>
              <a:t>consultant</a:t>
            </a:r>
            <a:r>
              <a:rPr lang="es-ES_tradnl" sz="1850" dirty="0"/>
              <a:t>": false</a:t>
            </a:r>
          </a:p>
          <a:p>
            <a:pPr marL="457200" lvl="6" indent="0">
              <a:buNone/>
            </a:pPr>
            <a:r>
              <a:rPr lang="es-ES_tradnl" sz="1850" dirty="0"/>
              <a:t>}</a:t>
            </a:r>
            <a:endParaRPr lang="el-GR" altLang="en-US" sz="185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2630" y="4608513"/>
            <a:ext cx="49371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693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4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4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4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1989668" y="1535113"/>
            <a:ext cx="7980363" cy="4824412"/>
          </a:xfrm>
        </p:spPr>
        <p:txBody>
          <a:bodyPr>
            <a:normAutofit fontScale="85000" lnSpcReduction="20000"/>
          </a:bodyPr>
          <a:lstStyle/>
          <a:p>
            <a:r>
              <a:rPr lang="en-US" dirty="0"/>
              <a:t>In JSON, </a:t>
            </a:r>
            <a:r>
              <a:rPr lang="en-US" i="1" dirty="0"/>
              <a:t>values</a:t>
            </a:r>
            <a:r>
              <a:rPr lang="en-US" dirty="0"/>
              <a:t> must be one of the following data types:</a:t>
            </a:r>
          </a:p>
          <a:p>
            <a:r>
              <a:rPr lang="en-US" dirty="0"/>
              <a:t>a string</a:t>
            </a:r>
          </a:p>
          <a:p>
            <a:r>
              <a:rPr lang="en-US" dirty="0"/>
              <a:t>a number</a:t>
            </a:r>
          </a:p>
          <a:p>
            <a:r>
              <a:rPr lang="en-US" dirty="0"/>
              <a:t>an object (JSON object)</a:t>
            </a:r>
          </a:p>
          <a:p>
            <a:r>
              <a:rPr lang="en-US" dirty="0"/>
              <a:t>an array</a:t>
            </a:r>
          </a:p>
          <a:p>
            <a:r>
              <a:rPr lang="en-US" dirty="0"/>
              <a:t>a </a:t>
            </a:r>
            <a:r>
              <a:rPr lang="en-US" dirty="0" err="1"/>
              <a:t>boolean</a:t>
            </a:r>
            <a:endParaRPr lang="en-US" dirty="0"/>
          </a:p>
          <a:p>
            <a:r>
              <a:rPr lang="en-US" dirty="0"/>
              <a:t>null</a:t>
            </a:r>
          </a:p>
          <a:p>
            <a:pPr marL="0" indent="0">
              <a:buNone/>
            </a:pPr>
            <a:endParaRPr lang="en-US" altLang="en-US" dirty="0"/>
          </a:p>
          <a:p>
            <a:pPr marL="457200" lvl="6" indent="0">
              <a:buNone/>
            </a:pPr>
            <a:r>
              <a:rPr lang="es-ES_tradnl" sz="1850" dirty="0"/>
              <a:t>{</a:t>
            </a:r>
          </a:p>
          <a:p>
            <a:pPr marL="457200" lvl="6" indent="0">
              <a:buNone/>
            </a:pPr>
            <a:r>
              <a:rPr lang="es-ES_tradnl" sz="1850" dirty="0"/>
              <a:t>"</a:t>
            </a:r>
            <a:r>
              <a:rPr lang="es-ES_tradnl" sz="1850" dirty="0" err="1"/>
              <a:t>employee_id</a:t>
            </a:r>
            <a:r>
              <a:rPr lang="es-ES_tradnl" sz="1850" dirty="0"/>
              <a:t>": 1234567,</a:t>
            </a:r>
          </a:p>
          <a:p>
            <a:pPr marL="457200" lvl="6" indent="0">
              <a:buNone/>
            </a:pPr>
            <a:r>
              <a:rPr lang="es-ES_tradnl" sz="1850" dirty="0"/>
              <a:t>"</a:t>
            </a:r>
            <a:r>
              <a:rPr lang="es-ES_tradnl" sz="1850" dirty="0" err="1"/>
              <a:t>name</a:t>
            </a:r>
            <a:r>
              <a:rPr lang="es-ES_tradnl" sz="1850" dirty="0"/>
              <a:t>": "Jeff Fox",</a:t>
            </a:r>
          </a:p>
          <a:p>
            <a:pPr marL="457200" lvl="6" indent="0">
              <a:buNone/>
            </a:pPr>
            <a:r>
              <a:rPr lang="es-ES_tradnl" sz="1850" dirty="0"/>
              <a:t>"</a:t>
            </a:r>
            <a:r>
              <a:rPr lang="es-ES_tradnl" sz="1850" dirty="0" err="1"/>
              <a:t>hire_date</a:t>
            </a:r>
            <a:r>
              <a:rPr lang="es-ES_tradnl" sz="1850" dirty="0"/>
              <a:t>": "1/1/2013",</a:t>
            </a:r>
          </a:p>
          <a:p>
            <a:pPr marL="457200" lvl="6" indent="0">
              <a:buNone/>
            </a:pPr>
            <a:r>
              <a:rPr lang="es-ES_tradnl" sz="1850" dirty="0"/>
              <a:t>"</a:t>
            </a:r>
            <a:r>
              <a:rPr lang="es-ES_tradnl" sz="1850" dirty="0" err="1"/>
              <a:t>location</a:t>
            </a:r>
            <a:r>
              <a:rPr lang="es-ES_tradnl" sz="1850" dirty="0"/>
              <a:t>": "Norwalk, CT",</a:t>
            </a:r>
          </a:p>
          <a:p>
            <a:pPr marL="457200" lvl="6" indent="0">
              <a:buNone/>
            </a:pPr>
            <a:r>
              <a:rPr lang="es-ES_tradnl" sz="1850" dirty="0"/>
              <a:t>"</a:t>
            </a:r>
            <a:r>
              <a:rPr lang="es-ES_tradnl" sz="1850" dirty="0" err="1"/>
              <a:t>consultant</a:t>
            </a:r>
            <a:r>
              <a:rPr lang="es-ES_tradnl" sz="1850" dirty="0"/>
              <a:t>": false</a:t>
            </a:r>
          </a:p>
          <a:p>
            <a:pPr marL="457200" lvl="6" indent="0">
              <a:buNone/>
            </a:pPr>
            <a:r>
              <a:rPr lang="es-ES_tradnl" sz="1850" dirty="0"/>
              <a:t>}</a:t>
            </a:r>
            <a:endParaRPr lang="el-GR" altLang="en-US" sz="185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2355851"/>
            <a:ext cx="4938713"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6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1989667" y="1535113"/>
            <a:ext cx="8534400" cy="5094287"/>
          </a:xfrm>
        </p:spPr>
        <p:txBody>
          <a:bodyPr>
            <a:normAutofit fontScale="92500" lnSpcReduction="20000"/>
          </a:bodyPr>
          <a:lstStyle/>
          <a:p>
            <a:r>
              <a:rPr lang="en-US" dirty="0"/>
              <a:t>Strings in JSON must be written in double quotes.</a:t>
            </a:r>
          </a:p>
          <a:p>
            <a:pPr marL="1371600" lvl="4" indent="0">
              <a:buNone/>
            </a:pPr>
            <a:r>
              <a:rPr lang="en-US" sz="2400" dirty="0">
                <a:solidFill>
                  <a:srgbClr val="C00000"/>
                </a:solidFill>
              </a:rPr>
              <a:t>{ "</a:t>
            </a:r>
            <a:r>
              <a:rPr lang="en-US" sz="2400" dirty="0" err="1">
                <a:solidFill>
                  <a:srgbClr val="C00000"/>
                </a:solidFill>
              </a:rPr>
              <a:t>name":"John</a:t>
            </a:r>
            <a:r>
              <a:rPr lang="en-US" sz="2400" dirty="0">
                <a:solidFill>
                  <a:srgbClr val="C00000"/>
                </a:solidFill>
              </a:rPr>
              <a:t>" }</a:t>
            </a:r>
          </a:p>
          <a:p>
            <a:pPr marL="1371600" lvl="4" indent="0">
              <a:buNone/>
            </a:pPr>
            <a:endParaRPr lang="en-US" sz="2400" dirty="0">
              <a:solidFill>
                <a:srgbClr val="C00000"/>
              </a:solidFill>
            </a:endParaRPr>
          </a:p>
          <a:p>
            <a:r>
              <a:rPr lang="en-US" dirty="0"/>
              <a:t>Numbers in JSON must be an integer or a floating point.</a:t>
            </a:r>
          </a:p>
          <a:p>
            <a:pPr marL="0" lvl="4" indent="0">
              <a:spcBef>
                <a:spcPts val="750"/>
              </a:spcBef>
              <a:buNone/>
            </a:pPr>
            <a:r>
              <a:rPr lang="en-US" sz="2400" dirty="0">
                <a:solidFill>
                  <a:srgbClr val="C00000"/>
                </a:solidFill>
              </a:rPr>
              <a:t>		{ "age":30 }</a:t>
            </a:r>
          </a:p>
          <a:p>
            <a:pPr marL="0" lvl="4" indent="0">
              <a:spcBef>
                <a:spcPts val="750"/>
              </a:spcBef>
              <a:buNone/>
            </a:pPr>
            <a:endParaRPr lang="en-US" sz="2400" dirty="0">
              <a:solidFill>
                <a:srgbClr val="C00000"/>
              </a:solidFill>
            </a:endParaRPr>
          </a:p>
          <a:p>
            <a:r>
              <a:rPr lang="en-US" dirty="0"/>
              <a:t>Values in JSON can be objects.</a:t>
            </a:r>
          </a:p>
          <a:p>
            <a:pPr marL="1312863" indent="0">
              <a:buNone/>
            </a:pPr>
            <a:r>
              <a:rPr lang="en-US" sz="2000" dirty="0">
                <a:solidFill>
                  <a:srgbClr val="C00000"/>
                </a:solidFill>
              </a:rPr>
              <a:t>{</a:t>
            </a:r>
            <a:br>
              <a:rPr lang="en-US" sz="2000" dirty="0">
                <a:solidFill>
                  <a:srgbClr val="C00000"/>
                </a:solidFill>
              </a:rPr>
            </a:br>
            <a:r>
              <a:rPr lang="en-US" sz="2000" dirty="0">
                <a:solidFill>
                  <a:srgbClr val="C00000"/>
                </a:solidFill>
              </a:rPr>
              <a:t>"employee":{ "</a:t>
            </a:r>
            <a:r>
              <a:rPr lang="en-US" sz="2000" dirty="0" err="1">
                <a:solidFill>
                  <a:srgbClr val="C00000"/>
                </a:solidFill>
              </a:rPr>
              <a:t>name":"John</a:t>
            </a:r>
            <a:r>
              <a:rPr lang="en-US" sz="2000" dirty="0">
                <a:solidFill>
                  <a:srgbClr val="C00000"/>
                </a:solidFill>
              </a:rPr>
              <a:t>", "age":30, "</a:t>
            </a:r>
            <a:r>
              <a:rPr lang="en-US" sz="2000" dirty="0" err="1">
                <a:solidFill>
                  <a:srgbClr val="C00000"/>
                </a:solidFill>
              </a:rPr>
              <a:t>city":"New</a:t>
            </a:r>
            <a:r>
              <a:rPr lang="en-US" sz="2000" dirty="0">
                <a:solidFill>
                  <a:srgbClr val="C00000"/>
                </a:solidFill>
              </a:rPr>
              <a:t> York" }</a:t>
            </a:r>
            <a:br>
              <a:rPr lang="en-US" sz="2000" dirty="0">
                <a:solidFill>
                  <a:srgbClr val="C00000"/>
                </a:solidFill>
              </a:rPr>
            </a:br>
            <a:r>
              <a:rPr lang="en-US" sz="2000" dirty="0">
                <a:solidFill>
                  <a:srgbClr val="C00000"/>
                </a:solidFill>
              </a:rPr>
              <a:t>}</a:t>
            </a:r>
          </a:p>
          <a:p>
            <a:endParaRPr lang="en-US" dirty="0"/>
          </a:p>
          <a:p>
            <a:r>
              <a:rPr lang="en-US" dirty="0"/>
              <a:t>Values in JSON can be arrays.</a:t>
            </a:r>
          </a:p>
          <a:p>
            <a:pPr marL="1312863" indent="0">
              <a:buNone/>
            </a:pPr>
            <a:r>
              <a:rPr lang="en-US" sz="2200" dirty="0">
                <a:solidFill>
                  <a:srgbClr val="C00000"/>
                </a:solidFill>
              </a:rPr>
              <a:t>{</a:t>
            </a:r>
            <a:br>
              <a:rPr lang="en-US" sz="2200" dirty="0">
                <a:solidFill>
                  <a:srgbClr val="C00000"/>
                </a:solidFill>
              </a:rPr>
            </a:br>
            <a:r>
              <a:rPr lang="en-US" sz="2200" dirty="0">
                <a:solidFill>
                  <a:srgbClr val="C00000"/>
                </a:solidFill>
              </a:rPr>
              <a:t>"employees":[ "John", "Anna", "Peter" ]</a:t>
            </a:r>
            <a:br>
              <a:rPr lang="en-US" sz="2200" dirty="0">
                <a:solidFill>
                  <a:srgbClr val="C00000"/>
                </a:solidFill>
              </a:rPr>
            </a:br>
            <a:r>
              <a:rPr lang="en-US" sz="2200" dirty="0">
                <a:solidFill>
                  <a:srgbClr val="C00000"/>
                </a:solidFill>
              </a:rPr>
              <a:t>}</a:t>
            </a:r>
          </a:p>
        </p:txBody>
      </p:sp>
    </p:spTree>
    <p:extLst>
      <p:ext uri="{BB962C8B-B14F-4D97-AF65-F5344CB8AC3E}">
        <p14:creationId xmlns:p14="http://schemas.microsoft.com/office/powerpoint/2010/main" val="90076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a:t>6.3.3 Another example: XML vs JSON</a:t>
            </a:r>
          </a:p>
        </p:txBody>
      </p:sp>
      <p:sp>
        <p:nvSpPr>
          <p:cNvPr id="43011" name="Rectangle 3"/>
          <p:cNvSpPr>
            <a:spLocks noChangeArrowheads="1"/>
          </p:cNvSpPr>
          <p:nvPr/>
        </p:nvSpPr>
        <p:spPr bwMode="auto">
          <a:xfrm>
            <a:off x="2152650" y="1690689"/>
            <a:ext cx="813435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solidFill>
                  <a:srgbClr val="C00000"/>
                </a:solidFill>
                <a:latin typeface="Trebuchet MS" pitchFamily="34" charset="0"/>
              </a:rPr>
              <a:t>&lt;?xml version="1.0"?&gt;</a:t>
            </a:r>
          </a:p>
          <a:p>
            <a:r>
              <a:rPr lang="en-US" sz="1600" dirty="0">
                <a:solidFill>
                  <a:srgbClr val="C00000"/>
                </a:solidFill>
              </a:rPr>
              <a:t>&lt;employees&gt;</a:t>
            </a:r>
            <a:br>
              <a:rPr lang="en-US" sz="1600" dirty="0">
                <a:solidFill>
                  <a:srgbClr val="C00000"/>
                </a:solidFill>
              </a:rPr>
            </a:br>
            <a:r>
              <a:rPr lang="en-US" sz="1600" dirty="0">
                <a:solidFill>
                  <a:srgbClr val="C00000"/>
                </a:solidFill>
              </a:rPr>
              <a:t>    &lt;employee&gt;</a:t>
            </a:r>
            <a:br>
              <a:rPr lang="en-US" sz="1600" dirty="0">
                <a:solidFill>
                  <a:srgbClr val="C00000"/>
                </a:solidFill>
              </a:rPr>
            </a:br>
            <a:r>
              <a:rPr lang="en-US" sz="1600" dirty="0">
                <a:solidFill>
                  <a:srgbClr val="C00000"/>
                </a:solidFill>
              </a:rPr>
              <a:t>        &lt;</a:t>
            </a:r>
            <a:r>
              <a:rPr lang="en-US" sz="1600" dirty="0" err="1">
                <a:solidFill>
                  <a:srgbClr val="C00000"/>
                </a:solidFill>
              </a:rPr>
              <a:t>firstName</a:t>
            </a:r>
            <a:r>
              <a:rPr lang="en-US" sz="1600" dirty="0">
                <a:solidFill>
                  <a:srgbClr val="C00000"/>
                </a:solidFill>
              </a:rPr>
              <a:t>&gt;John&lt;/</a:t>
            </a:r>
            <a:r>
              <a:rPr lang="en-US" sz="1600" dirty="0" err="1">
                <a:solidFill>
                  <a:srgbClr val="C00000"/>
                </a:solidFill>
              </a:rPr>
              <a:t>firstName</a:t>
            </a:r>
            <a:r>
              <a:rPr lang="en-US" sz="1600" dirty="0">
                <a:solidFill>
                  <a:srgbClr val="C00000"/>
                </a:solidFill>
              </a:rPr>
              <a:t>&gt; &lt;</a:t>
            </a:r>
            <a:r>
              <a:rPr lang="en-US" sz="1600" dirty="0" err="1">
                <a:solidFill>
                  <a:srgbClr val="C00000"/>
                </a:solidFill>
              </a:rPr>
              <a:t>lastName</a:t>
            </a:r>
            <a:r>
              <a:rPr lang="en-US" sz="1600" dirty="0">
                <a:solidFill>
                  <a:srgbClr val="C00000"/>
                </a:solidFill>
              </a:rPr>
              <a:t>&gt;Doe&lt;/</a:t>
            </a:r>
            <a:r>
              <a:rPr lang="en-US" sz="1600" dirty="0" err="1">
                <a:solidFill>
                  <a:srgbClr val="C00000"/>
                </a:solidFill>
              </a:rPr>
              <a:t>lastName</a:t>
            </a:r>
            <a:r>
              <a:rPr lang="en-US" sz="1600" dirty="0">
                <a:solidFill>
                  <a:srgbClr val="C00000"/>
                </a:solidFill>
              </a:rPr>
              <a:t>&gt;</a:t>
            </a:r>
            <a:br>
              <a:rPr lang="en-US" sz="1600" dirty="0">
                <a:solidFill>
                  <a:srgbClr val="C00000"/>
                </a:solidFill>
              </a:rPr>
            </a:br>
            <a:r>
              <a:rPr lang="en-US" sz="1600" dirty="0">
                <a:solidFill>
                  <a:srgbClr val="C00000"/>
                </a:solidFill>
              </a:rPr>
              <a:t>    &lt;/employee&gt;</a:t>
            </a:r>
            <a:br>
              <a:rPr lang="en-US" sz="1600" dirty="0">
                <a:solidFill>
                  <a:srgbClr val="C00000"/>
                </a:solidFill>
              </a:rPr>
            </a:br>
            <a:r>
              <a:rPr lang="en-US" sz="1600" dirty="0">
                <a:solidFill>
                  <a:srgbClr val="C00000"/>
                </a:solidFill>
              </a:rPr>
              <a:t>    &lt;employee&gt;</a:t>
            </a:r>
            <a:br>
              <a:rPr lang="en-US" sz="1600" dirty="0">
                <a:solidFill>
                  <a:srgbClr val="C00000"/>
                </a:solidFill>
              </a:rPr>
            </a:br>
            <a:r>
              <a:rPr lang="en-US" sz="1600" dirty="0">
                <a:solidFill>
                  <a:srgbClr val="C00000"/>
                </a:solidFill>
              </a:rPr>
              <a:t>        &lt;</a:t>
            </a:r>
            <a:r>
              <a:rPr lang="en-US" sz="1600" dirty="0" err="1">
                <a:solidFill>
                  <a:srgbClr val="C00000"/>
                </a:solidFill>
              </a:rPr>
              <a:t>firstName</a:t>
            </a:r>
            <a:r>
              <a:rPr lang="en-US" sz="1600" dirty="0">
                <a:solidFill>
                  <a:srgbClr val="C00000"/>
                </a:solidFill>
              </a:rPr>
              <a:t>&gt;Anna&lt;/</a:t>
            </a:r>
            <a:r>
              <a:rPr lang="en-US" sz="1600" dirty="0" err="1">
                <a:solidFill>
                  <a:srgbClr val="C00000"/>
                </a:solidFill>
              </a:rPr>
              <a:t>firstName</a:t>
            </a:r>
            <a:r>
              <a:rPr lang="en-US" sz="1600" dirty="0">
                <a:solidFill>
                  <a:srgbClr val="C00000"/>
                </a:solidFill>
              </a:rPr>
              <a:t>&gt; &lt;</a:t>
            </a:r>
            <a:r>
              <a:rPr lang="en-US" sz="1600" dirty="0" err="1">
                <a:solidFill>
                  <a:srgbClr val="C00000"/>
                </a:solidFill>
              </a:rPr>
              <a:t>lastName</a:t>
            </a:r>
            <a:r>
              <a:rPr lang="en-US" sz="1600" dirty="0">
                <a:solidFill>
                  <a:srgbClr val="C00000"/>
                </a:solidFill>
              </a:rPr>
              <a:t>&gt;Smith&lt;/</a:t>
            </a:r>
            <a:r>
              <a:rPr lang="en-US" sz="1600" dirty="0" err="1">
                <a:solidFill>
                  <a:srgbClr val="C00000"/>
                </a:solidFill>
              </a:rPr>
              <a:t>lastName</a:t>
            </a:r>
            <a:r>
              <a:rPr lang="en-US" sz="1600" dirty="0">
                <a:solidFill>
                  <a:srgbClr val="C00000"/>
                </a:solidFill>
              </a:rPr>
              <a:t>&gt;</a:t>
            </a:r>
            <a:br>
              <a:rPr lang="en-US" sz="1600" dirty="0">
                <a:solidFill>
                  <a:srgbClr val="C00000"/>
                </a:solidFill>
              </a:rPr>
            </a:br>
            <a:r>
              <a:rPr lang="en-US" sz="1600" dirty="0">
                <a:solidFill>
                  <a:srgbClr val="C00000"/>
                </a:solidFill>
              </a:rPr>
              <a:t>    &lt;/employee&gt;</a:t>
            </a:r>
            <a:br>
              <a:rPr lang="en-US" sz="1600" dirty="0">
                <a:solidFill>
                  <a:srgbClr val="C00000"/>
                </a:solidFill>
              </a:rPr>
            </a:br>
            <a:r>
              <a:rPr lang="en-US" sz="1600" dirty="0">
                <a:solidFill>
                  <a:srgbClr val="C00000"/>
                </a:solidFill>
              </a:rPr>
              <a:t>    &lt;employee&gt;</a:t>
            </a:r>
            <a:br>
              <a:rPr lang="en-US" sz="1600" dirty="0">
                <a:solidFill>
                  <a:srgbClr val="C00000"/>
                </a:solidFill>
              </a:rPr>
            </a:br>
            <a:r>
              <a:rPr lang="en-US" sz="1600" dirty="0">
                <a:solidFill>
                  <a:srgbClr val="C00000"/>
                </a:solidFill>
              </a:rPr>
              <a:t>        &lt;</a:t>
            </a:r>
            <a:r>
              <a:rPr lang="en-US" sz="1600" dirty="0" err="1">
                <a:solidFill>
                  <a:srgbClr val="C00000"/>
                </a:solidFill>
              </a:rPr>
              <a:t>firstName</a:t>
            </a:r>
            <a:r>
              <a:rPr lang="en-US" sz="1600" dirty="0">
                <a:solidFill>
                  <a:srgbClr val="C00000"/>
                </a:solidFill>
              </a:rPr>
              <a:t>&gt;Peter&lt;/</a:t>
            </a:r>
            <a:r>
              <a:rPr lang="en-US" sz="1600" dirty="0" err="1">
                <a:solidFill>
                  <a:srgbClr val="C00000"/>
                </a:solidFill>
              </a:rPr>
              <a:t>firstName</a:t>
            </a:r>
            <a:r>
              <a:rPr lang="en-US" sz="1600" dirty="0">
                <a:solidFill>
                  <a:srgbClr val="C00000"/>
                </a:solidFill>
              </a:rPr>
              <a:t>&gt; &lt;</a:t>
            </a:r>
            <a:r>
              <a:rPr lang="en-US" sz="1600" dirty="0" err="1">
                <a:solidFill>
                  <a:srgbClr val="C00000"/>
                </a:solidFill>
              </a:rPr>
              <a:t>lastName</a:t>
            </a:r>
            <a:r>
              <a:rPr lang="en-US" sz="1600" dirty="0">
                <a:solidFill>
                  <a:srgbClr val="C00000"/>
                </a:solidFill>
              </a:rPr>
              <a:t>&gt;Jones&lt;/</a:t>
            </a:r>
            <a:r>
              <a:rPr lang="en-US" sz="1600" dirty="0" err="1">
                <a:solidFill>
                  <a:srgbClr val="C00000"/>
                </a:solidFill>
              </a:rPr>
              <a:t>lastName</a:t>
            </a:r>
            <a:r>
              <a:rPr lang="en-US" sz="1600" dirty="0">
                <a:solidFill>
                  <a:srgbClr val="C00000"/>
                </a:solidFill>
              </a:rPr>
              <a:t>&gt;</a:t>
            </a:r>
            <a:br>
              <a:rPr lang="en-US" sz="1600" dirty="0">
                <a:solidFill>
                  <a:srgbClr val="C00000"/>
                </a:solidFill>
              </a:rPr>
            </a:br>
            <a:r>
              <a:rPr lang="en-US" sz="1600" dirty="0">
                <a:solidFill>
                  <a:srgbClr val="C00000"/>
                </a:solidFill>
              </a:rPr>
              <a:t>    &lt;/employee&gt;</a:t>
            </a:r>
            <a:br>
              <a:rPr lang="en-US" sz="1600" dirty="0">
                <a:solidFill>
                  <a:srgbClr val="C00000"/>
                </a:solidFill>
              </a:rPr>
            </a:br>
            <a:r>
              <a:rPr lang="en-US" sz="1600" dirty="0">
                <a:solidFill>
                  <a:srgbClr val="C00000"/>
                </a:solidFill>
              </a:rPr>
              <a:t>&lt;/employees&gt;</a:t>
            </a:r>
            <a:endParaRPr lang="en-US" altLang="en-US" sz="1600" dirty="0">
              <a:solidFill>
                <a:srgbClr val="C00000"/>
              </a:solidFill>
              <a:latin typeface="Trebuchet MS" pitchFamily="34" charset="0"/>
            </a:endParaRPr>
          </a:p>
        </p:txBody>
      </p:sp>
      <p:sp>
        <p:nvSpPr>
          <p:cNvPr id="4" name="Rectangle 6"/>
          <p:cNvSpPr txBox="1">
            <a:spLocks noChangeArrowheads="1"/>
          </p:cNvSpPr>
          <p:nvPr/>
        </p:nvSpPr>
        <p:spPr>
          <a:xfrm>
            <a:off x="2596533" y="5070732"/>
            <a:ext cx="4800600" cy="1117600"/>
          </a:xfrm>
          <a:prstGeom prst="rect">
            <a:avLst/>
          </a:prstGeom>
        </p:spPr>
        <p:txBody>
          <a:bodyPr>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
                <a:srgbClr val="FFFF82"/>
              </a:buClr>
              <a:buFontTx/>
              <a:buChar char=" "/>
            </a:pPr>
            <a:r>
              <a:rPr lang="en-US" sz="1800" dirty="0">
                <a:solidFill>
                  <a:srgbClr val="C00000"/>
                </a:solidFill>
              </a:rPr>
              <a:t>{"employees":[</a:t>
            </a:r>
            <a:br>
              <a:rPr lang="en-US" sz="1800" dirty="0">
                <a:solidFill>
                  <a:srgbClr val="C00000"/>
                </a:solidFill>
              </a:rPr>
            </a:br>
            <a:r>
              <a:rPr lang="en-US" sz="1800" dirty="0">
                <a:solidFill>
                  <a:srgbClr val="C00000"/>
                </a:solidFill>
              </a:rPr>
              <a:t>    { "</a:t>
            </a:r>
            <a:r>
              <a:rPr lang="en-US" sz="1800" dirty="0" err="1">
                <a:solidFill>
                  <a:srgbClr val="C00000"/>
                </a:solidFill>
              </a:rPr>
              <a:t>firstName</a:t>
            </a:r>
            <a:r>
              <a:rPr lang="en-US" sz="1800" dirty="0">
                <a:solidFill>
                  <a:srgbClr val="C00000"/>
                </a:solidFill>
              </a:rPr>
              <a:t>":"John", "</a:t>
            </a:r>
            <a:r>
              <a:rPr lang="en-US" sz="1800" dirty="0" err="1">
                <a:solidFill>
                  <a:srgbClr val="C00000"/>
                </a:solidFill>
              </a:rPr>
              <a:t>lastName</a:t>
            </a:r>
            <a:r>
              <a:rPr lang="en-US" sz="1800" dirty="0">
                <a:solidFill>
                  <a:srgbClr val="C00000"/>
                </a:solidFill>
              </a:rPr>
              <a:t>":"Doe" },</a:t>
            </a:r>
            <a:br>
              <a:rPr lang="en-US" sz="1800" dirty="0">
                <a:solidFill>
                  <a:srgbClr val="C00000"/>
                </a:solidFill>
              </a:rPr>
            </a:br>
            <a:r>
              <a:rPr lang="en-US" sz="1800" dirty="0">
                <a:solidFill>
                  <a:srgbClr val="C00000"/>
                </a:solidFill>
              </a:rPr>
              <a:t>    { "</a:t>
            </a:r>
            <a:r>
              <a:rPr lang="en-US" sz="1800" dirty="0" err="1">
                <a:solidFill>
                  <a:srgbClr val="C00000"/>
                </a:solidFill>
              </a:rPr>
              <a:t>firstName</a:t>
            </a:r>
            <a:r>
              <a:rPr lang="en-US" sz="1800" dirty="0">
                <a:solidFill>
                  <a:srgbClr val="C00000"/>
                </a:solidFill>
              </a:rPr>
              <a:t>":"Anna", "</a:t>
            </a:r>
            <a:r>
              <a:rPr lang="en-US" sz="1800" dirty="0" err="1">
                <a:solidFill>
                  <a:srgbClr val="C00000"/>
                </a:solidFill>
              </a:rPr>
              <a:t>lastName</a:t>
            </a:r>
            <a:r>
              <a:rPr lang="en-US" sz="1800" dirty="0">
                <a:solidFill>
                  <a:srgbClr val="C00000"/>
                </a:solidFill>
              </a:rPr>
              <a:t>":"Smith" },</a:t>
            </a:r>
            <a:br>
              <a:rPr lang="en-US" sz="1800" dirty="0">
                <a:solidFill>
                  <a:srgbClr val="C00000"/>
                </a:solidFill>
              </a:rPr>
            </a:br>
            <a:r>
              <a:rPr lang="en-US" sz="1800" dirty="0">
                <a:solidFill>
                  <a:srgbClr val="C00000"/>
                </a:solidFill>
              </a:rPr>
              <a:t>    { "</a:t>
            </a:r>
            <a:r>
              <a:rPr lang="en-US" sz="1800" dirty="0" err="1">
                <a:solidFill>
                  <a:srgbClr val="C00000"/>
                </a:solidFill>
              </a:rPr>
              <a:t>firstName</a:t>
            </a:r>
            <a:r>
              <a:rPr lang="en-US" sz="1800" dirty="0">
                <a:solidFill>
                  <a:srgbClr val="C00000"/>
                </a:solidFill>
              </a:rPr>
              <a:t>":"Peter", "</a:t>
            </a:r>
            <a:r>
              <a:rPr lang="en-US" sz="1800" dirty="0" err="1">
                <a:solidFill>
                  <a:srgbClr val="C00000"/>
                </a:solidFill>
              </a:rPr>
              <a:t>lastName</a:t>
            </a:r>
            <a:r>
              <a:rPr lang="en-US" sz="1800" dirty="0">
                <a:solidFill>
                  <a:srgbClr val="C00000"/>
                </a:solidFill>
              </a:rPr>
              <a:t>":"Jones" }</a:t>
            </a:r>
            <a:br>
              <a:rPr lang="en-US" sz="1800" dirty="0">
                <a:solidFill>
                  <a:srgbClr val="C00000"/>
                </a:solidFill>
              </a:rPr>
            </a:br>
            <a:r>
              <a:rPr lang="en-US" sz="1800" dirty="0">
                <a:solidFill>
                  <a:srgbClr val="C00000"/>
                </a:solidFill>
              </a:rPr>
              <a:t>]}</a:t>
            </a:r>
            <a:endParaRPr lang="en-US" altLang="en-US" sz="1800" dirty="0">
              <a:solidFill>
                <a:srgbClr val="C00000"/>
              </a:solidFill>
              <a:latin typeface="Trebuchet MS" pitchFamily="34" charset="0"/>
            </a:endParaRPr>
          </a:p>
        </p:txBody>
      </p:sp>
    </p:spTree>
    <p:extLst>
      <p:ext uri="{BB962C8B-B14F-4D97-AF65-F5344CB8AC3E}">
        <p14:creationId xmlns:p14="http://schemas.microsoft.com/office/powerpoint/2010/main" val="2400438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2"/>
          <p:cNvSpPr>
            <a:spLocks noGrp="1" noChangeArrowheads="1"/>
          </p:cNvSpPr>
          <p:nvPr>
            <p:ph type="title"/>
          </p:nvPr>
        </p:nvSpPr>
        <p:spPr/>
        <p:txBody>
          <a:bodyPr>
            <a:normAutofit/>
          </a:bodyPr>
          <a:lstStyle/>
          <a:p>
            <a:pPr eaLnBrk="1" hangingPunct="1"/>
            <a:r>
              <a:rPr lang="en-US" altLang="en-US" sz="3600" dirty="0"/>
              <a:t>6.3.4 JSON Parsing</a:t>
            </a:r>
            <a:endParaRPr lang="el-GR" altLang="en-US" sz="3600" dirty="0"/>
          </a:p>
        </p:txBody>
      </p:sp>
      <p:sp>
        <p:nvSpPr>
          <p:cNvPr id="4" name="Rectangle 3"/>
          <p:cNvSpPr/>
          <p:nvPr/>
        </p:nvSpPr>
        <p:spPr>
          <a:xfrm>
            <a:off x="6274837" y="4553332"/>
            <a:ext cx="4225212" cy="2031325"/>
          </a:xfrm>
          <a:prstGeom prst="rect">
            <a:avLst/>
          </a:prstGeom>
          <a:solidFill>
            <a:schemeClr val="tx2">
              <a:lumMod val="40000"/>
              <a:lumOff val="60000"/>
            </a:schemeClr>
          </a:solidFill>
          <a:ln>
            <a:solidFill>
              <a:srgbClr val="FF0000"/>
            </a:solidFill>
          </a:ln>
        </p:spPr>
        <p:txBody>
          <a:bodyPr wrap="square">
            <a:spAutoFit/>
          </a:bodyPr>
          <a:lstStyle/>
          <a:p>
            <a:r>
              <a:rPr lang="en-US" dirty="0"/>
              <a:t>Note: For external file read, use </a:t>
            </a:r>
            <a:r>
              <a:rPr lang="en-US" dirty="0" err="1"/>
              <a:t>json.load</a:t>
            </a:r>
            <a:r>
              <a:rPr lang="en-US" dirty="0"/>
              <a:t> and data pretty print  to display the content of </a:t>
            </a:r>
            <a:r>
              <a:rPr lang="en-US" dirty="0" err="1"/>
              <a:t>json</a:t>
            </a:r>
            <a:r>
              <a:rPr lang="en-US" dirty="0"/>
              <a:t> file. </a:t>
            </a:r>
          </a:p>
          <a:p>
            <a:endParaRPr lang="en-US" dirty="0"/>
          </a:p>
          <a:p>
            <a:r>
              <a:rPr lang="en-US" dirty="0"/>
              <a:t>from </a:t>
            </a:r>
            <a:r>
              <a:rPr lang="en-US" dirty="0" err="1"/>
              <a:t>pprint</a:t>
            </a:r>
            <a:r>
              <a:rPr lang="en-US" dirty="0"/>
              <a:t> import </a:t>
            </a:r>
            <a:r>
              <a:rPr lang="en-US" dirty="0" err="1"/>
              <a:t>pprint</a:t>
            </a:r>
            <a:endParaRPr lang="en-US" dirty="0"/>
          </a:p>
          <a:p>
            <a:r>
              <a:rPr lang="en-US" dirty="0"/>
              <a:t>data = </a:t>
            </a:r>
            <a:r>
              <a:rPr lang="en-US" dirty="0" err="1"/>
              <a:t>json.load</a:t>
            </a:r>
            <a:r>
              <a:rPr lang="en-US" dirty="0"/>
              <a:t>(open('</a:t>
            </a:r>
            <a:r>
              <a:rPr lang="en-US" dirty="0" err="1"/>
              <a:t>data.json</a:t>
            </a:r>
            <a:r>
              <a:rPr lang="en-US" dirty="0"/>
              <a:t>'))</a:t>
            </a:r>
          </a:p>
          <a:p>
            <a:r>
              <a:rPr lang="en-US" dirty="0" err="1"/>
              <a:t>pprint</a:t>
            </a:r>
            <a:r>
              <a:rPr lang="en-US" dirty="0"/>
              <a:t>(data)</a:t>
            </a:r>
          </a:p>
        </p:txBody>
      </p:sp>
      <p:pic>
        <p:nvPicPr>
          <p:cNvPr id="3" name="Picture 2"/>
          <p:cNvPicPr>
            <a:picLocks noChangeAspect="1"/>
          </p:cNvPicPr>
          <p:nvPr/>
        </p:nvPicPr>
        <p:blipFill>
          <a:blip r:embed="rId3"/>
          <a:stretch>
            <a:fillRect/>
          </a:stretch>
        </p:blipFill>
        <p:spPr>
          <a:xfrm>
            <a:off x="2152650" y="1527313"/>
            <a:ext cx="7543800" cy="2743200"/>
          </a:xfrm>
          <a:prstGeom prst="rect">
            <a:avLst/>
          </a:prstGeom>
        </p:spPr>
      </p:pic>
    </p:spTree>
    <p:extLst>
      <p:ext uri="{BB962C8B-B14F-4D97-AF65-F5344CB8AC3E}">
        <p14:creationId xmlns:p14="http://schemas.microsoft.com/office/powerpoint/2010/main" val="1026794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0"/>
            <a:r>
              <a:rPr lang="en-US" dirty="0"/>
              <a:t>Understand what is a semi-structured data model and why it is useful</a:t>
            </a:r>
          </a:p>
          <a:p>
            <a:pPr lvl="0"/>
            <a:r>
              <a:rPr lang="en-US" dirty="0"/>
              <a:t>Learn the core syntax of XML, DTD, and JSON</a:t>
            </a:r>
          </a:p>
          <a:p>
            <a:pPr lvl="0"/>
            <a:r>
              <a:rPr lang="en-US" dirty="0"/>
              <a:t>Describe how XML and JSON can be applied to well-constructed documents</a:t>
            </a:r>
          </a:p>
          <a:p>
            <a:pPr lvl="0"/>
            <a:r>
              <a:rPr lang="en-US" dirty="0"/>
              <a:t>Implement codes to demonstrate understanding of knowledge related to XML and JSON</a:t>
            </a:r>
          </a:p>
          <a:p>
            <a:pPr lvl="0"/>
            <a:r>
              <a:rPr lang="en-US" dirty="0"/>
              <a:t>Develop experience with semi-structured data approaches towards NoSQL</a:t>
            </a:r>
          </a:p>
        </p:txBody>
      </p:sp>
      <p:sp>
        <p:nvSpPr>
          <p:cNvPr id="4" name="Slide Number Placeholder 3"/>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711223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GB" altLang="en-US" dirty="0"/>
              <a:t>Class Activity 13</a:t>
            </a:r>
            <a:endParaRPr lang="en-US" altLang="en-US" dirty="0"/>
          </a:p>
        </p:txBody>
      </p:sp>
      <p:sp>
        <p:nvSpPr>
          <p:cNvPr id="205827" name="Rectangle 3"/>
          <p:cNvSpPr>
            <a:spLocks noGrp="1" noChangeArrowheads="1"/>
          </p:cNvSpPr>
          <p:nvPr>
            <p:ph idx="1"/>
          </p:nvPr>
        </p:nvSpPr>
        <p:spPr>
          <a:xfrm>
            <a:off x="2152650" y="1460499"/>
            <a:ext cx="7886700" cy="5260977"/>
          </a:xfrm>
        </p:spPr>
        <p:txBody>
          <a:bodyPr>
            <a:normAutofit fontScale="55000" lnSpcReduction="20000"/>
          </a:bodyPr>
          <a:lstStyle/>
          <a:p>
            <a:pPr>
              <a:spcBef>
                <a:spcPct val="50000"/>
              </a:spcBef>
            </a:pPr>
            <a:r>
              <a:rPr lang="en-US" altLang="en-US" sz="3300" dirty="0"/>
              <a:t>Convert the following bookstore.xml to </a:t>
            </a:r>
            <a:r>
              <a:rPr lang="en-US" altLang="en-US" sz="3300" dirty="0" err="1"/>
              <a:t>bookstore.json</a:t>
            </a:r>
            <a:endParaRPr lang="en-US" altLang="en-US" b="1" dirty="0"/>
          </a:p>
          <a:p>
            <a:pPr marL="1719263" indent="0">
              <a:spcBef>
                <a:spcPct val="50000"/>
              </a:spcBef>
              <a:buNone/>
            </a:pPr>
            <a:r>
              <a:rPr lang="en-US" altLang="en-US" sz="3400" b="1" dirty="0">
                <a:solidFill>
                  <a:srgbClr val="C00000"/>
                </a:solidFill>
              </a:rPr>
              <a:t>&lt;?xml version="1.0"?&gt;</a:t>
            </a:r>
          </a:p>
          <a:p>
            <a:pPr marL="1719263" indent="0">
              <a:spcBef>
                <a:spcPct val="50000"/>
              </a:spcBef>
              <a:buNone/>
            </a:pPr>
            <a:r>
              <a:rPr lang="en-US" altLang="en-US" sz="3400" b="1" dirty="0">
                <a:solidFill>
                  <a:srgbClr val="C00000"/>
                </a:solidFill>
              </a:rPr>
              <a:t>&lt;bookstore&gt;</a:t>
            </a:r>
          </a:p>
          <a:p>
            <a:pPr marL="2062163" lvl="1" indent="0">
              <a:spcBef>
                <a:spcPct val="50000"/>
              </a:spcBef>
              <a:buNone/>
            </a:pPr>
            <a:r>
              <a:rPr lang="en-US" altLang="en-US" sz="2900" b="1" dirty="0">
                <a:solidFill>
                  <a:srgbClr val="C00000"/>
                </a:solidFill>
              </a:rPr>
              <a:t>&lt;book category="sci-fi"&gt;</a:t>
            </a:r>
          </a:p>
          <a:p>
            <a:pPr marL="2062163" lvl="1" indent="0">
              <a:spcBef>
                <a:spcPct val="50000"/>
              </a:spcBef>
              <a:buNone/>
            </a:pPr>
            <a:r>
              <a:rPr lang="en-US" altLang="en-US" sz="2900" b="1" dirty="0">
                <a:solidFill>
                  <a:srgbClr val="C00000"/>
                </a:solidFill>
              </a:rPr>
              <a:t>	&lt;title </a:t>
            </a:r>
            <a:r>
              <a:rPr lang="en-US" altLang="en-US" sz="2900" b="1" dirty="0" err="1">
                <a:solidFill>
                  <a:srgbClr val="C00000"/>
                </a:solidFill>
              </a:rPr>
              <a:t>lang</a:t>
            </a:r>
            <a:r>
              <a:rPr lang="en-US" altLang="en-US" sz="2900" b="1" dirty="0">
                <a:solidFill>
                  <a:srgbClr val="C00000"/>
                </a:solidFill>
              </a:rPr>
              <a:t>="</a:t>
            </a:r>
            <a:r>
              <a:rPr lang="en-US" altLang="en-US" sz="2900" b="1" dirty="0" err="1">
                <a:solidFill>
                  <a:srgbClr val="C00000"/>
                </a:solidFill>
              </a:rPr>
              <a:t>en</a:t>
            </a:r>
            <a:r>
              <a:rPr lang="en-US" altLang="en-US" sz="2900" b="1" dirty="0">
                <a:solidFill>
                  <a:srgbClr val="C00000"/>
                </a:solidFill>
              </a:rPr>
              <a:t>"&gt; 2001&lt;/title&gt;</a:t>
            </a:r>
          </a:p>
          <a:p>
            <a:pPr marL="2062163" lvl="1" indent="0">
              <a:spcBef>
                <a:spcPct val="50000"/>
              </a:spcBef>
              <a:buNone/>
            </a:pPr>
            <a:r>
              <a:rPr lang="en-US" altLang="en-US" sz="2900" b="1" dirty="0">
                <a:solidFill>
                  <a:srgbClr val="C00000"/>
                </a:solidFill>
              </a:rPr>
              <a:t>	&lt;author&gt;Arthur C. Clarke&lt;/author&gt;</a:t>
            </a:r>
          </a:p>
          <a:p>
            <a:pPr marL="2062163" lvl="1" indent="0">
              <a:spcBef>
                <a:spcPct val="50000"/>
              </a:spcBef>
              <a:buNone/>
            </a:pPr>
            <a:r>
              <a:rPr lang="en-US" altLang="en-US" sz="2900" b="1" dirty="0">
                <a:solidFill>
                  <a:srgbClr val="C00000"/>
                </a:solidFill>
              </a:rPr>
              <a:t>	&lt;price&gt;$30.0&lt;/price&gt;</a:t>
            </a:r>
          </a:p>
          <a:p>
            <a:pPr marL="2062163" lvl="1" indent="0">
              <a:spcBef>
                <a:spcPct val="50000"/>
              </a:spcBef>
              <a:buNone/>
            </a:pPr>
            <a:r>
              <a:rPr lang="en-US" altLang="en-US" sz="2900" b="1" dirty="0">
                <a:solidFill>
                  <a:srgbClr val="C00000"/>
                </a:solidFill>
              </a:rPr>
              <a:t>	&lt;year&gt;1968&lt;/year&gt;</a:t>
            </a:r>
          </a:p>
          <a:p>
            <a:pPr marL="2062163" lvl="1" indent="0">
              <a:spcBef>
                <a:spcPct val="50000"/>
              </a:spcBef>
              <a:buNone/>
            </a:pPr>
            <a:r>
              <a:rPr lang="en-US" altLang="en-US" sz="2900" b="1" dirty="0">
                <a:solidFill>
                  <a:srgbClr val="C00000"/>
                </a:solidFill>
              </a:rPr>
              <a:t>&lt;/book&gt;</a:t>
            </a:r>
          </a:p>
          <a:p>
            <a:pPr marL="2062163" lvl="1" indent="0">
              <a:spcBef>
                <a:spcPct val="50000"/>
              </a:spcBef>
              <a:buNone/>
            </a:pPr>
            <a:r>
              <a:rPr lang="en-US" altLang="en-US" sz="2900" b="1" dirty="0">
                <a:solidFill>
                  <a:srgbClr val="C00000"/>
                </a:solidFill>
              </a:rPr>
              <a:t>&lt;book&gt;</a:t>
            </a:r>
          </a:p>
          <a:p>
            <a:pPr marL="2062163" lvl="1" indent="0">
              <a:spcBef>
                <a:spcPct val="50000"/>
              </a:spcBef>
              <a:buNone/>
            </a:pPr>
            <a:r>
              <a:rPr lang="en-US" altLang="en-US" sz="2900" b="1" dirty="0">
                <a:solidFill>
                  <a:srgbClr val="C00000"/>
                </a:solidFill>
              </a:rPr>
              <a:t>     	 &lt;title </a:t>
            </a:r>
            <a:r>
              <a:rPr lang="en-US" altLang="en-US" sz="2900" b="1" dirty="0" err="1">
                <a:solidFill>
                  <a:srgbClr val="C00000"/>
                </a:solidFill>
              </a:rPr>
              <a:t>lang</a:t>
            </a:r>
            <a:r>
              <a:rPr lang="en-US" altLang="en-US" sz="2900" b="1" dirty="0">
                <a:solidFill>
                  <a:srgbClr val="C00000"/>
                </a:solidFill>
              </a:rPr>
              <a:t>="</a:t>
            </a:r>
            <a:r>
              <a:rPr lang="en-US" altLang="en-US" sz="2900" b="1" dirty="0" err="1">
                <a:solidFill>
                  <a:srgbClr val="C00000"/>
                </a:solidFill>
              </a:rPr>
              <a:t>rs</a:t>
            </a:r>
            <a:r>
              <a:rPr lang="en-US" altLang="en-US" sz="2900" b="1" dirty="0">
                <a:solidFill>
                  <a:srgbClr val="C00000"/>
                </a:solidFill>
              </a:rPr>
              <a:t>"&gt;Story about a True Man&lt;/title&gt;</a:t>
            </a:r>
          </a:p>
          <a:p>
            <a:pPr marL="2062163" lvl="1" indent="0">
              <a:spcBef>
                <a:spcPct val="50000"/>
              </a:spcBef>
              <a:buNone/>
            </a:pPr>
            <a:r>
              <a:rPr lang="en-US" altLang="en-US" sz="2900" b="1" dirty="0">
                <a:solidFill>
                  <a:srgbClr val="C00000"/>
                </a:solidFill>
              </a:rPr>
              <a:t>	 &lt;author&gt;Boris </a:t>
            </a:r>
            <a:r>
              <a:rPr lang="en-US" altLang="en-US" sz="2900" b="1" dirty="0" err="1">
                <a:solidFill>
                  <a:srgbClr val="C00000"/>
                </a:solidFill>
              </a:rPr>
              <a:t>Polevoy</a:t>
            </a:r>
            <a:r>
              <a:rPr lang="en-US" altLang="en-US" sz="2900" b="1" dirty="0">
                <a:solidFill>
                  <a:srgbClr val="C00000"/>
                </a:solidFill>
              </a:rPr>
              <a:t>&lt;/author&gt;</a:t>
            </a:r>
          </a:p>
          <a:p>
            <a:pPr marL="2062163" lvl="1" indent="0">
              <a:spcBef>
                <a:spcPct val="50000"/>
              </a:spcBef>
              <a:buNone/>
            </a:pPr>
            <a:r>
              <a:rPr lang="en-US" altLang="en-US" sz="2900" b="1" dirty="0">
                <a:solidFill>
                  <a:srgbClr val="C00000"/>
                </a:solidFill>
              </a:rPr>
              <a:t>      	&lt;price&gt;$20.00&lt;/price&gt;</a:t>
            </a:r>
          </a:p>
          <a:p>
            <a:pPr marL="2062163" lvl="1" indent="0">
              <a:spcBef>
                <a:spcPct val="50000"/>
              </a:spcBef>
              <a:buNone/>
            </a:pPr>
            <a:r>
              <a:rPr lang="en-US" altLang="en-US" sz="2900" b="1" dirty="0">
                <a:solidFill>
                  <a:srgbClr val="C00000"/>
                </a:solidFill>
              </a:rPr>
              <a:t>      	&lt;year&gt;1952&lt;/year&gt;</a:t>
            </a:r>
          </a:p>
          <a:p>
            <a:pPr marL="2062163" lvl="1" indent="0">
              <a:spcBef>
                <a:spcPct val="50000"/>
              </a:spcBef>
              <a:buNone/>
            </a:pPr>
            <a:r>
              <a:rPr lang="en-US" altLang="en-US" sz="2900" b="1" dirty="0">
                <a:solidFill>
                  <a:srgbClr val="C00000"/>
                </a:solidFill>
              </a:rPr>
              <a:t>  &lt;/book&gt;</a:t>
            </a:r>
          </a:p>
          <a:p>
            <a:pPr marL="1719263" indent="0">
              <a:spcBef>
                <a:spcPct val="50000"/>
              </a:spcBef>
              <a:buNone/>
            </a:pPr>
            <a:r>
              <a:rPr lang="en-US" altLang="en-US" sz="3400" b="1" dirty="0">
                <a:solidFill>
                  <a:srgbClr val="C00000"/>
                </a:solidFill>
              </a:rPr>
              <a:t>&lt;/bookstore&gt;</a:t>
            </a:r>
          </a:p>
        </p:txBody>
      </p:sp>
      <p:sp>
        <p:nvSpPr>
          <p:cNvPr id="3" name="Slide Number Placeholder 2"/>
          <p:cNvSpPr>
            <a:spLocks noGrp="1"/>
          </p:cNvSpPr>
          <p:nvPr>
            <p:ph type="sldNum" sz="quarter" idx="12"/>
          </p:nvPr>
        </p:nvSpPr>
        <p:spPr/>
        <p:txBody>
          <a:bodyPr/>
          <a:lstStyle/>
          <a:p>
            <a:fld id="{1D5CD492-2BC6-F348-9965-EC1D86DF57A8}" type="slidenum">
              <a:rPr lang="en-US" smtClean="0"/>
              <a:t>30</a:t>
            </a:fld>
            <a:endParaRPr lang="en-US"/>
          </a:p>
        </p:txBody>
      </p:sp>
      <p:sp>
        <p:nvSpPr>
          <p:cNvPr id="5" name="Rectangle 4"/>
          <p:cNvSpPr/>
          <p:nvPr/>
        </p:nvSpPr>
        <p:spPr>
          <a:xfrm>
            <a:off x="3057526" y="6211670"/>
            <a:ext cx="5953125" cy="646331"/>
          </a:xfrm>
          <a:prstGeom prst="rect">
            <a:avLst/>
          </a:prstGeom>
        </p:spPr>
        <p:txBody>
          <a:bodyPr wrap="square">
            <a:spAutoFit/>
          </a:bodyPr>
          <a:lstStyle/>
          <a:p>
            <a:pPr lvl="1"/>
            <a:endParaRPr lang="en-US" dirty="0"/>
          </a:p>
          <a:p>
            <a:pPr marL="342900" lvl="1"/>
            <a:r>
              <a:rPr lang="en-US" dirty="0">
                <a:highlight>
                  <a:srgbClr val="FFFFFF"/>
                </a:highlight>
                <a:latin typeface="Arial" panose="020B0604020202020204" pitchFamily="34" charset="0"/>
                <a:cs typeface="Arial" panose="020B0604020202020204" pitchFamily="34" charset="0"/>
              </a:rPr>
              <a:t>Submit your code to piazza Activity 13 thread. </a:t>
            </a:r>
          </a:p>
        </p:txBody>
      </p:sp>
    </p:spTree>
    <p:extLst>
      <p:ext uri="{BB962C8B-B14F-4D97-AF65-F5344CB8AC3E}">
        <p14:creationId xmlns:p14="http://schemas.microsoft.com/office/powerpoint/2010/main" val="2346735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GB" altLang="en-US" dirty="0"/>
              <a:t>Class Activity 14</a:t>
            </a:r>
            <a:endParaRPr lang="en-US" altLang="en-US" dirty="0"/>
          </a:p>
        </p:txBody>
      </p:sp>
      <p:sp>
        <p:nvSpPr>
          <p:cNvPr id="205827" name="Rectangle 3"/>
          <p:cNvSpPr>
            <a:spLocks noGrp="1" noChangeArrowheads="1"/>
          </p:cNvSpPr>
          <p:nvPr>
            <p:ph idx="1"/>
          </p:nvPr>
        </p:nvSpPr>
        <p:spPr>
          <a:xfrm>
            <a:off x="941033" y="1460499"/>
            <a:ext cx="10515600" cy="5260977"/>
          </a:xfrm>
        </p:spPr>
        <p:txBody>
          <a:bodyPr>
            <a:normAutofit/>
          </a:bodyPr>
          <a:lstStyle/>
          <a:p>
            <a:pPr algn="l"/>
            <a:r>
              <a:rPr lang="en-US" sz="2400" b="0" i="0" dirty="0">
                <a:solidFill>
                  <a:srgbClr val="050505"/>
                </a:solidFill>
                <a:effectLst/>
                <a:latin typeface="Open Sans" panose="020B0606030504020204" pitchFamily="34" charset="0"/>
              </a:rPr>
              <a:t>Given the following json file, find all the book "tiles" by author "Addy Osmani"  </a:t>
            </a:r>
            <a:br>
              <a:rPr lang="en-US" sz="2400" b="0" i="0" dirty="0">
                <a:solidFill>
                  <a:srgbClr val="050505"/>
                </a:solidFill>
                <a:effectLst/>
                <a:latin typeface="Open Sans" panose="020B0606030504020204" pitchFamily="34" charset="0"/>
              </a:rPr>
            </a:br>
            <a:r>
              <a:rPr lang="en-US" sz="2400" b="0" i="0" dirty="0">
                <a:solidFill>
                  <a:srgbClr val="050505"/>
                </a:solidFill>
                <a:effectLst/>
                <a:latin typeface="Open Sans" panose="020B0606030504020204" pitchFamily="34" charset="0"/>
              </a:rPr>
              <a:t>Note: pandas </a:t>
            </a:r>
            <a:r>
              <a:rPr lang="en-US" sz="2400" b="0" i="0" dirty="0" err="1">
                <a:solidFill>
                  <a:srgbClr val="050505"/>
                </a:solidFill>
                <a:effectLst/>
                <a:latin typeface="Open Sans" panose="020B0606030504020204" pitchFamily="34" charset="0"/>
              </a:rPr>
              <a:t>read_json</a:t>
            </a:r>
            <a:r>
              <a:rPr lang="en-US" sz="2400" b="0" i="0" dirty="0">
                <a:solidFill>
                  <a:srgbClr val="050505"/>
                </a:solidFill>
                <a:effectLst/>
                <a:latin typeface="Open Sans" panose="020B0606030504020204" pitchFamily="34" charset="0"/>
              </a:rPr>
              <a:t>(</a:t>
            </a:r>
            <a:r>
              <a:rPr lang="en-US" sz="2400" b="0" i="0" dirty="0" err="1">
                <a:solidFill>
                  <a:srgbClr val="050505"/>
                </a:solidFill>
                <a:effectLst/>
                <a:latin typeface="Open Sans" panose="020B0606030504020204" pitchFamily="34" charset="0"/>
              </a:rPr>
              <a:t>url</a:t>
            </a:r>
            <a:r>
              <a:rPr lang="en-US" sz="2400" b="0" i="0" dirty="0">
                <a:solidFill>
                  <a:srgbClr val="050505"/>
                </a:solidFill>
                <a:effectLst/>
                <a:latin typeface="Open Sans" panose="020B0606030504020204" pitchFamily="34" charset="0"/>
              </a:rPr>
              <a:t>) will read directly a json to a </a:t>
            </a:r>
            <a:r>
              <a:rPr lang="en-US" sz="2400" b="0" i="0" dirty="0" err="1">
                <a:solidFill>
                  <a:srgbClr val="050505"/>
                </a:solidFill>
                <a:effectLst/>
                <a:latin typeface="Open Sans" panose="020B0606030504020204" pitchFamily="34" charset="0"/>
              </a:rPr>
              <a:t>DataFrame</a:t>
            </a:r>
            <a:r>
              <a:rPr lang="en-US" sz="2400" b="0" i="0" dirty="0">
                <a:solidFill>
                  <a:srgbClr val="050505"/>
                </a:solidFill>
                <a:effectLst/>
                <a:latin typeface="Open Sans" panose="020B0606030504020204" pitchFamily="34" charset="0"/>
              </a:rPr>
              <a:t>. If you download the file, you can also use </a:t>
            </a:r>
            <a:r>
              <a:rPr lang="en-US" sz="2400" b="0" i="0" dirty="0" err="1">
                <a:solidFill>
                  <a:srgbClr val="050505"/>
                </a:solidFill>
                <a:effectLst/>
                <a:latin typeface="Open Sans" panose="020B0606030504020204" pitchFamily="34" charset="0"/>
              </a:rPr>
              <a:t>json.load</a:t>
            </a:r>
            <a:r>
              <a:rPr lang="en-US" sz="2400" b="0" i="0" dirty="0">
                <a:solidFill>
                  <a:srgbClr val="050505"/>
                </a:solidFill>
                <a:effectLst/>
                <a:latin typeface="Open Sans" panose="020B0606030504020204" pitchFamily="34" charset="0"/>
              </a:rPr>
              <a:t>(open("</a:t>
            </a:r>
            <a:r>
              <a:rPr lang="en-US" sz="2400" b="0" i="0" dirty="0" err="1">
                <a:solidFill>
                  <a:srgbClr val="050505"/>
                </a:solidFill>
                <a:effectLst/>
                <a:latin typeface="Open Sans" panose="020B0606030504020204" pitchFamily="34" charset="0"/>
              </a:rPr>
              <a:t>books.json</a:t>
            </a:r>
            <a:r>
              <a:rPr lang="en-US" sz="2400" b="0" i="0" dirty="0">
                <a:solidFill>
                  <a:srgbClr val="050505"/>
                </a:solidFill>
                <a:effectLst/>
                <a:latin typeface="Open Sans" panose="020B0606030504020204" pitchFamily="34" charset="0"/>
              </a:rPr>
              <a:t>")) </a:t>
            </a:r>
          </a:p>
          <a:p>
            <a:pPr algn="l">
              <a:buFont typeface="Arial" panose="020B0604020202020204" pitchFamily="34" charset="0"/>
              <a:buChar char="•"/>
            </a:pPr>
            <a:r>
              <a:rPr lang="en-US" sz="2400" b="0" i="0" u="sng" dirty="0">
                <a:solidFill>
                  <a:srgbClr val="006688"/>
                </a:solidFill>
                <a:effectLst/>
                <a:latin typeface="Open Sans" panose="020B0606030504020204" pitchFamily="34" charset="0"/>
                <a:hlinkClick r:id="rId2"/>
              </a:rPr>
              <a:t>https://www.cs.odu.edu/~sampath/courses/data/books.json</a:t>
            </a:r>
            <a:endParaRPr lang="en-US" sz="2400" b="0" i="0" dirty="0">
              <a:solidFill>
                <a:srgbClr val="050505"/>
              </a:solidFill>
              <a:effectLst/>
              <a:latin typeface="Open Sans" panose="020B0606030504020204" pitchFamily="34" charset="0"/>
            </a:endParaRPr>
          </a:p>
          <a:p>
            <a:pPr marL="1719263" indent="0">
              <a:spcBef>
                <a:spcPct val="50000"/>
              </a:spcBef>
              <a:buNone/>
            </a:pPr>
            <a:endParaRPr lang="en-US" altLang="en-US" sz="3400" b="1" dirty="0">
              <a:solidFill>
                <a:srgbClr val="C00000"/>
              </a:solidFill>
            </a:endParaRPr>
          </a:p>
        </p:txBody>
      </p:sp>
      <p:sp>
        <p:nvSpPr>
          <p:cNvPr id="3" name="Slide Number Placeholder 2"/>
          <p:cNvSpPr>
            <a:spLocks noGrp="1"/>
          </p:cNvSpPr>
          <p:nvPr>
            <p:ph type="sldNum" sz="quarter" idx="12"/>
          </p:nvPr>
        </p:nvSpPr>
        <p:spPr/>
        <p:txBody>
          <a:bodyPr/>
          <a:lstStyle/>
          <a:p>
            <a:fld id="{1D5CD492-2BC6-F348-9965-EC1D86DF57A8}" type="slidenum">
              <a:rPr lang="en-US" smtClean="0"/>
              <a:t>31</a:t>
            </a:fld>
            <a:endParaRPr lang="en-US"/>
          </a:p>
        </p:txBody>
      </p:sp>
      <p:sp>
        <p:nvSpPr>
          <p:cNvPr id="5" name="Rectangle 4"/>
          <p:cNvSpPr/>
          <p:nvPr/>
        </p:nvSpPr>
        <p:spPr>
          <a:xfrm>
            <a:off x="3057526" y="5261759"/>
            <a:ext cx="5953125" cy="646331"/>
          </a:xfrm>
          <a:prstGeom prst="rect">
            <a:avLst/>
          </a:prstGeom>
        </p:spPr>
        <p:txBody>
          <a:bodyPr wrap="square">
            <a:spAutoFit/>
          </a:bodyPr>
          <a:lstStyle/>
          <a:p>
            <a:pPr lvl="1"/>
            <a:endParaRPr lang="en-US" dirty="0"/>
          </a:p>
          <a:p>
            <a:pPr marL="342900" lvl="1"/>
            <a:r>
              <a:rPr lang="en-US" dirty="0">
                <a:highlight>
                  <a:srgbClr val="FFFFFF"/>
                </a:highlight>
                <a:latin typeface="Arial" panose="020B0604020202020204" pitchFamily="34" charset="0"/>
                <a:cs typeface="Arial" panose="020B0604020202020204" pitchFamily="34" charset="0"/>
              </a:rPr>
              <a:t>Submit your code to piazza Activity 14 thread. </a:t>
            </a:r>
          </a:p>
        </p:txBody>
      </p:sp>
    </p:spTree>
    <p:extLst>
      <p:ext uri="{BB962C8B-B14F-4D97-AF65-F5344CB8AC3E}">
        <p14:creationId xmlns:p14="http://schemas.microsoft.com/office/powerpoint/2010/main" val="787124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altLang="en-US" dirty="0"/>
              <a:t>6.3.5 XML vs JSON</a:t>
            </a:r>
          </a:p>
        </p:txBody>
      </p:sp>
      <p:sp>
        <p:nvSpPr>
          <p:cNvPr id="10242" name="Content Placeholder 2"/>
          <p:cNvSpPr>
            <a:spLocks noGrp="1"/>
          </p:cNvSpPr>
          <p:nvPr>
            <p:ph idx="1"/>
          </p:nvPr>
        </p:nvSpPr>
        <p:spPr>
          <a:xfrm>
            <a:off x="2152650" y="1687514"/>
            <a:ext cx="7886700" cy="4769908"/>
          </a:xfrm>
        </p:spPr>
        <p:txBody>
          <a:bodyPr>
            <a:normAutofit fontScale="70000" lnSpcReduction="20000"/>
          </a:bodyPr>
          <a:lstStyle/>
          <a:p>
            <a:r>
              <a:rPr lang="en-US" dirty="0"/>
              <a:t>JSON is Like XML Because</a:t>
            </a:r>
          </a:p>
          <a:p>
            <a:pPr lvl="1"/>
            <a:r>
              <a:rPr lang="en-US" dirty="0"/>
              <a:t>Both JSON and XML are "self describing" (human readable)</a:t>
            </a:r>
          </a:p>
          <a:p>
            <a:pPr lvl="1"/>
            <a:r>
              <a:rPr lang="en-US" dirty="0"/>
              <a:t>Both JSON and XML are hierarchical (values within values)</a:t>
            </a:r>
          </a:p>
          <a:p>
            <a:pPr lvl="1"/>
            <a:r>
              <a:rPr lang="en-US" dirty="0"/>
              <a:t>Both JSON and XML can be parsed and used by lots of programming languages</a:t>
            </a:r>
          </a:p>
          <a:p>
            <a:pPr marL="342900" lvl="1" indent="0">
              <a:buNone/>
            </a:pPr>
            <a:br>
              <a:rPr lang="en-US" dirty="0"/>
            </a:br>
            <a:endParaRPr lang="en-US" dirty="0"/>
          </a:p>
          <a:p>
            <a:r>
              <a:rPr lang="en-US" dirty="0"/>
              <a:t>JSON is Unlike XML Because</a:t>
            </a:r>
          </a:p>
          <a:p>
            <a:pPr lvl="1"/>
            <a:r>
              <a:rPr lang="en-US" dirty="0"/>
              <a:t>JSON doesn't use end tag</a:t>
            </a:r>
          </a:p>
          <a:p>
            <a:pPr lvl="1"/>
            <a:r>
              <a:rPr lang="en-US" dirty="0"/>
              <a:t>JSON is shorter</a:t>
            </a:r>
          </a:p>
          <a:p>
            <a:pPr lvl="1"/>
            <a:r>
              <a:rPr lang="en-US" dirty="0"/>
              <a:t>JSON is quicker to read and write</a:t>
            </a:r>
          </a:p>
          <a:p>
            <a:pPr lvl="1"/>
            <a:r>
              <a:rPr lang="en-US" dirty="0"/>
              <a:t>JSON can use arrays</a:t>
            </a:r>
          </a:p>
          <a:p>
            <a:pPr lvl="1"/>
            <a:r>
              <a:rPr lang="en-US" altLang="en-US" dirty="0"/>
              <a:t>JSON has a better fit for OO systems than XML</a:t>
            </a:r>
          </a:p>
          <a:p>
            <a:pPr marL="342900" lvl="1" indent="0">
              <a:buNone/>
            </a:pPr>
            <a:endParaRPr lang="en-US" dirty="0"/>
          </a:p>
          <a:p>
            <a:pPr marL="342900" lvl="1" indent="0">
              <a:buNone/>
            </a:pPr>
            <a:endParaRPr lang="en-US" dirty="0"/>
          </a:p>
          <a:p>
            <a:r>
              <a:rPr lang="en-US" dirty="0"/>
              <a:t>The biggest difference is:</a:t>
            </a:r>
          </a:p>
          <a:p>
            <a:pPr lvl="1"/>
            <a:r>
              <a:rPr lang="en-US" dirty="0"/>
              <a:t>XML has to be parsed with an XML parser. JSON can be parsed by a standard JavaScript function.</a:t>
            </a:r>
          </a:p>
          <a:p>
            <a:endParaRPr lang="en-US" altLang="en-US" dirty="0"/>
          </a:p>
          <a:p>
            <a:endParaRPr lang="en-US" altLang="en-US" dirty="0"/>
          </a:p>
        </p:txBody>
      </p:sp>
    </p:spTree>
    <p:extLst>
      <p:ext uri="{BB962C8B-B14F-4D97-AF65-F5344CB8AC3E}">
        <p14:creationId xmlns:p14="http://schemas.microsoft.com/office/powerpoint/2010/main" val="407673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4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4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6.3.6 </a:t>
            </a:r>
            <a:r>
              <a:rPr lang="en-US" dirty="0"/>
              <a:t>Why JSON?</a:t>
            </a:r>
            <a:br>
              <a:rPr lang="en-US" dirty="0"/>
            </a:br>
            <a:endParaRPr lang="en-US" dirty="0"/>
          </a:p>
        </p:txBody>
      </p:sp>
      <p:sp>
        <p:nvSpPr>
          <p:cNvPr id="3" name="Content Placeholder 2"/>
          <p:cNvSpPr>
            <a:spLocks noGrp="1"/>
          </p:cNvSpPr>
          <p:nvPr>
            <p:ph idx="1"/>
          </p:nvPr>
        </p:nvSpPr>
        <p:spPr>
          <a:xfrm>
            <a:off x="2351484" y="1934308"/>
            <a:ext cx="7622249" cy="4513384"/>
          </a:xfrm>
        </p:spPr>
        <p:txBody>
          <a:bodyPr>
            <a:normAutofit/>
          </a:bodyPr>
          <a:lstStyle/>
          <a:p>
            <a:pPr marL="0" indent="0" fontAlgn="base">
              <a:buNone/>
            </a:pPr>
            <a:r>
              <a:rPr lang="en-US" dirty="0"/>
              <a:t>Steps involved in exchanging data from web server to browser involves:</a:t>
            </a:r>
          </a:p>
          <a:p>
            <a:pPr marL="0" indent="0" fontAlgn="base">
              <a:buNone/>
            </a:pPr>
            <a:r>
              <a:rPr lang="en-US" sz="2000" b="1" dirty="0">
                <a:solidFill>
                  <a:schemeClr val="accent1">
                    <a:lumMod val="75000"/>
                  </a:schemeClr>
                </a:solidFill>
              </a:rPr>
              <a:t>Using XML</a:t>
            </a:r>
          </a:p>
          <a:p>
            <a:pPr marL="457200" indent="-457200" fontAlgn="base">
              <a:buFont typeface="+mj-lt"/>
              <a:buAutoNum type="arabicPeriod"/>
            </a:pPr>
            <a:r>
              <a:rPr lang="en-US" sz="2000" dirty="0"/>
              <a:t>Fetch an XML document from web server.</a:t>
            </a:r>
          </a:p>
          <a:p>
            <a:pPr marL="457200" indent="-457200" fontAlgn="base">
              <a:buFont typeface="+mj-lt"/>
              <a:buAutoNum type="arabicPeriod"/>
            </a:pPr>
            <a:r>
              <a:rPr lang="en-US" sz="2000" dirty="0"/>
              <a:t>Use the XML DOM to loop through the document.</a:t>
            </a:r>
          </a:p>
          <a:p>
            <a:pPr marL="457200" indent="-457200" fontAlgn="base">
              <a:buFont typeface="+mj-lt"/>
              <a:buAutoNum type="arabicPeriod"/>
            </a:pPr>
            <a:r>
              <a:rPr lang="en-US" sz="2000" dirty="0"/>
              <a:t>Extract values and store in variables.</a:t>
            </a:r>
          </a:p>
          <a:p>
            <a:pPr marL="457200" indent="-457200" fontAlgn="base">
              <a:buFont typeface="+mj-lt"/>
              <a:buAutoNum type="arabicPeriod"/>
            </a:pPr>
            <a:r>
              <a:rPr lang="en-US" sz="2000" dirty="0"/>
              <a:t>It also involves type conversions.</a:t>
            </a:r>
          </a:p>
          <a:p>
            <a:pPr marL="0" indent="0" fontAlgn="base">
              <a:buNone/>
            </a:pPr>
            <a:endParaRPr lang="en-US" sz="2000" dirty="0"/>
          </a:p>
          <a:p>
            <a:pPr marL="0" indent="0" fontAlgn="base">
              <a:buNone/>
            </a:pPr>
            <a:r>
              <a:rPr lang="en-US" sz="2000" b="1" dirty="0">
                <a:solidFill>
                  <a:schemeClr val="accent1">
                    <a:lumMod val="75000"/>
                  </a:schemeClr>
                </a:solidFill>
              </a:rPr>
              <a:t>Using JSON</a:t>
            </a:r>
          </a:p>
          <a:p>
            <a:pPr marL="457200" indent="-457200" fontAlgn="base">
              <a:buFont typeface="+mj-lt"/>
              <a:buAutoNum type="arabicPeriod"/>
            </a:pPr>
            <a:r>
              <a:rPr lang="en-US" sz="2000" dirty="0"/>
              <a:t>Fetch a JSON string.</a:t>
            </a:r>
          </a:p>
          <a:p>
            <a:pPr marL="457200" indent="-457200" fontAlgn="base">
              <a:buFont typeface="+mj-lt"/>
              <a:buAutoNum type="arabicPeriod"/>
            </a:pPr>
            <a:r>
              <a:rPr lang="en-US" sz="2000" dirty="0"/>
              <a:t>Parse the JSON using JavaScript functions.</a:t>
            </a:r>
          </a:p>
          <a:p>
            <a:endParaRPr lang="en-US" dirty="0"/>
          </a:p>
        </p:txBody>
      </p:sp>
    </p:spTree>
    <p:extLst>
      <p:ext uri="{BB962C8B-B14F-4D97-AF65-F5344CB8AC3E}">
        <p14:creationId xmlns:p14="http://schemas.microsoft.com/office/powerpoint/2010/main" val="103119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pPr marL="0" indent="0">
              <a:buNone/>
            </a:pPr>
            <a:r>
              <a:rPr lang="en-US" dirty="0"/>
              <a:t>Semi structured data does not have the same level of organization and predictability of structured data. The data does not reside in fixed fields or records, but does contain elements that can separate the data into various hierarchies. This module introduces two examples of semi structured data formats, XML and JSON. </a:t>
            </a:r>
          </a:p>
          <a:p>
            <a:pPr marL="0" indent="0">
              <a:buNone/>
            </a:pPr>
            <a:r>
              <a:rPr lang="en-US" dirty="0"/>
              <a:t>Many developers compare JSON to XML when building applications that share data across disparate systems, especially across the web. This often turns into a "JSON vs XML" argument as each side defends their preferred format. It turns out that JSON and XML have slightly different purposes, and so it's not always fair (or relevant) to say that one is "better" than the other. It depends on the purpose.</a:t>
            </a:r>
          </a:p>
          <a:p>
            <a:pPr marL="0" indent="0">
              <a:buNone/>
            </a:pPr>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342453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normAutofit lnSpcReduction="10000"/>
          </a:bodyPr>
          <a:lstStyle/>
          <a:p>
            <a:pPr marL="0" indent="0">
              <a:buNone/>
            </a:pPr>
            <a:r>
              <a:rPr lang="en-US" dirty="0"/>
              <a:t>Semi-structured data does not have a rigid schema, so it does not conform to a data table or relational database structure. However, it has classifying characteristics associated with it, such as internal semantic tags or metadata or markings, that enable analysis.</a:t>
            </a:r>
          </a:p>
          <a:p>
            <a:pPr marL="0" indent="0">
              <a:buNone/>
            </a:pPr>
            <a:endParaRPr lang="en-US" dirty="0"/>
          </a:p>
          <a:p>
            <a:pPr marL="0" indent="0">
              <a:buNone/>
            </a:pPr>
            <a:r>
              <a:rPr lang="en-US" dirty="0"/>
              <a:t>The reason that this third category exists (between structured and unstructured data) is because semi-structured data is considerably easier to analyze than unstructured data. Many Big Data solutions and tools have the ability to ‘read’ and process either JSON or XML. This reduces the complexity to analyze structured data, compared to unstructured data.</a:t>
            </a:r>
          </a:p>
          <a:p>
            <a:pPr marL="0" indent="0">
              <a:buNone/>
            </a:pPr>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257142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6.1 Extensible Markup Language</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5</a:t>
            </a:fld>
            <a:endParaRPr lang="en-GB" dirty="0"/>
          </a:p>
        </p:txBody>
      </p:sp>
    </p:spTree>
    <p:extLst>
      <p:ext uri="{BB962C8B-B14F-4D97-AF65-F5344CB8AC3E}">
        <p14:creationId xmlns:p14="http://schemas.microsoft.com/office/powerpoint/2010/main" val="249850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dirty="0"/>
              <a:t>6.1.1 Introduction</a:t>
            </a:r>
          </a:p>
        </p:txBody>
      </p:sp>
      <p:sp>
        <p:nvSpPr>
          <p:cNvPr id="139267" name="Rectangle 3"/>
          <p:cNvSpPr>
            <a:spLocks noGrp="1" noChangeArrowheads="1"/>
          </p:cNvSpPr>
          <p:nvPr>
            <p:ph idx="1"/>
          </p:nvPr>
        </p:nvSpPr>
        <p:spPr>
          <a:xfrm>
            <a:off x="2012272" y="1690689"/>
            <a:ext cx="8115300" cy="4662486"/>
          </a:xfrm>
        </p:spPr>
        <p:txBody>
          <a:bodyPr/>
          <a:lstStyle/>
          <a:p>
            <a:r>
              <a:rPr lang="en-US" altLang="en-US" dirty="0"/>
              <a:t>XML:  Extensible Markup Language</a:t>
            </a:r>
          </a:p>
          <a:p>
            <a:r>
              <a:rPr lang="en-US" altLang="en-US" dirty="0"/>
              <a:t>Defined by the WWW Consortium (W3C)</a:t>
            </a:r>
          </a:p>
          <a:p>
            <a:r>
              <a:rPr lang="en-US" altLang="en-US" dirty="0"/>
              <a:t>Documents have tags giving extra information about sections of the document</a:t>
            </a:r>
          </a:p>
          <a:p>
            <a:pPr lvl="1"/>
            <a:r>
              <a:rPr lang="en-US" altLang="en-US" dirty="0"/>
              <a:t>E.g.  </a:t>
            </a:r>
            <a:r>
              <a:rPr lang="en-US" altLang="en-US" dirty="0">
                <a:solidFill>
                  <a:srgbClr val="993300"/>
                </a:solidFill>
              </a:rPr>
              <a:t>&lt;title&gt; XML &lt;/title&gt;  &lt;slide&gt; Introduction …&lt;/slide&gt;</a:t>
            </a:r>
          </a:p>
          <a:p>
            <a:r>
              <a:rPr lang="en-US" altLang="en-US" b="1" dirty="0"/>
              <a:t>Extensible</a:t>
            </a:r>
            <a:r>
              <a:rPr lang="en-US" altLang="en-US" dirty="0"/>
              <a:t>, unlike HTML</a:t>
            </a:r>
          </a:p>
          <a:p>
            <a:pPr lvl="1"/>
            <a:r>
              <a:rPr lang="en-US" altLang="en-US" dirty="0"/>
              <a:t>Users can add new tags, and </a:t>
            </a:r>
            <a:r>
              <a:rPr lang="en-US" altLang="en-US" i="1" dirty="0"/>
              <a:t>separately</a:t>
            </a:r>
            <a:r>
              <a:rPr lang="en-US" altLang="en-US" dirty="0"/>
              <a:t> specify how the tag should be handled for display</a:t>
            </a:r>
          </a:p>
          <a:p>
            <a:pPr>
              <a:buFont typeface="Monotype Sorts" charset="2"/>
              <a:buNone/>
            </a:pPr>
            <a:endParaRPr lang="en-US" altLang="en-US" dirty="0"/>
          </a:p>
        </p:txBody>
      </p:sp>
    </p:spTree>
    <p:extLst>
      <p:ext uri="{BB962C8B-B14F-4D97-AF65-F5344CB8AC3E}">
        <p14:creationId xmlns:p14="http://schemas.microsoft.com/office/powerpoint/2010/main" val="3981492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2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2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9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a:xfrm>
            <a:off x="2023534" y="1490134"/>
            <a:ext cx="8191500" cy="5210175"/>
          </a:xfrm>
        </p:spPr>
        <p:txBody>
          <a:bodyPr>
            <a:normAutofit lnSpcReduction="10000"/>
          </a:bodyPr>
          <a:lstStyle/>
          <a:p>
            <a:r>
              <a:rPr lang="en-US" altLang="en-US" dirty="0"/>
              <a:t>The ability to specify new tags, and to create nested tag structures make XML a great way to exchange </a:t>
            </a:r>
            <a:r>
              <a:rPr lang="en-US" altLang="en-US" b="1" dirty="0"/>
              <a:t>data</a:t>
            </a:r>
            <a:r>
              <a:rPr lang="en-US" altLang="en-US" dirty="0"/>
              <a:t>, not just documents.</a:t>
            </a:r>
          </a:p>
          <a:p>
            <a:pPr lvl="1"/>
            <a:r>
              <a:rPr lang="en-US" altLang="en-US" sz="1600" dirty="0"/>
              <a:t>Much of the use of XML has been in data exchange applications, not as a replacement for HTML</a:t>
            </a:r>
          </a:p>
          <a:p>
            <a:r>
              <a:rPr lang="en-US" altLang="en-US" dirty="0"/>
              <a:t>Tags make data (relatively) self-documenting </a:t>
            </a:r>
          </a:p>
          <a:p>
            <a:pPr lvl="1"/>
            <a:r>
              <a:rPr lang="en-US" altLang="en-US" sz="1600" dirty="0"/>
              <a:t>E.g.</a:t>
            </a:r>
            <a:br>
              <a:rPr lang="en-US" altLang="en-US" sz="1600" dirty="0"/>
            </a:br>
            <a:r>
              <a:rPr lang="en-US" sz="1600" dirty="0">
                <a:solidFill>
                  <a:schemeClr val="accent2">
                    <a:lumMod val="50000"/>
                  </a:schemeClr>
                </a:solidFill>
              </a:rPr>
              <a:t>&lt;?xml version = "1.0"?&gt;</a:t>
            </a:r>
            <a:endParaRPr lang="en-US" altLang="en-US" sz="1600" dirty="0">
              <a:solidFill>
                <a:schemeClr val="accent2">
                  <a:lumMod val="50000"/>
                </a:schemeClr>
              </a:solidFill>
            </a:endParaRPr>
          </a:p>
          <a:p>
            <a:pPr marL="342900" lvl="1" indent="0">
              <a:buNone/>
            </a:pPr>
            <a:r>
              <a:rPr lang="en-US" altLang="en-US" sz="1600" dirty="0">
                <a:solidFill>
                  <a:srgbClr val="993300"/>
                </a:solidFill>
              </a:rPr>
              <a:t>        &lt;bank&gt;</a:t>
            </a:r>
          </a:p>
          <a:p>
            <a:pPr lvl="1">
              <a:lnSpc>
                <a:spcPct val="70000"/>
              </a:lnSpc>
              <a:buFont typeface="Monotype Sorts" charset="2"/>
              <a:buNone/>
            </a:pPr>
            <a:r>
              <a:rPr lang="en-US" altLang="en-US" sz="1600" dirty="0">
                <a:solidFill>
                  <a:srgbClr val="993300"/>
                </a:solidFill>
              </a:rPr>
              <a:t>                &lt;account&gt;  </a:t>
            </a:r>
          </a:p>
          <a:p>
            <a:pPr lvl="2">
              <a:lnSpc>
                <a:spcPct val="70000"/>
              </a:lnSpc>
              <a:buFont typeface="Webdings" charset="2"/>
              <a:buNone/>
            </a:pPr>
            <a:r>
              <a:rPr lang="en-US" altLang="en-US" sz="1600" dirty="0">
                <a:solidFill>
                  <a:srgbClr val="993300"/>
                </a:solidFill>
              </a:rPr>
              <a:t>               &lt;account_number&gt; A-101     &lt;/account_number&gt;</a:t>
            </a:r>
          </a:p>
          <a:p>
            <a:pPr lvl="2">
              <a:lnSpc>
                <a:spcPct val="70000"/>
              </a:lnSpc>
              <a:buFont typeface="Webdings" charset="2"/>
              <a:buNone/>
            </a:pPr>
            <a:r>
              <a:rPr lang="en-US" altLang="en-US" sz="1600" dirty="0">
                <a:solidFill>
                  <a:srgbClr val="993300"/>
                </a:solidFill>
              </a:rPr>
              <a:t>               &lt;</a:t>
            </a:r>
            <a:r>
              <a:rPr lang="en-US" altLang="en-US" sz="1600" dirty="0" err="1">
                <a:solidFill>
                  <a:srgbClr val="993300"/>
                </a:solidFill>
              </a:rPr>
              <a:t>branch_name</a:t>
            </a:r>
            <a:r>
              <a:rPr lang="en-US" altLang="en-US" sz="1600" dirty="0">
                <a:solidFill>
                  <a:srgbClr val="993300"/>
                </a:solidFill>
              </a:rPr>
              <a:t>&gt;      Downtown &lt;/</a:t>
            </a:r>
            <a:r>
              <a:rPr lang="en-US" altLang="en-US" sz="1600" dirty="0" err="1">
                <a:solidFill>
                  <a:srgbClr val="993300"/>
                </a:solidFill>
              </a:rPr>
              <a:t>branch_name</a:t>
            </a:r>
            <a:r>
              <a:rPr lang="en-US" altLang="en-US" sz="1600" dirty="0">
                <a:solidFill>
                  <a:srgbClr val="993300"/>
                </a:solidFill>
              </a:rPr>
              <a:t>&gt;</a:t>
            </a:r>
          </a:p>
          <a:p>
            <a:pPr lvl="2">
              <a:lnSpc>
                <a:spcPct val="70000"/>
              </a:lnSpc>
              <a:buFont typeface="Webdings" charset="2"/>
              <a:buNone/>
            </a:pPr>
            <a:r>
              <a:rPr lang="en-US" altLang="en-US" sz="1600" dirty="0">
                <a:solidFill>
                  <a:srgbClr val="993300"/>
                </a:solidFill>
              </a:rPr>
              <a:t>               &lt;balance&gt;              500         &lt;/balance&gt;</a:t>
            </a:r>
          </a:p>
          <a:p>
            <a:pPr lvl="1">
              <a:lnSpc>
                <a:spcPct val="70000"/>
              </a:lnSpc>
              <a:buFont typeface="Monotype Sorts" charset="2"/>
              <a:buNone/>
            </a:pPr>
            <a:r>
              <a:rPr lang="en-US" altLang="en-US" sz="1600" dirty="0">
                <a:solidFill>
                  <a:srgbClr val="993300"/>
                </a:solidFill>
              </a:rPr>
              <a:t>                &lt;/account&gt;</a:t>
            </a:r>
          </a:p>
          <a:p>
            <a:pPr lvl="1">
              <a:lnSpc>
                <a:spcPct val="70000"/>
              </a:lnSpc>
              <a:buFont typeface="Monotype Sorts" charset="2"/>
              <a:buNone/>
            </a:pPr>
            <a:r>
              <a:rPr lang="en-US" altLang="en-US" sz="1600" dirty="0">
                <a:solidFill>
                  <a:srgbClr val="993300"/>
                </a:solidFill>
              </a:rPr>
              <a:t>                &lt;depositor&gt;</a:t>
            </a:r>
          </a:p>
          <a:p>
            <a:pPr lvl="2">
              <a:lnSpc>
                <a:spcPct val="70000"/>
              </a:lnSpc>
              <a:buFont typeface="Webdings" charset="2"/>
              <a:buNone/>
            </a:pPr>
            <a:r>
              <a:rPr lang="en-US" altLang="en-US" sz="1600" dirty="0">
                <a:solidFill>
                  <a:srgbClr val="993300"/>
                </a:solidFill>
              </a:rPr>
              <a:t>               &lt;account_number&gt; A-101    &lt;/account_number&gt;</a:t>
            </a:r>
          </a:p>
          <a:p>
            <a:pPr lvl="2">
              <a:lnSpc>
                <a:spcPct val="70000"/>
              </a:lnSpc>
              <a:buFont typeface="Webdings" charset="2"/>
              <a:buNone/>
            </a:pPr>
            <a:r>
              <a:rPr lang="en-US" altLang="en-US" sz="1600" dirty="0">
                <a:solidFill>
                  <a:srgbClr val="993300"/>
                </a:solidFill>
              </a:rPr>
              <a:t>               &lt;</a:t>
            </a:r>
            <a:r>
              <a:rPr lang="en-US" altLang="en-US" sz="1600" dirty="0" err="1">
                <a:solidFill>
                  <a:srgbClr val="993300"/>
                </a:solidFill>
              </a:rPr>
              <a:t>customer_name</a:t>
            </a:r>
            <a:r>
              <a:rPr lang="en-US" altLang="en-US" sz="1600" dirty="0">
                <a:solidFill>
                  <a:srgbClr val="993300"/>
                </a:solidFill>
              </a:rPr>
              <a:t>&gt; Johnson &lt;/</a:t>
            </a:r>
            <a:r>
              <a:rPr lang="en-US" altLang="en-US" sz="1600" dirty="0" err="1">
                <a:solidFill>
                  <a:srgbClr val="993300"/>
                </a:solidFill>
              </a:rPr>
              <a:t>customer_name</a:t>
            </a:r>
            <a:r>
              <a:rPr lang="en-US" altLang="en-US" sz="1600" dirty="0">
                <a:solidFill>
                  <a:srgbClr val="993300"/>
                </a:solidFill>
              </a:rPr>
              <a:t>&gt;</a:t>
            </a:r>
          </a:p>
          <a:p>
            <a:pPr lvl="1">
              <a:lnSpc>
                <a:spcPct val="70000"/>
              </a:lnSpc>
              <a:buFont typeface="Monotype Sorts" charset="2"/>
              <a:buNone/>
            </a:pPr>
            <a:r>
              <a:rPr lang="en-US" altLang="en-US" sz="1600" dirty="0">
                <a:solidFill>
                  <a:srgbClr val="993300"/>
                </a:solidFill>
              </a:rPr>
              <a:t>                &lt;/depositor&gt;</a:t>
            </a:r>
          </a:p>
          <a:p>
            <a:pPr>
              <a:lnSpc>
                <a:spcPct val="70000"/>
              </a:lnSpc>
              <a:buFont typeface="Monotype Sorts" charset="2"/>
              <a:buNone/>
            </a:pPr>
            <a:r>
              <a:rPr lang="en-US" altLang="en-US" sz="1600" dirty="0">
                <a:solidFill>
                  <a:srgbClr val="993300"/>
                </a:solidFill>
              </a:rPr>
              <a:t>               &lt;/bank&gt;</a:t>
            </a:r>
          </a:p>
          <a:p>
            <a:pPr>
              <a:lnSpc>
                <a:spcPct val="70000"/>
              </a:lnSpc>
              <a:buFont typeface="Monotype Sorts" charset="2"/>
              <a:buNone/>
            </a:pPr>
            <a:endParaRPr lang="en-US" altLang="en-US" sz="1600" dirty="0">
              <a:solidFill>
                <a:srgbClr val="993300"/>
              </a:solidFill>
            </a:endParaRPr>
          </a:p>
        </p:txBody>
      </p:sp>
    </p:spTree>
    <p:extLst>
      <p:ext uri="{BB962C8B-B14F-4D97-AF65-F5344CB8AC3E}">
        <p14:creationId xmlns:p14="http://schemas.microsoft.com/office/powerpoint/2010/main" val="35465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131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131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131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131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31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131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131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31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1315">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1315">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1315">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131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dirty="0"/>
              <a:t>6.1.2 XML: Motivation</a:t>
            </a:r>
          </a:p>
        </p:txBody>
      </p:sp>
      <p:sp>
        <p:nvSpPr>
          <p:cNvPr id="142339" name="Rectangle 3"/>
          <p:cNvSpPr>
            <a:spLocks noGrp="1" noChangeArrowheads="1"/>
          </p:cNvSpPr>
          <p:nvPr>
            <p:ph idx="1"/>
          </p:nvPr>
        </p:nvSpPr>
        <p:spPr>
          <a:xfrm>
            <a:off x="2152650" y="1583267"/>
            <a:ext cx="7886700" cy="5133975"/>
          </a:xfrm>
        </p:spPr>
        <p:txBody>
          <a:bodyPr>
            <a:normAutofit fontScale="92500" lnSpcReduction="20000"/>
          </a:bodyPr>
          <a:lstStyle/>
          <a:p>
            <a:r>
              <a:rPr lang="en-US" altLang="en-US" dirty="0"/>
              <a:t>Data interchange is critical in today’s networked world</a:t>
            </a:r>
          </a:p>
          <a:p>
            <a:pPr lvl="1"/>
            <a:r>
              <a:rPr lang="en-US" altLang="en-US" dirty="0"/>
              <a:t>Examples:</a:t>
            </a:r>
          </a:p>
          <a:p>
            <a:pPr lvl="2"/>
            <a:r>
              <a:rPr lang="en-US" altLang="en-US" dirty="0"/>
              <a:t>Banking:  funds transfer</a:t>
            </a:r>
          </a:p>
          <a:p>
            <a:pPr lvl="2"/>
            <a:r>
              <a:rPr lang="en-US" altLang="en-US" dirty="0"/>
              <a:t>Order processing (especially inter-company orders)</a:t>
            </a:r>
          </a:p>
          <a:p>
            <a:pPr lvl="2"/>
            <a:r>
              <a:rPr lang="en-US" altLang="en-US" dirty="0"/>
              <a:t>Scientific data</a:t>
            </a:r>
          </a:p>
          <a:p>
            <a:pPr lvl="3"/>
            <a:r>
              <a:rPr lang="en-US" altLang="en-US" dirty="0"/>
              <a:t>Chemistry, Genetics </a:t>
            </a:r>
          </a:p>
          <a:p>
            <a:pPr lvl="1"/>
            <a:r>
              <a:rPr lang="en-US" altLang="en-US" dirty="0"/>
              <a:t>Paper flow of information between organizations is being replaced by electronic flow of information</a:t>
            </a:r>
          </a:p>
          <a:p>
            <a:r>
              <a:rPr lang="en-US" altLang="en-US" dirty="0"/>
              <a:t>Each application area has its own set of standards for representing information</a:t>
            </a:r>
          </a:p>
          <a:p>
            <a:r>
              <a:rPr lang="en-US" altLang="en-US" dirty="0"/>
              <a:t>XML has become the basis for all new generation data interchange formats</a:t>
            </a:r>
          </a:p>
          <a:p>
            <a:pPr lvl="1"/>
            <a:r>
              <a:rPr lang="en-US" dirty="0"/>
              <a:t>For awhile, XML (extensible markup language) was the only choice for open data interchange. But over the years there has been a lot of transformation in the world of open data sharing. The more lightweight JSON (</a:t>
            </a:r>
            <a:r>
              <a:rPr lang="en-US" dirty="0" err="1"/>
              <a:t>Javascript</a:t>
            </a:r>
            <a:r>
              <a:rPr lang="en-US" dirty="0"/>
              <a:t> object notation) has become a popular alternative to XML for various reasons. </a:t>
            </a:r>
            <a:endParaRPr lang="en-US" altLang="en-US" dirty="0"/>
          </a:p>
        </p:txBody>
      </p:sp>
    </p:spTree>
    <p:extLst>
      <p:ext uri="{BB962C8B-B14F-4D97-AF65-F5344CB8AC3E}">
        <p14:creationId xmlns:p14="http://schemas.microsoft.com/office/powerpoint/2010/main" val="10590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33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33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2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2074334" y="1524000"/>
            <a:ext cx="8229600" cy="5257800"/>
          </a:xfrm>
        </p:spPr>
        <p:txBody>
          <a:bodyPr>
            <a:normAutofit fontScale="92500" lnSpcReduction="20000"/>
          </a:bodyPr>
          <a:lstStyle/>
          <a:p>
            <a:r>
              <a:rPr lang="en-US" altLang="en-US" dirty="0"/>
              <a:t>Earlier generation formats were based on plain text with line headers indicating the meaning of fields</a:t>
            </a:r>
          </a:p>
          <a:p>
            <a:pPr lvl="1"/>
            <a:r>
              <a:rPr lang="en-US" altLang="en-US" dirty="0"/>
              <a:t>Similar in concept to email headers</a:t>
            </a:r>
          </a:p>
          <a:p>
            <a:pPr lvl="1"/>
            <a:r>
              <a:rPr lang="en-US" altLang="en-US" dirty="0"/>
              <a:t>Does not allow for nested structures, no standard “type” language</a:t>
            </a:r>
          </a:p>
          <a:p>
            <a:pPr lvl="1"/>
            <a:r>
              <a:rPr lang="en-US" altLang="en-US" dirty="0"/>
              <a:t>Tied too closely to low level document structure (lines, spaces, </a:t>
            </a:r>
            <a:r>
              <a:rPr lang="en-US" altLang="en-US" dirty="0" err="1"/>
              <a:t>etc</a:t>
            </a:r>
            <a:r>
              <a:rPr lang="en-US" altLang="en-US" dirty="0"/>
              <a:t>)</a:t>
            </a:r>
          </a:p>
          <a:p>
            <a:r>
              <a:rPr lang="en-US" altLang="en-US" dirty="0"/>
              <a:t>Each XML based standard defines what are valid elements, using</a:t>
            </a:r>
          </a:p>
          <a:p>
            <a:pPr lvl="1"/>
            <a:r>
              <a:rPr lang="en-US" altLang="en-US" dirty="0"/>
              <a:t> XML type specification languages to specify the syntax</a:t>
            </a:r>
          </a:p>
          <a:p>
            <a:pPr lvl="2"/>
            <a:r>
              <a:rPr lang="en-US" altLang="en-US" dirty="0"/>
              <a:t>DTD (Document Type Descriptors)</a:t>
            </a:r>
          </a:p>
          <a:p>
            <a:pPr lvl="2"/>
            <a:r>
              <a:rPr lang="en-US" altLang="en-US" dirty="0"/>
              <a:t>XML Schema</a:t>
            </a:r>
          </a:p>
          <a:p>
            <a:pPr lvl="1"/>
            <a:r>
              <a:rPr lang="en-US" altLang="en-US" dirty="0"/>
              <a:t>Plus textual descriptions of the semantics</a:t>
            </a:r>
          </a:p>
          <a:p>
            <a:r>
              <a:rPr lang="en-US" altLang="en-US" dirty="0"/>
              <a:t>XML allows new tags to be defined as required</a:t>
            </a:r>
          </a:p>
          <a:p>
            <a:pPr lvl="1"/>
            <a:r>
              <a:rPr lang="en-US" altLang="en-US" dirty="0"/>
              <a:t>However, this may be constrained by DTDs</a:t>
            </a:r>
          </a:p>
          <a:p>
            <a:r>
              <a:rPr lang="en-US" altLang="en-US" dirty="0"/>
              <a:t>A wide variety of tools is available for parsing, browsing and querying XML documents/data</a:t>
            </a:r>
          </a:p>
          <a:p>
            <a:pPr lvl="2"/>
            <a:endParaRPr lang="en-US" altLang="en-US" dirty="0"/>
          </a:p>
          <a:p>
            <a:endParaRPr lang="en-US" altLang="en-US" dirty="0"/>
          </a:p>
        </p:txBody>
      </p:sp>
    </p:spTree>
    <p:extLst>
      <p:ext uri="{BB962C8B-B14F-4D97-AF65-F5344CB8AC3E}">
        <p14:creationId xmlns:p14="http://schemas.microsoft.com/office/powerpoint/2010/main" val="319315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6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6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6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36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11902</TotalTime>
  <Words>3032</Words>
  <Application>Microsoft Office PowerPoint</Application>
  <PresentationFormat>Widescreen</PresentationFormat>
  <Paragraphs>302</Paragraphs>
  <Slides>34</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Monotype Sorts</vt:lpstr>
      <vt:lpstr>Open Sans</vt:lpstr>
      <vt:lpstr>Times New Roman</vt:lpstr>
      <vt:lpstr>Trebuchet MS</vt:lpstr>
      <vt:lpstr>Webdings</vt:lpstr>
      <vt:lpstr>Office Theme</vt:lpstr>
      <vt:lpstr>Module 6- Semi-Structured Data (XML, JSON)</vt:lpstr>
      <vt:lpstr>Overview</vt:lpstr>
      <vt:lpstr>Objectives</vt:lpstr>
      <vt:lpstr>Relevance</vt:lpstr>
      <vt:lpstr>6.1 Extensible Markup Language</vt:lpstr>
      <vt:lpstr>6.1.1 Introduction</vt:lpstr>
      <vt:lpstr>PowerPoint Presentation</vt:lpstr>
      <vt:lpstr>6.1.2 XML: Motivation</vt:lpstr>
      <vt:lpstr>PowerPoint Presentation</vt:lpstr>
      <vt:lpstr>6.1.3 Comparison with Structured (Relational) Data</vt:lpstr>
      <vt:lpstr>6.1.4 Structure of XML Data</vt:lpstr>
      <vt:lpstr>Example XML document</vt:lpstr>
      <vt:lpstr>6.1.4 Structure of XML Data (Cont.)</vt:lpstr>
      <vt:lpstr>6.1.5 Attributes</vt:lpstr>
      <vt:lpstr>6.1.6 Attributes vs. Subelements</vt:lpstr>
      <vt:lpstr>Class Activity 12</vt:lpstr>
      <vt:lpstr>6.2 XML DTD</vt:lpstr>
      <vt:lpstr>6.2.1 More on XML Syntax</vt:lpstr>
      <vt:lpstr>6.2.2 XML Document Schema</vt:lpstr>
      <vt:lpstr>6.2.3 Why DTDs?</vt:lpstr>
      <vt:lpstr>6.2.4 DTD example: XML</vt:lpstr>
      <vt:lpstr>6.2.5 XML Parsing</vt:lpstr>
      <vt:lpstr>6.3 JavaScript Object Notation (JSON)</vt:lpstr>
      <vt:lpstr>6.3.1 JSON as an XML Alternative</vt:lpstr>
      <vt:lpstr>6.3.2 JSON Data – A name and a value</vt:lpstr>
      <vt:lpstr>PowerPoint Presentation</vt:lpstr>
      <vt:lpstr>PowerPoint Presentation</vt:lpstr>
      <vt:lpstr>6.3.3 Another example: XML vs JSON</vt:lpstr>
      <vt:lpstr>6.3.4 JSON Parsing</vt:lpstr>
      <vt:lpstr>Class Activity 13</vt:lpstr>
      <vt:lpstr>Class Activity 14</vt:lpstr>
      <vt:lpstr>6.3.5 XML vs JSON</vt:lpstr>
      <vt:lpstr>6.3.6 Why JSON?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sam</dc:creator>
  <cp:lastModifiedBy>Ukwatta</cp:lastModifiedBy>
  <cp:revision>356</cp:revision>
  <dcterms:created xsi:type="dcterms:W3CDTF">2009-12-29T10:39:27Z</dcterms:created>
  <dcterms:modified xsi:type="dcterms:W3CDTF">2022-02-25T17:51:44Z</dcterms:modified>
</cp:coreProperties>
</file>