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1"/>
  </p:sldMasterIdLst>
  <p:notesMasterIdLst>
    <p:notesMasterId r:id="rId33"/>
  </p:notesMasterIdLst>
  <p:handoutMasterIdLst>
    <p:handoutMasterId r:id="rId34"/>
  </p:handoutMasterIdLst>
  <p:sldIdLst>
    <p:sldId id="303" r:id="rId2"/>
    <p:sldId id="257" r:id="rId3"/>
    <p:sldId id="258" r:id="rId4"/>
    <p:sldId id="262" r:id="rId5"/>
    <p:sldId id="268" r:id="rId6"/>
    <p:sldId id="263" r:id="rId7"/>
    <p:sldId id="269" r:id="rId8"/>
    <p:sldId id="305" r:id="rId9"/>
    <p:sldId id="270" r:id="rId10"/>
    <p:sldId id="304" r:id="rId11"/>
    <p:sldId id="271" r:id="rId12"/>
    <p:sldId id="264" r:id="rId13"/>
    <p:sldId id="267" r:id="rId14"/>
    <p:sldId id="272" r:id="rId15"/>
    <p:sldId id="295" r:id="rId16"/>
    <p:sldId id="273" r:id="rId17"/>
    <p:sldId id="274" r:id="rId18"/>
    <p:sldId id="275" r:id="rId19"/>
    <p:sldId id="296" r:id="rId20"/>
    <p:sldId id="277" r:id="rId21"/>
    <p:sldId id="293" r:id="rId22"/>
    <p:sldId id="281" r:id="rId23"/>
    <p:sldId id="279" r:id="rId24"/>
    <p:sldId id="280" r:id="rId25"/>
    <p:sldId id="287" r:id="rId26"/>
    <p:sldId id="302" r:id="rId27"/>
    <p:sldId id="291" r:id="rId28"/>
    <p:sldId id="308" r:id="rId29"/>
    <p:sldId id="307" r:id="rId30"/>
    <p:sldId id="306" r:id="rId31"/>
    <p:sldId id="30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74342-7978-48D2-8ED4-6CCB0E0C2B9A}" v="11" dt="2023-10-12T22:55:11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3372" autoAdjust="0"/>
  </p:normalViewPr>
  <p:slideViewPr>
    <p:cSldViewPr snapToGrid="0" snapToObjects="1">
      <p:cViewPr varScale="1">
        <p:scale>
          <a:sx n="100" d="100"/>
          <a:sy n="100" d="100"/>
        </p:scale>
        <p:origin x="1339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kwatta" userId="10951a6d-3610-4a87-8b75-8e5b3ed3f097" providerId="ADAL" clId="{57C74342-7978-48D2-8ED4-6CCB0E0C2B9A}"/>
    <pc:docChg chg="undo custSel modSld modMainMaster modNotesMaster">
      <pc:chgData name="Ukwatta" userId="10951a6d-3610-4a87-8b75-8e5b3ed3f097" providerId="ADAL" clId="{57C74342-7978-48D2-8ED4-6CCB0E0C2B9A}" dt="2023-10-12T22:55:11.394" v="87" actId="20578"/>
      <pc:docMkLst>
        <pc:docMk/>
      </pc:docMkLst>
      <pc:sldChg chg="modSp mod modTransition">
        <pc:chgData name="Ukwatta" userId="10951a6d-3610-4a87-8b75-8e5b3ed3f097" providerId="ADAL" clId="{57C74342-7978-48D2-8ED4-6CCB0E0C2B9A}" dt="2023-10-12T20:30:57.113" v="41" actId="1076"/>
        <pc:sldMkLst>
          <pc:docMk/>
          <pc:sldMk cId="1045104926" sldId="257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045104926" sldId="257"/>
            <ac:spMk id="25601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30:51.844" v="39" actId="1076"/>
          <ac:spMkLst>
            <pc:docMk/>
            <pc:sldMk cId="1045104926" sldId="257"/>
            <ac:spMk id="25602" creationId="{00000000-0000-0000-0000-000000000000}"/>
          </ac:spMkLst>
        </pc:spChg>
        <pc:picChg chg="mod">
          <ac:chgData name="Ukwatta" userId="10951a6d-3610-4a87-8b75-8e5b3ed3f097" providerId="ADAL" clId="{57C74342-7978-48D2-8ED4-6CCB0E0C2B9A}" dt="2023-10-12T20:30:57.113" v="41" actId="1076"/>
          <ac:picMkLst>
            <pc:docMk/>
            <pc:sldMk cId="1045104926" sldId="257"/>
            <ac:picMk id="2" creationId="{00000000-0000-0000-0000-000000000000}"/>
          </ac:picMkLst>
        </pc:picChg>
      </pc:sldChg>
      <pc:sldChg chg="modSp mod modTransition modNotes">
        <pc:chgData name="Ukwatta" userId="10951a6d-3610-4a87-8b75-8e5b3ed3f097" providerId="ADAL" clId="{57C74342-7978-48D2-8ED4-6CCB0E0C2B9A}" dt="2023-10-12T20:22:07.958" v="23" actId="27636"/>
        <pc:sldMkLst>
          <pc:docMk/>
          <pc:sldMk cId="814473066" sldId="258"/>
        </pc:sldMkLst>
        <pc:spChg chg="mod">
          <ac:chgData name="Ukwatta" userId="10951a6d-3610-4a87-8b75-8e5b3ed3f097" providerId="ADAL" clId="{57C74342-7978-48D2-8ED4-6CCB0E0C2B9A}" dt="2023-10-12T20:22:07.958" v="23" actId="27636"/>
          <ac:spMkLst>
            <pc:docMk/>
            <pc:sldMk cId="814473066" sldId="258"/>
            <ac:spMk id="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814473066" sldId="258"/>
            <ac:spMk id="27649" creationId="{00000000-0000-0000-0000-000000000000}"/>
          </ac:spMkLst>
        </pc:spChg>
      </pc:sldChg>
      <pc:sldChg chg="modSp mod modTransition">
        <pc:chgData name="Ukwatta" userId="10951a6d-3610-4a87-8b75-8e5b3ed3f097" providerId="ADAL" clId="{57C74342-7978-48D2-8ED4-6CCB0E0C2B9A}" dt="2023-10-12T20:22:16.649" v="35" actId="27636"/>
        <pc:sldMkLst>
          <pc:docMk/>
          <pc:sldMk cId="495553706" sldId="262"/>
        </pc:sldMkLst>
        <pc:spChg chg="mod">
          <ac:chgData name="Ukwatta" userId="10951a6d-3610-4a87-8b75-8e5b3ed3f097" providerId="ADAL" clId="{57C74342-7978-48D2-8ED4-6CCB0E0C2B9A}" dt="2023-10-12T20:22:16.649" v="35" actId="27636"/>
          <ac:spMkLst>
            <pc:docMk/>
            <pc:sldMk cId="495553706" sldId="262"/>
            <ac:spMk id="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495553706" sldId="262"/>
            <ac:spMk id="31745" creationId="{00000000-0000-0000-0000-000000000000}"/>
          </ac:spMkLst>
        </pc:spChg>
      </pc:sldChg>
      <pc:sldChg chg="modSp modTransition">
        <pc:chgData name="Ukwatta" userId="10951a6d-3610-4a87-8b75-8e5b3ed3f097" providerId="ADAL" clId="{57C74342-7978-48D2-8ED4-6CCB0E0C2B9A}" dt="2023-10-12T20:22:07.845" v="22"/>
        <pc:sldMkLst>
          <pc:docMk/>
          <pc:sldMk cId="3033150852" sldId="263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033150852" sldId="263"/>
            <ac:spMk id="32769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033150852" sldId="263"/>
            <ac:spMk id="32770" creationId="{00000000-0000-0000-0000-000000000000}"/>
          </ac:spMkLst>
        </pc:spChg>
        <pc:picChg chg="mod">
          <ac:chgData name="Ukwatta" userId="10951a6d-3610-4a87-8b75-8e5b3ed3f097" providerId="ADAL" clId="{57C74342-7978-48D2-8ED4-6CCB0E0C2B9A}" dt="2023-10-12T20:22:07.845" v="22"/>
          <ac:picMkLst>
            <pc:docMk/>
            <pc:sldMk cId="3033150852" sldId="263"/>
            <ac:picMk id="2" creationId="{00000000-0000-0000-0000-000000000000}"/>
          </ac:picMkLst>
        </pc:picChg>
      </pc:sldChg>
      <pc:sldChg chg="modSp modTransition">
        <pc:chgData name="Ukwatta" userId="10951a6d-3610-4a87-8b75-8e5b3ed3f097" providerId="ADAL" clId="{57C74342-7978-48D2-8ED4-6CCB0E0C2B9A}" dt="2023-10-12T20:22:07.845" v="22"/>
        <pc:sldMkLst>
          <pc:docMk/>
          <pc:sldMk cId="4294533641" sldId="264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4294533641" sldId="264"/>
            <ac:spMk id="35841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4294533641" sldId="264"/>
            <ac:spMk id="3584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4294533641" sldId="264"/>
            <ac:spMk id="35843" creationId="{00000000-0000-0000-0000-000000000000}"/>
          </ac:spMkLst>
        </pc:spChg>
      </pc:sldChg>
      <pc:sldChg chg="modSp mod modTransition">
        <pc:chgData name="Ukwatta" userId="10951a6d-3610-4a87-8b75-8e5b3ed3f097" providerId="ADAL" clId="{57C74342-7978-48D2-8ED4-6CCB0E0C2B9A}" dt="2023-10-12T20:38:01.773" v="46" actId="1076"/>
        <pc:sldMkLst>
          <pc:docMk/>
          <pc:sldMk cId="2229266448" sldId="267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229266448" sldId="267"/>
            <ac:spMk id="3891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8.004" v="26" actId="27636"/>
          <ac:spMkLst>
            <pc:docMk/>
            <pc:sldMk cId="2229266448" sldId="267"/>
            <ac:spMk id="38914" creationId="{00000000-0000-0000-0000-000000000000}"/>
          </ac:spMkLst>
        </pc:spChg>
        <pc:picChg chg="mod">
          <ac:chgData name="Ukwatta" userId="10951a6d-3610-4a87-8b75-8e5b3ed3f097" providerId="ADAL" clId="{57C74342-7978-48D2-8ED4-6CCB0E0C2B9A}" dt="2023-10-12T20:38:01.773" v="46" actId="1076"/>
          <ac:picMkLst>
            <pc:docMk/>
            <pc:sldMk cId="2229266448" sldId="267"/>
            <ac:picMk id="2" creationId="{00000000-0000-0000-0000-000000000000}"/>
          </ac:picMkLst>
        </pc:picChg>
      </pc:sldChg>
      <pc:sldChg chg="modSp modTransition">
        <pc:chgData name="Ukwatta" userId="10951a6d-3610-4a87-8b75-8e5b3ed3f097" providerId="ADAL" clId="{57C74342-7978-48D2-8ED4-6CCB0E0C2B9A}" dt="2023-10-12T20:22:07.845" v="22"/>
        <pc:sldMkLst>
          <pc:docMk/>
          <pc:sldMk cId="1384857567" sldId="268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384857567" sldId="268"/>
            <ac:spMk id="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384857567" sldId="268"/>
            <ac:spMk id="3" creationId="{00000000-0000-0000-0000-000000000000}"/>
          </ac:spMkLst>
        </pc:spChg>
      </pc:sldChg>
      <pc:sldChg chg="modSp mod modTransition">
        <pc:chgData name="Ukwatta" userId="10951a6d-3610-4a87-8b75-8e5b3ed3f097" providerId="ADAL" clId="{57C74342-7978-48D2-8ED4-6CCB0E0C2B9A}" dt="2023-10-12T20:22:07.979" v="25" actId="27636"/>
        <pc:sldMkLst>
          <pc:docMk/>
          <pc:sldMk cId="3303668762" sldId="269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303668762" sldId="269"/>
            <ac:spMk id="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979" v="25" actId="27636"/>
          <ac:spMkLst>
            <pc:docMk/>
            <pc:sldMk cId="3303668762" sldId="269"/>
            <ac:spMk id="3" creationId="{00000000-0000-0000-0000-000000000000}"/>
          </ac:spMkLst>
        </pc:spChg>
      </pc:sldChg>
      <pc:sldChg chg="modSp modTransition">
        <pc:chgData name="Ukwatta" userId="10951a6d-3610-4a87-8b75-8e5b3ed3f097" providerId="ADAL" clId="{57C74342-7978-48D2-8ED4-6CCB0E0C2B9A}" dt="2023-10-12T20:22:07.845" v="22"/>
        <pc:sldMkLst>
          <pc:docMk/>
          <pc:sldMk cId="2371380477" sldId="270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371380477" sldId="270"/>
            <ac:spMk id="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371380477" sldId="270"/>
            <ac:spMk id="3" creationId="{00000000-0000-0000-0000-000000000000}"/>
          </ac:spMkLst>
        </pc:spChg>
      </pc:sldChg>
      <pc:sldChg chg="modSp modTransition">
        <pc:chgData name="Ukwatta" userId="10951a6d-3610-4a87-8b75-8e5b3ed3f097" providerId="ADAL" clId="{57C74342-7978-48D2-8ED4-6CCB0E0C2B9A}" dt="2023-10-12T20:22:07.845" v="22"/>
        <pc:sldMkLst>
          <pc:docMk/>
          <pc:sldMk cId="1356831402" sldId="271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356831402" sldId="271"/>
            <ac:spMk id="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356831402" sldId="271"/>
            <ac:spMk id="3" creationId="{00000000-0000-0000-0000-000000000000}"/>
          </ac:spMkLst>
        </pc:spChg>
      </pc:sldChg>
      <pc:sldChg chg="modSp mod modTransition">
        <pc:chgData name="Ukwatta" userId="10951a6d-3610-4a87-8b75-8e5b3ed3f097" providerId="ADAL" clId="{57C74342-7978-48D2-8ED4-6CCB0E0C2B9A}" dt="2023-10-12T20:22:08.009" v="27" actId="27636"/>
        <pc:sldMkLst>
          <pc:docMk/>
          <pc:sldMk cId="4253753720" sldId="272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4253753720" sldId="272"/>
            <ac:spMk id="3891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8.009" v="27" actId="27636"/>
          <ac:spMkLst>
            <pc:docMk/>
            <pc:sldMk cId="4253753720" sldId="272"/>
            <ac:spMk id="38914" creationId="{00000000-0000-0000-0000-000000000000}"/>
          </ac:spMkLst>
        </pc:spChg>
      </pc:sldChg>
      <pc:sldChg chg="modSp modTransition">
        <pc:chgData name="Ukwatta" userId="10951a6d-3610-4a87-8b75-8e5b3ed3f097" providerId="ADAL" clId="{57C74342-7978-48D2-8ED4-6CCB0E0C2B9A}" dt="2023-10-12T20:22:07.845" v="22"/>
        <pc:sldMkLst>
          <pc:docMk/>
          <pc:sldMk cId="772573535" sldId="273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772573535" sldId="273"/>
            <ac:spMk id="6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772573535" sldId="273"/>
            <ac:spMk id="38913" creationId="{00000000-0000-0000-0000-000000000000}"/>
          </ac:spMkLst>
        </pc:spChg>
      </pc:sldChg>
      <pc:sldChg chg="modSp mod modTransition">
        <pc:chgData name="Ukwatta" userId="10951a6d-3610-4a87-8b75-8e5b3ed3f097" providerId="ADAL" clId="{57C74342-7978-48D2-8ED4-6CCB0E0C2B9A}" dt="2023-10-12T20:35:56.348" v="45" actId="14100"/>
        <pc:sldMkLst>
          <pc:docMk/>
          <pc:sldMk cId="1741204213" sldId="274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741204213" sldId="274"/>
            <ac:spMk id="3891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35:52.642" v="44" actId="404"/>
          <ac:spMkLst>
            <pc:docMk/>
            <pc:sldMk cId="1741204213" sldId="274"/>
            <ac:spMk id="38914" creationId="{00000000-0000-0000-0000-000000000000}"/>
          </ac:spMkLst>
        </pc:spChg>
        <pc:picChg chg="mod">
          <ac:chgData name="Ukwatta" userId="10951a6d-3610-4a87-8b75-8e5b3ed3f097" providerId="ADAL" clId="{57C74342-7978-48D2-8ED4-6CCB0E0C2B9A}" dt="2023-10-12T20:35:56.348" v="45" actId="14100"/>
          <ac:picMkLst>
            <pc:docMk/>
            <pc:sldMk cId="1741204213" sldId="274"/>
            <ac:picMk id="3" creationId="{00000000-0000-0000-0000-000000000000}"/>
          </ac:picMkLst>
        </pc:picChg>
      </pc:sldChg>
      <pc:sldChg chg="modSp mod modTransition">
        <pc:chgData name="Ukwatta" userId="10951a6d-3610-4a87-8b75-8e5b3ed3f097" providerId="ADAL" clId="{57C74342-7978-48D2-8ED4-6CCB0E0C2B9A}" dt="2023-10-12T21:08:28.495" v="65" actId="14100"/>
        <pc:sldMkLst>
          <pc:docMk/>
          <pc:sldMk cId="1356162016" sldId="275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356162016" sldId="275"/>
            <ac:spMk id="3891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1:08:28.495" v="65" actId="14100"/>
          <ac:spMkLst>
            <pc:docMk/>
            <pc:sldMk cId="1356162016" sldId="275"/>
            <ac:spMk id="38914" creationId="{00000000-0000-0000-0000-000000000000}"/>
          </ac:spMkLst>
        </pc:spChg>
        <pc:picChg chg="mod">
          <ac:chgData name="Ukwatta" userId="10951a6d-3610-4a87-8b75-8e5b3ed3f097" providerId="ADAL" clId="{57C74342-7978-48D2-8ED4-6CCB0E0C2B9A}" dt="2023-10-12T21:08:24.329" v="64" actId="1076"/>
          <ac:picMkLst>
            <pc:docMk/>
            <pc:sldMk cId="1356162016" sldId="275"/>
            <ac:picMk id="3" creationId="{00000000-0000-0000-0000-000000000000}"/>
          </ac:picMkLst>
        </pc:picChg>
      </pc:sldChg>
      <pc:sldChg chg="modSp mod modTransition">
        <pc:chgData name="Ukwatta" userId="10951a6d-3610-4a87-8b75-8e5b3ed3f097" providerId="ADAL" clId="{57C74342-7978-48D2-8ED4-6CCB0E0C2B9A}" dt="2023-10-12T20:43:35.294" v="49" actId="14100"/>
        <pc:sldMkLst>
          <pc:docMk/>
          <pc:sldMk cId="1014428668" sldId="277"/>
        </pc:sldMkLst>
        <pc:spChg chg="mod">
          <ac:chgData name="Ukwatta" userId="10951a6d-3610-4a87-8b75-8e5b3ed3f097" providerId="ADAL" clId="{57C74342-7978-48D2-8ED4-6CCB0E0C2B9A}" dt="2023-10-12T20:43:35.294" v="49" actId="14100"/>
          <ac:spMkLst>
            <pc:docMk/>
            <pc:sldMk cId="1014428668" sldId="277"/>
            <ac:spMk id="4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014428668" sldId="277"/>
            <ac:spMk id="38913" creationId="{00000000-0000-0000-0000-000000000000}"/>
          </ac:spMkLst>
        </pc:spChg>
      </pc:sldChg>
      <pc:sldChg chg="modSp modTransition">
        <pc:chgData name="Ukwatta" userId="10951a6d-3610-4a87-8b75-8e5b3ed3f097" providerId="ADAL" clId="{57C74342-7978-48D2-8ED4-6CCB0E0C2B9A}" dt="2023-10-12T20:22:07.845" v="22"/>
        <pc:sldMkLst>
          <pc:docMk/>
          <pc:sldMk cId="3912429840" sldId="279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912429840" sldId="279"/>
            <ac:spMk id="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912429840" sldId="279"/>
            <ac:spMk id="36865" creationId="{00000000-0000-0000-0000-000000000000}"/>
          </ac:spMkLst>
        </pc:spChg>
      </pc:sldChg>
      <pc:sldChg chg="modSp mod modTransition">
        <pc:chgData name="Ukwatta" userId="10951a6d-3610-4a87-8b75-8e5b3ed3f097" providerId="ADAL" clId="{57C74342-7978-48D2-8ED4-6CCB0E0C2B9A}" dt="2023-10-12T21:17:21.131" v="86" actId="14100"/>
        <pc:sldMkLst>
          <pc:docMk/>
          <pc:sldMk cId="538685962" sldId="280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538685962" sldId="280"/>
            <ac:spMk id="37889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1:17:15.463" v="84" actId="14100"/>
          <ac:spMkLst>
            <pc:docMk/>
            <pc:sldMk cId="538685962" sldId="280"/>
            <ac:spMk id="37890" creationId="{00000000-0000-0000-0000-000000000000}"/>
          </ac:spMkLst>
        </pc:spChg>
        <pc:picChg chg="mod">
          <ac:chgData name="Ukwatta" userId="10951a6d-3610-4a87-8b75-8e5b3ed3f097" providerId="ADAL" clId="{57C74342-7978-48D2-8ED4-6CCB0E0C2B9A}" dt="2023-10-12T21:17:21.131" v="86" actId="14100"/>
          <ac:picMkLst>
            <pc:docMk/>
            <pc:sldMk cId="538685962" sldId="280"/>
            <ac:picMk id="3" creationId="{00000000-0000-0000-0000-000000000000}"/>
          </ac:picMkLst>
        </pc:picChg>
      </pc:sldChg>
      <pc:sldChg chg="modSp modTransition">
        <pc:chgData name="Ukwatta" userId="10951a6d-3610-4a87-8b75-8e5b3ed3f097" providerId="ADAL" clId="{57C74342-7978-48D2-8ED4-6CCB0E0C2B9A}" dt="2023-10-12T20:22:07.845" v="22"/>
        <pc:sldMkLst>
          <pc:docMk/>
          <pc:sldMk cId="1796403755" sldId="281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796403755" sldId="281"/>
            <ac:spMk id="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796403755" sldId="281"/>
            <ac:spMk id="36865" creationId="{00000000-0000-0000-0000-000000000000}"/>
          </ac:spMkLst>
        </pc:spChg>
      </pc:sldChg>
      <pc:sldChg chg="modSp modTransition">
        <pc:chgData name="Ukwatta" userId="10951a6d-3610-4a87-8b75-8e5b3ed3f097" providerId="ADAL" clId="{57C74342-7978-48D2-8ED4-6CCB0E0C2B9A}" dt="2023-10-12T22:55:11.394" v="87" actId="20578"/>
        <pc:sldMkLst>
          <pc:docMk/>
          <pc:sldMk cId="2318736286" sldId="287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318736286" sldId="287"/>
            <ac:spMk id="37889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2:55:11.394" v="87" actId="20578"/>
          <ac:spMkLst>
            <pc:docMk/>
            <pc:sldMk cId="2318736286" sldId="287"/>
            <ac:spMk id="37890" creationId="{00000000-0000-0000-0000-000000000000}"/>
          </ac:spMkLst>
        </pc:spChg>
      </pc:sldChg>
      <pc:sldChg chg="modSp mod modTransition">
        <pc:chgData name="Ukwatta" userId="10951a6d-3610-4a87-8b75-8e5b3ed3f097" providerId="ADAL" clId="{57C74342-7978-48D2-8ED4-6CCB0E0C2B9A}" dt="2023-10-12T20:22:08.031" v="29" actId="27636"/>
        <pc:sldMkLst>
          <pc:docMk/>
          <pc:sldMk cId="2216848594" sldId="291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216848594" sldId="291"/>
            <ac:spMk id="37889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8.031" v="29" actId="27636"/>
          <ac:spMkLst>
            <pc:docMk/>
            <pc:sldMk cId="2216848594" sldId="291"/>
            <ac:spMk id="37890" creationId="{00000000-0000-0000-0000-000000000000}"/>
          </ac:spMkLst>
        </pc:spChg>
      </pc:sldChg>
      <pc:sldChg chg="addSp modSp mod modTransition">
        <pc:chgData name="Ukwatta" userId="10951a6d-3610-4a87-8b75-8e5b3ed3f097" providerId="ADAL" clId="{57C74342-7978-48D2-8ED4-6CCB0E0C2B9A}" dt="2023-10-12T21:15:37.013" v="83" actId="1076"/>
        <pc:sldMkLst>
          <pc:docMk/>
          <pc:sldMk cId="2768704163" sldId="293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768704163" sldId="293"/>
            <ac:spMk id="34818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1:13:43.742" v="73" actId="27636"/>
          <ac:spMkLst>
            <pc:docMk/>
            <pc:sldMk cId="2768704163" sldId="293"/>
            <ac:spMk id="34819" creationId="{00000000-0000-0000-0000-000000000000}"/>
          </ac:spMkLst>
        </pc:spChg>
        <pc:picChg chg="add mod">
          <ac:chgData name="Ukwatta" userId="10951a6d-3610-4a87-8b75-8e5b3ed3f097" providerId="ADAL" clId="{57C74342-7978-48D2-8ED4-6CCB0E0C2B9A}" dt="2023-10-12T21:15:37.013" v="83" actId="1076"/>
          <ac:picMkLst>
            <pc:docMk/>
            <pc:sldMk cId="2768704163" sldId="293"/>
            <ac:picMk id="2" creationId="{DFF25FEE-952F-F2F5-4598-9481D635420A}"/>
          </ac:picMkLst>
        </pc:picChg>
        <pc:picChg chg="add mod">
          <ac:chgData name="Ukwatta" userId="10951a6d-3610-4a87-8b75-8e5b3ed3f097" providerId="ADAL" clId="{57C74342-7978-48D2-8ED4-6CCB0E0C2B9A}" dt="2023-10-12T21:15:33.280" v="82" actId="1076"/>
          <ac:picMkLst>
            <pc:docMk/>
            <pc:sldMk cId="2768704163" sldId="293"/>
            <ac:picMk id="1026" creationId="{DF37668A-E4CD-A3D5-6A3F-10F16943BAE0}"/>
          </ac:picMkLst>
        </pc:picChg>
      </pc:sldChg>
      <pc:sldChg chg="modSp mod modTransition">
        <pc:chgData name="Ukwatta" userId="10951a6d-3610-4a87-8b75-8e5b3ed3f097" providerId="ADAL" clId="{57C74342-7978-48D2-8ED4-6CCB0E0C2B9A}" dt="2023-10-12T21:05:08.106" v="62" actId="14100"/>
        <pc:sldMkLst>
          <pc:docMk/>
          <pc:sldMk cId="3505024252" sldId="295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505024252" sldId="295"/>
            <ac:spMk id="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1:05:08.106" v="62" actId="14100"/>
          <ac:spMkLst>
            <pc:docMk/>
            <pc:sldMk cId="3505024252" sldId="295"/>
            <ac:spMk id="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505024252" sldId="295"/>
            <ac:spMk id="4" creationId="{00000000-0000-0000-0000-000000000000}"/>
          </ac:spMkLst>
        </pc:spChg>
      </pc:sldChg>
      <pc:sldChg chg="modSp mod modTransition">
        <pc:chgData name="Ukwatta" userId="10951a6d-3610-4a87-8b75-8e5b3ed3f097" providerId="ADAL" clId="{57C74342-7978-48D2-8ED4-6CCB0E0C2B9A}" dt="2023-10-12T20:43:27.564" v="47" actId="1076"/>
        <pc:sldMkLst>
          <pc:docMk/>
          <pc:sldMk cId="857917173" sldId="296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857917173" sldId="296"/>
            <ac:spMk id="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857917173" sldId="296"/>
            <ac:spMk id="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857917173" sldId="296"/>
            <ac:spMk id="4" creationId="{00000000-0000-0000-0000-000000000000}"/>
          </ac:spMkLst>
        </pc:spChg>
        <pc:picChg chg="mod">
          <ac:chgData name="Ukwatta" userId="10951a6d-3610-4a87-8b75-8e5b3ed3f097" providerId="ADAL" clId="{57C74342-7978-48D2-8ED4-6CCB0E0C2B9A}" dt="2023-10-12T20:43:27.564" v="47" actId="1076"/>
          <ac:picMkLst>
            <pc:docMk/>
            <pc:sldMk cId="857917173" sldId="296"/>
            <ac:picMk id="5" creationId="{00000000-0000-0000-0000-000000000000}"/>
          </ac:picMkLst>
        </pc:picChg>
      </pc:sldChg>
      <pc:sldChg chg="modSp modTransition modNotes">
        <pc:chgData name="Ukwatta" userId="10951a6d-3610-4a87-8b75-8e5b3ed3f097" providerId="ADAL" clId="{57C74342-7978-48D2-8ED4-6CCB0E0C2B9A}" dt="2023-10-12T20:22:07.845" v="22"/>
        <pc:sldMkLst>
          <pc:docMk/>
          <pc:sldMk cId="2993270163" sldId="302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993270163" sldId="302"/>
            <ac:spMk id="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993270163" sldId="302"/>
            <ac:spMk id="4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993270163" sldId="302"/>
            <ac:spMk id="5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993270163" sldId="302"/>
            <ac:spMk id="6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993270163" sldId="302"/>
            <ac:spMk id="7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993270163" sldId="302"/>
            <ac:spMk id="8" creationId="{00000000-0000-0000-0000-000000000000}"/>
          </ac:spMkLst>
        </pc:spChg>
        <pc:grpChg chg="mod">
          <ac:chgData name="Ukwatta" userId="10951a6d-3610-4a87-8b75-8e5b3ed3f097" providerId="ADAL" clId="{57C74342-7978-48D2-8ED4-6CCB0E0C2B9A}" dt="2023-10-12T20:22:07.845" v="22"/>
          <ac:grpSpMkLst>
            <pc:docMk/>
            <pc:sldMk cId="2993270163" sldId="302"/>
            <ac:grpSpMk id="3" creationId="{00000000-0000-0000-0000-000000000000}"/>
          </ac:grpSpMkLst>
        </pc:grpChg>
      </pc:sldChg>
      <pc:sldChg chg="addSp delSp modSp mod modTransition modNotes">
        <pc:chgData name="Ukwatta" userId="10951a6d-3610-4a87-8b75-8e5b3ed3f097" providerId="ADAL" clId="{57C74342-7978-48D2-8ED4-6CCB0E0C2B9A}" dt="2023-10-12T20:22:07.845" v="22"/>
        <pc:sldMkLst>
          <pc:docMk/>
          <pc:sldMk cId="2455690105" sldId="303"/>
        </pc:sldMkLst>
        <pc:spChg chg="add del mod">
          <ac:chgData name="Ukwatta" userId="10951a6d-3610-4a87-8b75-8e5b3ed3f097" providerId="ADAL" clId="{57C74342-7978-48D2-8ED4-6CCB0E0C2B9A}" dt="2023-10-12T20:21:35.961" v="2" actId="478"/>
          <ac:spMkLst>
            <pc:docMk/>
            <pc:sldMk cId="2455690105" sldId="303"/>
            <ac:spMk id="4" creationId="{B5D7FB1F-E97E-148A-9527-874F30C50B13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455690105" sldId="303"/>
            <ac:spMk id="5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455690105" sldId="303"/>
            <ac:spMk id="7" creationId="{00000000-0000-0000-0000-000000000000}"/>
          </ac:spMkLst>
        </pc:spChg>
        <pc:spChg chg="del">
          <ac:chgData name="Ukwatta" userId="10951a6d-3610-4a87-8b75-8e5b3ed3f097" providerId="ADAL" clId="{57C74342-7978-48D2-8ED4-6CCB0E0C2B9A}" dt="2023-10-12T20:21:09.737" v="0" actId="478"/>
          <ac:spMkLst>
            <pc:docMk/>
            <pc:sldMk cId="2455690105" sldId="303"/>
            <ac:spMk id="8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2455690105" sldId="303"/>
            <ac:spMk id="13314" creationId="{00000000-0000-0000-0000-000000000000}"/>
          </ac:spMkLst>
        </pc:spChg>
        <pc:picChg chg="mod">
          <ac:chgData name="Ukwatta" userId="10951a6d-3610-4a87-8b75-8e5b3ed3f097" providerId="ADAL" clId="{57C74342-7978-48D2-8ED4-6CCB0E0C2B9A}" dt="2023-10-12T20:22:07.845" v="22"/>
          <ac:picMkLst>
            <pc:docMk/>
            <pc:sldMk cId="2455690105" sldId="303"/>
            <ac:picMk id="3" creationId="{00000000-0000-0000-0000-000000000000}"/>
          </ac:picMkLst>
        </pc:picChg>
      </pc:sldChg>
      <pc:sldChg chg="modSp modTransition modNotes">
        <pc:chgData name="Ukwatta" userId="10951a6d-3610-4a87-8b75-8e5b3ed3f097" providerId="ADAL" clId="{57C74342-7978-48D2-8ED4-6CCB0E0C2B9A}" dt="2023-10-12T20:22:07.845" v="22"/>
        <pc:sldMkLst>
          <pc:docMk/>
          <pc:sldMk cId="3829588149" sldId="304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829588149" sldId="304"/>
            <ac:spMk id="19458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829588149" sldId="304"/>
            <ac:spMk id="19459" creationId="{00000000-0000-0000-0000-000000000000}"/>
          </ac:spMkLst>
        </pc:spChg>
      </pc:sldChg>
      <pc:sldChg chg="modSp modTransition modNotes">
        <pc:chgData name="Ukwatta" userId="10951a6d-3610-4a87-8b75-8e5b3ed3f097" providerId="ADAL" clId="{57C74342-7978-48D2-8ED4-6CCB0E0C2B9A}" dt="2023-10-12T20:22:07.845" v="22"/>
        <pc:sldMkLst>
          <pc:docMk/>
          <pc:sldMk cId="394286210" sldId="305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94286210" sldId="305"/>
            <ac:spMk id="90114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94286210" sldId="305"/>
            <ac:spMk id="90115" creationId="{00000000-0000-0000-0000-000000000000}"/>
          </ac:spMkLst>
        </pc:spChg>
      </pc:sldChg>
      <pc:sldChg chg="modSp mod modTransition modNotes">
        <pc:chgData name="Ukwatta" userId="10951a6d-3610-4a87-8b75-8e5b3ed3f097" providerId="ADAL" clId="{57C74342-7978-48D2-8ED4-6CCB0E0C2B9A}" dt="2023-10-12T20:22:08.044" v="32" actId="27636"/>
        <pc:sldMkLst>
          <pc:docMk/>
          <pc:sldMk cId="1448677985" sldId="306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448677985" sldId="306"/>
            <ac:spMk id="18434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8.044" v="32" actId="27636"/>
          <ac:spMkLst>
            <pc:docMk/>
            <pc:sldMk cId="1448677985" sldId="306"/>
            <ac:spMk id="18435" creationId="{00000000-0000-0000-0000-000000000000}"/>
          </ac:spMkLst>
        </pc:spChg>
      </pc:sldChg>
      <pc:sldChg chg="modSp mod modTransition modNotes">
        <pc:chgData name="Ukwatta" userId="10951a6d-3610-4a87-8b75-8e5b3ed3f097" providerId="ADAL" clId="{57C74342-7978-48D2-8ED4-6CCB0E0C2B9A}" dt="2023-10-12T20:22:08.040" v="31" actId="27636"/>
        <pc:sldMkLst>
          <pc:docMk/>
          <pc:sldMk cId="1791928957" sldId="307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1791928957" sldId="307"/>
            <ac:spMk id="4608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8.040" v="31" actId="27636"/>
          <ac:spMkLst>
            <pc:docMk/>
            <pc:sldMk cId="1791928957" sldId="307"/>
            <ac:spMk id="46083" creationId="{00000000-0000-0000-0000-000000000000}"/>
          </ac:spMkLst>
        </pc:spChg>
      </pc:sldChg>
      <pc:sldChg chg="modSp mod modTransition modNotes">
        <pc:chgData name="Ukwatta" userId="10951a6d-3610-4a87-8b75-8e5b3ed3f097" providerId="ADAL" clId="{57C74342-7978-48D2-8ED4-6CCB0E0C2B9A}" dt="2023-10-12T20:22:08.035" v="30" actId="27636"/>
        <pc:sldMkLst>
          <pc:docMk/>
          <pc:sldMk cId="3355440452" sldId="308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3355440452" sldId="308"/>
            <ac:spMk id="7168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8.035" v="30" actId="27636"/>
          <ac:spMkLst>
            <pc:docMk/>
            <pc:sldMk cId="3355440452" sldId="308"/>
            <ac:spMk id="71683" creationId="{00000000-0000-0000-0000-000000000000}"/>
          </ac:spMkLst>
        </pc:spChg>
      </pc:sldChg>
      <pc:sldChg chg="modSp modTransition modNotes">
        <pc:chgData name="Ukwatta" userId="10951a6d-3610-4a87-8b75-8e5b3ed3f097" providerId="ADAL" clId="{57C74342-7978-48D2-8ED4-6CCB0E0C2B9A}" dt="2023-10-12T20:22:07.845" v="22"/>
        <pc:sldMkLst>
          <pc:docMk/>
          <pc:sldMk cId="4242069353" sldId="309"/>
        </pc:sld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4242069353" sldId="309"/>
            <ac:spMk id="3072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k cId="4242069353" sldId="309"/>
            <ac:spMk id="30723" creationId="{00000000-0000-0000-0000-000000000000}"/>
          </ac:spMkLst>
        </pc:spChg>
      </pc:sldChg>
      <pc:sldMasterChg chg="modSp modSldLayout">
        <pc:chgData name="Ukwatta" userId="10951a6d-3610-4a87-8b75-8e5b3ed3f097" providerId="ADAL" clId="{57C74342-7978-48D2-8ED4-6CCB0E0C2B9A}" dt="2023-10-12T20:22:07.845" v="22"/>
        <pc:sldMasterMkLst>
          <pc:docMk/>
          <pc:sldMasterMk cId="2069273455" sldId="2147483828"/>
        </pc:sldMasterMkLst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asterMk cId="2069273455" sldId="2147483828"/>
            <ac:spMk id="2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asterMk cId="2069273455" sldId="2147483828"/>
            <ac:spMk id="3" creationId="{00000000-0000-0000-0000-000000000000}"/>
          </ac:spMkLst>
        </pc:spChg>
        <pc:spChg chg="mod">
          <ac:chgData name="Ukwatta" userId="10951a6d-3610-4a87-8b75-8e5b3ed3f097" providerId="ADAL" clId="{57C74342-7978-48D2-8ED4-6CCB0E0C2B9A}" dt="2023-10-12T20:22:07.845" v="22"/>
          <ac:spMkLst>
            <pc:docMk/>
            <pc:sldMasterMk cId="2069273455" sldId="2147483828"/>
            <ac:spMk id="6" creationId="{00000000-0000-0000-0000-000000000000}"/>
          </ac:spMkLst>
        </pc:spChg>
        <pc:cxnChg chg="mod">
          <ac:chgData name="Ukwatta" userId="10951a6d-3610-4a87-8b75-8e5b3ed3f097" providerId="ADAL" clId="{57C74342-7978-48D2-8ED4-6CCB0E0C2B9A}" dt="2023-10-12T20:22:07.845" v="22"/>
          <ac:cxnSpMkLst>
            <pc:docMk/>
            <pc:sldMasterMk cId="2069273455" sldId="2147483828"/>
            <ac:cxnSpMk id="7" creationId="{00000000-0000-0000-0000-000000000000}"/>
          </ac:cxnSpMkLst>
        </pc:cxnChg>
        <pc:sldLayoutChg chg="modSp">
          <pc:chgData name="Ukwatta" userId="10951a6d-3610-4a87-8b75-8e5b3ed3f097" providerId="ADAL" clId="{57C74342-7978-48D2-8ED4-6CCB0E0C2B9A}" dt="2023-10-12T20:22:07.845" v="22"/>
          <pc:sldLayoutMkLst>
            <pc:docMk/>
            <pc:sldMasterMk cId="2069273455" sldId="2147483828"/>
            <pc:sldLayoutMk cId="2424340929" sldId="2147483829"/>
          </pc:sldLayoutMkLst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424340929" sldId="2147483829"/>
              <ac:spMk id="2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424340929" sldId="2147483829"/>
              <ac:spMk id="3" creationId="{00000000-0000-0000-0000-000000000000}"/>
            </ac:spMkLst>
          </pc:spChg>
        </pc:sldLayoutChg>
        <pc:sldLayoutChg chg="modSp">
          <pc:chgData name="Ukwatta" userId="10951a6d-3610-4a87-8b75-8e5b3ed3f097" providerId="ADAL" clId="{57C74342-7978-48D2-8ED4-6CCB0E0C2B9A}" dt="2023-10-12T20:22:07.845" v="22"/>
          <pc:sldLayoutMkLst>
            <pc:docMk/>
            <pc:sldMasterMk cId="2069273455" sldId="2147483828"/>
            <pc:sldLayoutMk cId="2664131826" sldId="2147483831"/>
          </pc:sldLayoutMkLst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664131826" sldId="2147483831"/>
              <ac:spMk id="2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664131826" sldId="2147483831"/>
              <ac:spMk id="3" creationId="{00000000-0000-0000-0000-000000000000}"/>
            </ac:spMkLst>
          </pc:spChg>
        </pc:sldLayoutChg>
        <pc:sldLayoutChg chg="modSp">
          <pc:chgData name="Ukwatta" userId="10951a6d-3610-4a87-8b75-8e5b3ed3f097" providerId="ADAL" clId="{57C74342-7978-48D2-8ED4-6CCB0E0C2B9A}" dt="2023-10-12T20:22:07.845" v="22"/>
          <pc:sldLayoutMkLst>
            <pc:docMk/>
            <pc:sldMasterMk cId="2069273455" sldId="2147483828"/>
            <pc:sldLayoutMk cId="2650597333" sldId="2147483832"/>
          </pc:sldLayoutMkLst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650597333" sldId="2147483832"/>
              <ac:spMk id="3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650597333" sldId="2147483832"/>
              <ac:spMk id="4" creationId="{00000000-0000-0000-0000-000000000000}"/>
            </ac:spMkLst>
          </pc:spChg>
        </pc:sldLayoutChg>
        <pc:sldLayoutChg chg="modSp">
          <pc:chgData name="Ukwatta" userId="10951a6d-3610-4a87-8b75-8e5b3ed3f097" providerId="ADAL" clId="{57C74342-7978-48D2-8ED4-6CCB0E0C2B9A}" dt="2023-10-12T20:22:07.845" v="22"/>
          <pc:sldLayoutMkLst>
            <pc:docMk/>
            <pc:sldMasterMk cId="2069273455" sldId="2147483828"/>
            <pc:sldLayoutMk cId="769485569" sldId="2147483833"/>
          </pc:sldLayoutMkLst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769485569" sldId="2147483833"/>
              <ac:spMk id="2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769485569" sldId="2147483833"/>
              <ac:spMk id="3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769485569" sldId="2147483833"/>
              <ac:spMk id="4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769485569" sldId="2147483833"/>
              <ac:spMk id="5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769485569" sldId="2147483833"/>
              <ac:spMk id="6" creationId="{00000000-0000-0000-0000-000000000000}"/>
            </ac:spMkLst>
          </pc:spChg>
        </pc:sldLayoutChg>
        <pc:sldLayoutChg chg="modSp">
          <pc:chgData name="Ukwatta" userId="10951a6d-3610-4a87-8b75-8e5b3ed3f097" providerId="ADAL" clId="{57C74342-7978-48D2-8ED4-6CCB0E0C2B9A}" dt="2023-10-12T20:22:07.845" v="22"/>
          <pc:sldLayoutMkLst>
            <pc:docMk/>
            <pc:sldMasterMk cId="2069273455" sldId="2147483828"/>
            <pc:sldLayoutMk cId="950812625" sldId="2147483836"/>
          </pc:sldLayoutMkLst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950812625" sldId="2147483836"/>
              <ac:spMk id="2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950812625" sldId="2147483836"/>
              <ac:spMk id="3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950812625" sldId="2147483836"/>
              <ac:spMk id="4" creationId="{00000000-0000-0000-0000-000000000000}"/>
            </ac:spMkLst>
          </pc:spChg>
        </pc:sldLayoutChg>
        <pc:sldLayoutChg chg="modSp">
          <pc:chgData name="Ukwatta" userId="10951a6d-3610-4a87-8b75-8e5b3ed3f097" providerId="ADAL" clId="{57C74342-7978-48D2-8ED4-6CCB0E0C2B9A}" dt="2023-10-12T20:22:07.845" v="22"/>
          <pc:sldLayoutMkLst>
            <pc:docMk/>
            <pc:sldMasterMk cId="2069273455" sldId="2147483828"/>
            <pc:sldLayoutMk cId="2014582595" sldId="2147483837"/>
          </pc:sldLayoutMkLst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014582595" sldId="2147483837"/>
              <ac:spMk id="2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014582595" sldId="2147483837"/>
              <ac:spMk id="3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2014582595" sldId="2147483837"/>
              <ac:spMk id="4" creationId="{00000000-0000-0000-0000-000000000000}"/>
            </ac:spMkLst>
          </pc:spChg>
        </pc:sldLayoutChg>
        <pc:sldLayoutChg chg="modSp">
          <pc:chgData name="Ukwatta" userId="10951a6d-3610-4a87-8b75-8e5b3ed3f097" providerId="ADAL" clId="{57C74342-7978-48D2-8ED4-6CCB0E0C2B9A}" dt="2023-10-12T20:22:07.845" v="22"/>
          <pc:sldLayoutMkLst>
            <pc:docMk/>
            <pc:sldMasterMk cId="2069273455" sldId="2147483828"/>
            <pc:sldLayoutMk cId="820685412" sldId="2147483839"/>
          </pc:sldLayoutMkLst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820685412" sldId="2147483839"/>
              <ac:spMk id="2" creationId="{00000000-0000-0000-0000-000000000000}"/>
            </ac:spMkLst>
          </pc:spChg>
          <pc:spChg chg="mod">
            <ac:chgData name="Ukwatta" userId="10951a6d-3610-4a87-8b75-8e5b3ed3f097" providerId="ADAL" clId="{57C74342-7978-48D2-8ED4-6CCB0E0C2B9A}" dt="2023-10-12T20:22:07.845" v="22"/>
            <ac:spMkLst>
              <pc:docMk/>
              <pc:sldMasterMk cId="2069273455" sldId="2147483828"/>
              <pc:sldLayoutMk cId="820685412" sldId="2147483839"/>
              <ac:spMk id="3" creationId="{00000000-0000-0000-0000-000000000000}"/>
            </ac:spMkLst>
          </pc:spChg>
        </pc:sldLayoutChg>
      </pc:sldMasterChg>
      <pc:sldMasterChg chg="addSp">
        <pc:chgData name="Ukwatta" userId="10951a6d-3610-4a87-8b75-8e5b3ed3f097" providerId="ADAL" clId="{57C74342-7978-48D2-8ED4-6CCB0E0C2B9A}" dt="2023-10-12T20:22:07.845" v="22"/>
        <pc:sldMasterMkLst>
          <pc:docMk/>
          <pc:sldMasterMk cId="791285714" sldId="2147483840"/>
        </pc:sldMasterMkLst>
        <pc:cxnChg chg="add">
          <ac:chgData name="Ukwatta" userId="10951a6d-3610-4a87-8b75-8e5b3ed3f097" providerId="ADAL" clId="{57C74342-7978-48D2-8ED4-6CCB0E0C2B9A}" dt="2023-10-12T20:22:07.845" v="22"/>
          <ac:cxnSpMkLst>
            <pc:docMk/>
            <pc:sldMasterMk cId="791285714" sldId="2147483840"/>
            <ac:cxnSpMk id="7" creationId="{8F7A0E84-84E7-2B03-0918-3F707FA2E594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2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BEC53-9F73-4517-AE22-0CFC51D409C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-&gt; BigTable: http://labs.google.com/papers/bigtable.html</a:t>
            </a:r>
          </a:p>
          <a:p>
            <a:r>
              <a:rPr lang="en-US" altLang="en-US"/>
              <a:t>-&gt; Dynamo: http://www.allthingsdistributed.com/2007/10/amazons_dynamo.html and  http://www.allthingsdistributed.com/files/amazon-dynamo-sosp2007.pdf</a:t>
            </a:r>
          </a:p>
          <a:p>
            <a:r>
              <a:rPr lang="en-US" altLang="en-US"/>
              <a:t>-&gt; Amazon and consistency </a:t>
            </a:r>
          </a:p>
          <a:p>
            <a:r>
              <a:rPr lang="en-US" altLang="en-US"/>
              <a:t>    * http://www.allthingsdistributed.com/2010/02</a:t>
            </a:r>
          </a:p>
          <a:p>
            <a:r>
              <a:rPr lang="en-US" altLang="en-US"/>
              <a:t>    * http://www.allthingsdistributed.com/2008/12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6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EC8C6-D30A-4A9D-9B8E-9527491544E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492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1E64E-A08B-4D2A-A147-497AD044FFC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445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DADDA-2AF6-46C0-8634-145BB992061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451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43AB9-197A-42B7-B47C-51B4F006CE3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75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4F1DA-224B-4AF7-8BD4-A64CEE52A24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02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84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32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53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45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43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21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9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35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24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7A0E84-84E7-2B03-0918-3F707FA2E594}"/>
              </a:ext>
            </a:extLst>
          </p:cNvPr>
          <p:cNvCxnSpPr/>
          <p:nvPr userDrawn="1"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8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368062" y="2877271"/>
            <a:ext cx="7156938" cy="2387600"/>
          </a:xfrm>
        </p:spPr>
        <p:txBody>
          <a:bodyPr>
            <a:normAutofit/>
          </a:bodyPr>
          <a:lstStyle/>
          <a:p>
            <a:r>
              <a:rPr lang="en-US" sz="3600" dirty="0"/>
              <a:t>Module 7 -NoSQL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78" y="202873"/>
            <a:ext cx="3435183" cy="1159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6594" y="1362035"/>
            <a:ext cx="6358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DASC/CS 620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24556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did we get here?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2651" y="1914144"/>
            <a:ext cx="7369175" cy="3886200"/>
          </a:xfrm>
        </p:spPr>
        <p:txBody>
          <a:bodyPr/>
          <a:lstStyle/>
          <a:p>
            <a:r>
              <a:rPr lang="en-US" altLang="en-US" dirty="0"/>
              <a:t>Explosion of social media sites (Facebook, Twitter) with large data needs</a:t>
            </a:r>
          </a:p>
          <a:p>
            <a:r>
              <a:rPr lang="en-US" altLang="en-US" dirty="0"/>
              <a:t>Rise of cloud-based solutions such as Amazon S3 (simple storage solution)</a:t>
            </a:r>
          </a:p>
          <a:p>
            <a:r>
              <a:rPr lang="en-US" altLang="en-US" dirty="0"/>
              <a:t>Just as moving to dynamically-typed languages (Python, Ruby, Groovy), a shift to dynamically-typed data with frequent schema changes</a:t>
            </a:r>
          </a:p>
          <a:p>
            <a:r>
              <a:rPr lang="en-US" altLang="en-US" dirty="0"/>
              <a:t>Open-source community</a:t>
            </a:r>
          </a:p>
        </p:txBody>
      </p:sp>
    </p:spTree>
    <p:extLst>
      <p:ext uri="{BB962C8B-B14F-4D97-AF65-F5344CB8AC3E}">
        <p14:creationId xmlns:p14="http://schemas.microsoft.com/office/powerpoint/2010/main" val="382958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Why</a:t>
            </a:r>
            <a:r>
              <a:rPr lang="es-ES_tradnl" dirty="0"/>
              <a:t> are RDBMS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suitable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context is Internet </a:t>
            </a:r>
          </a:p>
          <a:p>
            <a:r>
              <a:rPr lang="en-US" dirty="0"/>
              <a:t>RDBMSs assume that data are </a:t>
            </a:r>
          </a:p>
          <a:p>
            <a:pPr lvl="1"/>
            <a:r>
              <a:rPr lang="en-US" dirty="0"/>
              <a:t>Dense </a:t>
            </a:r>
          </a:p>
          <a:p>
            <a:pPr lvl="1"/>
            <a:r>
              <a:rPr lang="en-US" dirty="0"/>
              <a:t>Largely uniform (structured data) </a:t>
            </a:r>
          </a:p>
          <a:p>
            <a:r>
              <a:rPr lang="en-US" dirty="0"/>
              <a:t>Data coming from Internet are </a:t>
            </a:r>
          </a:p>
          <a:p>
            <a:pPr lvl="1"/>
            <a:r>
              <a:rPr lang="en-US" dirty="0"/>
              <a:t>Massive and sparse </a:t>
            </a:r>
          </a:p>
          <a:p>
            <a:pPr lvl="1"/>
            <a:r>
              <a:rPr lang="en-US" dirty="0"/>
              <a:t>Semi-structured or unstructured </a:t>
            </a:r>
          </a:p>
          <a:p>
            <a:r>
              <a:rPr lang="en-US" dirty="0"/>
              <a:t>With massive sparse data sets, the typical storage mechanisms and access methods get stretched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68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NoSQL Distinguishing Characteristics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half" idx="1"/>
          </p:nvPr>
        </p:nvSpPr>
        <p:spPr>
          <a:xfrm>
            <a:off x="2007637" y="1677211"/>
            <a:ext cx="3657600" cy="414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 volumes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replication and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thousands of machines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distributed around the world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need to return answers quickly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query, few updates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05203"/>
            <a:ext cx="3657600" cy="414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Inserts &amp; Updates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Schema-less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transaction properties are not needed – BASE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Theorem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development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NoSQL Database Types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Discussing NoSQL databases is complicated </a:t>
            </a:r>
            <a:br>
              <a:rPr lang="en-US" altLang="en-US" dirty="0"/>
            </a:br>
            <a:r>
              <a:rPr lang="en-US" altLang="en-US" dirty="0"/>
              <a:t>because there are a variety of types: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/>
            <a:r>
              <a:rPr lang="en-US" altLang="en-US" dirty="0"/>
              <a:t>Sorted ordered Column Store</a:t>
            </a:r>
          </a:p>
          <a:p>
            <a:pPr marL="342900" lvl="1" indent="0"/>
            <a:r>
              <a:rPr lang="en-US" dirty="0"/>
              <a:t>Optimized for queries over large datasets, and store </a:t>
            </a:r>
            <a:br>
              <a:rPr lang="en-US" dirty="0"/>
            </a:br>
            <a:r>
              <a:rPr lang="en-US" dirty="0"/>
              <a:t>columns of data together, instead of rows</a:t>
            </a:r>
            <a:endParaRPr lang="en-US" altLang="en-US" dirty="0"/>
          </a:p>
          <a:p>
            <a:pPr marL="0" indent="0"/>
            <a:r>
              <a:rPr lang="en-US" altLang="en-US" dirty="0"/>
              <a:t>Document databases: </a:t>
            </a:r>
          </a:p>
          <a:p>
            <a:pPr marL="342900" lvl="1" indent="0"/>
            <a:r>
              <a:rPr lang="en-US" dirty="0"/>
              <a:t>pair each key with a complex data structure known as a document.</a:t>
            </a:r>
            <a:r>
              <a:rPr lang="en-US" altLang="en-US" dirty="0"/>
              <a:t> </a:t>
            </a:r>
          </a:p>
          <a:p>
            <a:pPr marL="0" indent="0"/>
            <a:r>
              <a:rPr lang="en-US" altLang="en-US" dirty="0"/>
              <a:t>Key-Value Store : </a:t>
            </a:r>
          </a:p>
          <a:p>
            <a:pPr marL="342900" lvl="1" indent="0"/>
            <a:r>
              <a:rPr lang="en-US" dirty="0"/>
              <a:t>are the simplest NoSQL databases. Every single item in the database is stored as an attribute name (or 'key'), together with its value. </a:t>
            </a:r>
            <a:endParaRPr lang="en-US" altLang="en-US" dirty="0"/>
          </a:p>
          <a:p>
            <a:pPr marL="0" indent="0"/>
            <a:r>
              <a:rPr lang="en-US" altLang="en-US" dirty="0"/>
              <a:t>Graph Databases :</a:t>
            </a:r>
          </a:p>
          <a:p>
            <a:pPr marL="342900" lvl="1" indent="0"/>
            <a:r>
              <a:rPr lang="en-US" dirty="0"/>
              <a:t>are used to store information about networks of data, such as social connections.  </a:t>
            </a:r>
            <a:br>
              <a:rPr lang="en-US" dirty="0"/>
            </a:b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745" y="1697763"/>
            <a:ext cx="2508769" cy="25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Document Databases (Document Store)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Documents </a:t>
            </a:r>
          </a:p>
          <a:p>
            <a:pPr lvl="1"/>
            <a:r>
              <a:rPr lang="en-US" dirty="0"/>
              <a:t>Loosely structured sets of key/value pairs in documents, e.g., XML, JSON, BSON </a:t>
            </a:r>
          </a:p>
          <a:p>
            <a:pPr lvl="1"/>
            <a:r>
              <a:rPr lang="en-US" dirty="0"/>
              <a:t>Encapsulate and encode data in some standard formats or encodings </a:t>
            </a:r>
          </a:p>
          <a:p>
            <a:pPr lvl="1"/>
            <a:r>
              <a:rPr lang="en-US" dirty="0"/>
              <a:t>Are addressed in the database via a unique key </a:t>
            </a:r>
          </a:p>
          <a:p>
            <a:pPr lvl="1"/>
            <a:r>
              <a:rPr lang="en-US" dirty="0"/>
              <a:t>Documents are treated as a whole, avoiding splitting a document into its constituent name/value pairs </a:t>
            </a:r>
          </a:p>
          <a:p>
            <a:r>
              <a:rPr lang="en-US" dirty="0"/>
              <a:t>Allow documents retrieving by keys or contents </a:t>
            </a:r>
          </a:p>
          <a:p>
            <a:r>
              <a:rPr lang="en-US" dirty="0"/>
              <a:t>Notable for: </a:t>
            </a:r>
          </a:p>
          <a:p>
            <a:pPr lvl="1"/>
            <a:r>
              <a:rPr lang="en-US" dirty="0"/>
              <a:t>MongoDB (used in </a:t>
            </a:r>
            <a:r>
              <a:rPr lang="en-US" dirty="0" err="1"/>
              <a:t>FourSquare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, and more) 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 (used in Apple, BBC, Canonical, </a:t>
            </a:r>
            <a:r>
              <a:rPr lang="en-US" dirty="0" err="1"/>
              <a:t>Cern</a:t>
            </a:r>
            <a:r>
              <a:rPr lang="en-US" dirty="0"/>
              <a:t>, and more)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375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1" y="912814"/>
            <a:ext cx="8532813" cy="49996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Garamond" panose="02020404030301010803" pitchFamily="18" charset="0"/>
              </a:rPr>
              <a:t>Document Databases (Document Store)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880"/>
            <a:ext cx="10203180" cy="4845596"/>
          </a:xfrm>
        </p:spPr>
        <p:txBody>
          <a:bodyPr>
            <a:normAutofit/>
          </a:bodyPr>
          <a:lstStyle/>
          <a:p>
            <a:r>
              <a:rPr lang="en-US" dirty="0"/>
              <a:t>The central concept is the notion of a "document“ which corresponds to a row in RDBMS.</a:t>
            </a:r>
            <a:endParaRPr lang="en-US" sz="1100" dirty="0"/>
          </a:p>
          <a:p>
            <a:r>
              <a:rPr lang="en-US" dirty="0"/>
              <a:t>A document comes in some standard formats like JSON (BSON). </a:t>
            </a:r>
            <a:endParaRPr lang="en-US" sz="1100" dirty="0"/>
          </a:p>
          <a:p>
            <a:r>
              <a:rPr lang="en-US" dirty="0"/>
              <a:t>Documents are addressed in the database via a unique </a:t>
            </a:r>
            <a:r>
              <a:rPr lang="en-US" i="1" dirty="0"/>
              <a:t>key</a:t>
            </a:r>
            <a:r>
              <a:rPr lang="en-US" dirty="0"/>
              <a:t> that represents that document.</a:t>
            </a:r>
            <a:endParaRPr lang="en-US" sz="1100" dirty="0"/>
          </a:p>
          <a:p>
            <a:r>
              <a:rPr lang="en-US" dirty="0"/>
              <a:t>The database offers an API or query language that retrieves documents based on their contents.</a:t>
            </a:r>
            <a:endParaRPr lang="en-US" sz="1100" dirty="0"/>
          </a:p>
          <a:p>
            <a:r>
              <a:rPr lang="en-US" dirty="0"/>
              <a:t>Documents are schema free, i.e., different documents can have structures and schema that differ from one another. (An RDBMS requires that each row contain the same columns.)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C949-E312-42A6-8A71-0F147AD974F5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502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Document Databases, JSON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65668" y="1701317"/>
            <a:ext cx="72440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_id: </a:t>
            </a:r>
            <a:r>
              <a:rPr lang="en-US" dirty="0" err="1"/>
              <a:t>ObjectId</a:t>
            </a:r>
            <a:r>
              <a:rPr lang="en-US" dirty="0"/>
              <a:t>("51156a1e056d6f966f268f81"),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type: "Article",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author: "Derick </a:t>
            </a:r>
            <a:r>
              <a:rPr lang="en-US" dirty="0" err="1"/>
              <a:t>Rethans</a:t>
            </a:r>
            <a:r>
              <a:rPr lang="en-US" dirty="0"/>
              <a:t>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title: "Introduction to Document Databases with MongoDB",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date: </a:t>
            </a:r>
            <a:r>
              <a:rPr lang="en-US" dirty="0" err="1"/>
              <a:t>ISODate</a:t>
            </a:r>
            <a:r>
              <a:rPr lang="en-US" dirty="0"/>
              <a:t>("2013-04-24T16:26:31.911Z"),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body: "This </a:t>
            </a:r>
            <a:r>
              <a:rPr lang="en-US" dirty="0" err="1"/>
              <a:t>arti</a:t>
            </a:r>
            <a:r>
              <a:rPr lang="en-US" dirty="0"/>
              <a:t>…"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},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_id: </a:t>
            </a:r>
            <a:r>
              <a:rPr lang="en-US" dirty="0" err="1"/>
              <a:t>ObjectId</a:t>
            </a:r>
            <a:r>
              <a:rPr lang="en-US" dirty="0"/>
              <a:t>("51156a1e056d6f966f268f82"),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type: "Book",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author: "Derick </a:t>
            </a:r>
            <a:r>
              <a:rPr lang="en-US" dirty="0" err="1"/>
              <a:t>Rethans</a:t>
            </a:r>
            <a:r>
              <a:rPr lang="en-US" dirty="0"/>
              <a:t>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title: "</a:t>
            </a:r>
            <a:r>
              <a:rPr lang="en-US" dirty="0" err="1"/>
              <a:t>php|architect's</a:t>
            </a:r>
            <a:r>
              <a:rPr lang="en-US" dirty="0"/>
              <a:t> Guide to Date and Time Programming with PHP",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isbn</a:t>
            </a:r>
            <a:r>
              <a:rPr lang="en-US" dirty="0"/>
              <a:t>: "978-0-9738621-5-7"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257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Key/Value stores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72440" y="1541540"/>
            <a:ext cx="11490960" cy="4351338"/>
          </a:xfrm>
        </p:spPr>
        <p:txBody>
          <a:bodyPr>
            <a:noAutofit/>
          </a:bodyPr>
          <a:lstStyle/>
          <a:p>
            <a:r>
              <a:rPr lang="en-US" sz="2400" dirty="0"/>
              <a:t>Store data in a schema-less way </a:t>
            </a:r>
          </a:p>
          <a:p>
            <a:r>
              <a:rPr lang="en-US" sz="2400" dirty="0"/>
              <a:t>Store data as maps </a:t>
            </a:r>
          </a:p>
          <a:p>
            <a:pPr lvl="1"/>
            <a:r>
              <a:rPr lang="en-US" sz="2000" dirty="0" err="1"/>
              <a:t>HashMaps</a:t>
            </a:r>
            <a:r>
              <a:rPr lang="en-US" sz="2000" dirty="0"/>
              <a:t> or associative arrays </a:t>
            </a:r>
          </a:p>
          <a:p>
            <a:pPr lvl="1"/>
            <a:r>
              <a:rPr lang="en-US" sz="2000" dirty="0"/>
              <a:t>Provide a very efficient average running </a:t>
            </a:r>
            <a:br>
              <a:rPr lang="en-US" sz="2000" dirty="0"/>
            </a:br>
            <a:r>
              <a:rPr lang="en-US" sz="2000" dirty="0"/>
              <a:t>time algorithm for accessing data </a:t>
            </a:r>
          </a:p>
          <a:p>
            <a:r>
              <a:rPr lang="en-US" sz="2400" dirty="0"/>
              <a:t>Notable for: </a:t>
            </a:r>
          </a:p>
          <a:p>
            <a:pPr lvl="1"/>
            <a:r>
              <a:rPr lang="en-US" sz="2000" dirty="0" err="1"/>
              <a:t>Couchbase</a:t>
            </a:r>
            <a:r>
              <a:rPr lang="en-US" sz="2000" dirty="0"/>
              <a:t> (Zynga, Vimeo, NAVTEQ, ...) </a:t>
            </a:r>
          </a:p>
          <a:p>
            <a:pPr lvl="1"/>
            <a:r>
              <a:rPr lang="en-US" sz="2000" dirty="0" err="1"/>
              <a:t>Redis</a:t>
            </a:r>
            <a:r>
              <a:rPr lang="en-US" sz="2000" dirty="0"/>
              <a:t> (</a:t>
            </a:r>
            <a:r>
              <a:rPr lang="en-US" sz="2000" dirty="0" err="1"/>
              <a:t>Craiglist</a:t>
            </a:r>
            <a:r>
              <a:rPr lang="en-US" sz="2000" dirty="0"/>
              <a:t>, Instagram, </a:t>
            </a:r>
            <a:r>
              <a:rPr lang="en-US" sz="2000" dirty="0" err="1"/>
              <a:t>StackOverfow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err="1"/>
              <a:t>flickr</a:t>
            </a:r>
            <a:r>
              <a:rPr lang="en-US" sz="2000" dirty="0"/>
              <a:t>, ...) </a:t>
            </a:r>
          </a:p>
          <a:p>
            <a:pPr lvl="1"/>
            <a:r>
              <a:rPr lang="en-US" sz="2000" dirty="0"/>
              <a:t>Amazon Dynamo (Amazon, Elsevier, </a:t>
            </a:r>
            <a:br>
              <a:rPr lang="en-US" sz="2000" dirty="0"/>
            </a:br>
            <a:r>
              <a:rPr lang="en-US" sz="2000" dirty="0"/>
              <a:t>IMDb, ...) </a:t>
            </a:r>
          </a:p>
          <a:p>
            <a:pPr lvl="1"/>
            <a:r>
              <a:rPr lang="en-US" sz="2000" dirty="0"/>
              <a:t>Apache Cassandra (Facebook, Digg, </a:t>
            </a:r>
            <a:br>
              <a:rPr lang="en-US" sz="2000" dirty="0"/>
            </a:br>
            <a:r>
              <a:rPr lang="en-US" sz="2000" dirty="0"/>
              <a:t>Reddit, Twitter,...) </a:t>
            </a:r>
          </a:p>
          <a:p>
            <a:pPr lvl="1"/>
            <a:r>
              <a:rPr lang="en-US" sz="2000" dirty="0"/>
              <a:t>Voldemort (LinkedIn, eBay, …) </a:t>
            </a:r>
          </a:p>
          <a:p>
            <a:pPr lvl="1"/>
            <a:r>
              <a:rPr lang="en-US" sz="2000" dirty="0" err="1"/>
              <a:t>Riak</a:t>
            </a:r>
            <a:r>
              <a:rPr lang="en-US" sz="2000" dirty="0"/>
              <a:t> (</a:t>
            </a:r>
            <a:r>
              <a:rPr lang="en-US" sz="2000" dirty="0" err="1"/>
              <a:t>Github</a:t>
            </a:r>
            <a:r>
              <a:rPr lang="en-US" sz="2000" dirty="0"/>
              <a:t>, Comcast, </a:t>
            </a:r>
            <a:r>
              <a:rPr lang="en-US" sz="2000" dirty="0" err="1"/>
              <a:t>Mochi</a:t>
            </a:r>
            <a:r>
              <a:rPr lang="en-US" sz="2000" dirty="0"/>
              <a:t>, ...)</a:t>
            </a:r>
            <a:endParaRPr lang="en-US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49" y="1997318"/>
            <a:ext cx="4148955" cy="35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Sorted Ordered Column-Oriented Stores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082040" y="1541540"/>
            <a:ext cx="8957310" cy="4351338"/>
          </a:xfrm>
        </p:spPr>
        <p:txBody>
          <a:bodyPr>
            <a:noAutofit/>
          </a:bodyPr>
          <a:lstStyle/>
          <a:p>
            <a:r>
              <a:rPr lang="en-US" dirty="0"/>
              <a:t>Data are stored in a column-oriented way </a:t>
            </a:r>
          </a:p>
          <a:p>
            <a:pPr lvl="1"/>
            <a:r>
              <a:rPr lang="en-US" dirty="0"/>
              <a:t>Data efficiently stored </a:t>
            </a:r>
          </a:p>
          <a:p>
            <a:pPr lvl="1"/>
            <a:r>
              <a:rPr lang="en-US" dirty="0"/>
              <a:t>Avoids consuming space for storing nulls</a:t>
            </a:r>
          </a:p>
          <a:p>
            <a:pPr lvl="1"/>
            <a:r>
              <a:rPr lang="en-US" dirty="0"/>
              <a:t>Columns are grouped in column-families </a:t>
            </a:r>
          </a:p>
          <a:p>
            <a:pPr lvl="1"/>
            <a:r>
              <a:rPr lang="en-US" dirty="0"/>
              <a:t>Data isn’t stored as a single table but is stored by column families</a:t>
            </a:r>
          </a:p>
          <a:p>
            <a:pPr lvl="1"/>
            <a:r>
              <a:rPr lang="en-US" dirty="0"/>
              <a:t>Unit of data is a set of key/value pairs </a:t>
            </a:r>
          </a:p>
          <a:p>
            <a:pPr lvl="2"/>
            <a:r>
              <a:rPr lang="en-US" dirty="0"/>
              <a:t>Identified by “row-key” </a:t>
            </a:r>
          </a:p>
          <a:p>
            <a:pPr lvl="2"/>
            <a:r>
              <a:rPr lang="en-US" dirty="0"/>
              <a:t>Ordered and sorted based on row-key</a:t>
            </a:r>
          </a:p>
          <a:p>
            <a:r>
              <a:rPr lang="en-US" dirty="0"/>
              <a:t>Notable for: </a:t>
            </a:r>
          </a:p>
          <a:p>
            <a:pPr lvl="1"/>
            <a:r>
              <a:rPr lang="en-US" dirty="0"/>
              <a:t>Google's </a:t>
            </a:r>
            <a:r>
              <a:rPr lang="en-US" dirty="0" err="1"/>
              <a:t>Bigtable</a:t>
            </a:r>
            <a:r>
              <a:rPr lang="en-US" dirty="0"/>
              <a:t> (used in all </a:t>
            </a:r>
            <a:br>
              <a:rPr lang="en-US" dirty="0"/>
            </a:br>
            <a:r>
              <a:rPr lang="en-US" dirty="0"/>
              <a:t>Google's services) </a:t>
            </a:r>
          </a:p>
          <a:p>
            <a:pPr lvl="1"/>
            <a:r>
              <a:rPr lang="en-US" dirty="0" err="1"/>
              <a:t>HBase</a:t>
            </a:r>
            <a:r>
              <a:rPr lang="en-US" dirty="0"/>
              <a:t> (Facebook, </a:t>
            </a:r>
            <a:r>
              <a:rPr lang="en-US" dirty="0" err="1"/>
              <a:t>StumbleUpon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Hulu, Yahoo!, ...)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695" y="3717209"/>
            <a:ext cx="3894146" cy="25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/>
              <a:t>Graph Databases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Graph-oriented</a:t>
            </a:r>
          </a:p>
          <a:p>
            <a:r>
              <a:rPr lang="en-US" dirty="0"/>
              <a:t>Everything is stored as an edge, a node or an attribute.</a:t>
            </a:r>
          </a:p>
          <a:p>
            <a:r>
              <a:rPr lang="en-US" dirty="0"/>
              <a:t>Each node and edge can have any number of attributes. </a:t>
            </a:r>
          </a:p>
          <a:p>
            <a:r>
              <a:rPr lang="en-US" dirty="0"/>
              <a:t>Both the nodes and edges can be labelled.</a:t>
            </a:r>
          </a:p>
          <a:p>
            <a:r>
              <a:rPr lang="en-US" dirty="0"/>
              <a:t>Labels can be used to narrow searches.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C949-E312-42A6-8A71-0F147AD974F5}" type="slidenum">
              <a:rPr lang="nb-NO" smtClean="0"/>
              <a:pPr/>
              <a:t>19</a:t>
            </a:fld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657" y="3528958"/>
            <a:ext cx="4002689" cy="26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NoSQL!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46993" y="214153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NoSQL databases are currently a hot topic in some parts of computing, with over a hundred </a:t>
            </a:r>
            <a:br>
              <a:rPr lang="en-US" altLang="en-US" dirty="0"/>
            </a:br>
            <a:r>
              <a:rPr lang="en-US" altLang="en-US" dirty="0"/>
              <a:t>different NoSQL databases.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16" y="1425541"/>
            <a:ext cx="3566244" cy="52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0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Dealing with Big Data and Scalability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6780" y="1541540"/>
            <a:ext cx="10843260" cy="4351338"/>
          </a:xfrm>
        </p:spPr>
        <p:txBody>
          <a:bodyPr>
            <a:noAutofit/>
          </a:bodyPr>
          <a:lstStyle/>
          <a:p>
            <a:r>
              <a:rPr lang="en-US" altLang="en-US" dirty="0"/>
              <a:t>Issues with scaling up when the dataset is just too big</a:t>
            </a:r>
          </a:p>
          <a:p>
            <a:r>
              <a:rPr lang="en-US" altLang="en-US" dirty="0"/>
              <a:t>RDBMS were not designed to be distributed</a:t>
            </a:r>
            <a:endParaRPr lang="en-US" dirty="0"/>
          </a:p>
          <a:p>
            <a:r>
              <a:rPr lang="en-US" dirty="0"/>
              <a:t>Traditional DBMSs are best designed to run well on a “single” machine </a:t>
            </a:r>
          </a:p>
          <a:p>
            <a:pPr lvl="1"/>
            <a:r>
              <a:rPr lang="en-US" dirty="0"/>
              <a:t>Larger volumes of data/operations requires to upgrade the server with faster CPUs or more memory known as  ‘scaling up’ or ‘Vertical scaling’</a:t>
            </a:r>
          </a:p>
          <a:p>
            <a:r>
              <a:rPr lang="en-US" dirty="0"/>
              <a:t>NoSQL solutions are designed to run on clusters or multi-node database solutions</a:t>
            </a:r>
          </a:p>
          <a:p>
            <a:pPr lvl="1"/>
            <a:r>
              <a:rPr lang="en-US" dirty="0"/>
              <a:t>Larger volumes of data/operations requires to add more machines to the cluster, Known as ‘scaling out’ or ‘horizontal scaling’</a:t>
            </a:r>
          </a:p>
          <a:p>
            <a:pPr lvl="1"/>
            <a:r>
              <a:rPr lang="en-US" altLang="en-US" dirty="0"/>
              <a:t>Different approaches include:</a:t>
            </a:r>
          </a:p>
          <a:p>
            <a:pPr lvl="2"/>
            <a:r>
              <a:rPr lang="en-US" altLang="en-US" sz="1900" dirty="0"/>
              <a:t>Master-slave</a:t>
            </a:r>
          </a:p>
          <a:p>
            <a:pPr lvl="2"/>
            <a:r>
              <a:rPr lang="en-US" altLang="en-US" sz="1900" dirty="0" err="1"/>
              <a:t>Sharding</a:t>
            </a:r>
            <a:r>
              <a:rPr lang="en-US" altLang="en-US" sz="1900" dirty="0"/>
              <a:t> (partitioning)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Scaling RDBMS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Master-Slave</a:t>
            </a:r>
          </a:p>
          <a:p>
            <a:pPr lvl="1"/>
            <a:r>
              <a:rPr lang="en-US" altLang="en-US" sz="1800" dirty="0"/>
              <a:t>All writes are written to the master. All reads performed against the replicated slave databases</a:t>
            </a:r>
          </a:p>
          <a:p>
            <a:pPr lvl="1"/>
            <a:r>
              <a:rPr lang="en-US" altLang="en-US" sz="1800" dirty="0"/>
              <a:t>Critical reads may be incorrect as writes may not have been propagated down</a:t>
            </a:r>
          </a:p>
          <a:p>
            <a:pPr lvl="1"/>
            <a:r>
              <a:rPr lang="en-US" altLang="en-US" sz="1800" dirty="0"/>
              <a:t>Large data sets can pose problems as master needs to duplicate data to</a:t>
            </a:r>
          </a:p>
          <a:p>
            <a:r>
              <a:rPr lang="en-US" altLang="en-US" sz="2400" dirty="0" err="1"/>
              <a:t>Sharding</a:t>
            </a:r>
            <a:endParaRPr lang="en-US" altLang="en-US" sz="2400" dirty="0"/>
          </a:p>
          <a:p>
            <a:pPr lvl="1"/>
            <a:r>
              <a:rPr lang="en-US" sz="2000" dirty="0"/>
              <a:t>Any DB distributed across multiple machines needs to know in what machine a piece of data is stored or must be stored 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sharding</a:t>
            </a:r>
            <a:r>
              <a:rPr lang="en-US" sz="2000" dirty="0"/>
              <a:t> system makes this decision for each row, using its key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37668A-E4CD-A3D5-6A3F-10F16943B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35" y="1522095"/>
            <a:ext cx="2136689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F25FEE-952F-F2F5-4598-9481D635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35" y="4001294"/>
            <a:ext cx="4507230" cy="28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NoSQL, No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RDBMSs are based on ACID (Atomicity, Consistency, Isolation, and Durability) properties</a:t>
            </a:r>
          </a:p>
          <a:p>
            <a:pPr>
              <a:lnSpc>
                <a:spcPct val="70000"/>
              </a:lnSpc>
            </a:pPr>
            <a:r>
              <a:rPr lang="en-US" dirty="0"/>
              <a:t> NoSQL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Does not give importance to ACID properties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In some cases completely ignores them </a:t>
            </a:r>
          </a:p>
          <a:p>
            <a:pPr>
              <a:lnSpc>
                <a:spcPct val="70000"/>
              </a:lnSpc>
            </a:pPr>
            <a:r>
              <a:rPr lang="en-US" dirty="0"/>
              <a:t>In distributed parallel systems it is difficult/impossible to ensure ACID properties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Long-running transactions don't work because keeping resources blocked for a long time is not practical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640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BASE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2800" dirty="0"/>
              <a:t>Acronym contrived to be the opposite of ACID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B</a:t>
            </a:r>
            <a:r>
              <a:rPr lang="en-US" altLang="en-US" sz="2400" dirty="0"/>
              <a:t>asically </a:t>
            </a:r>
            <a:r>
              <a:rPr lang="en-US" altLang="en-US" sz="2400" b="1" dirty="0"/>
              <a:t>A</a:t>
            </a:r>
            <a:r>
              <a:rPr lang="en-US" altLang="en-US" sz="2400" dirty="0"/>
              <a:t>vailable, 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S</a:t>
            </a:r>
            <a:r>
              <a:rPr lang="en-US" altLang="en-US" sz="2400" dirty="0"/>
              <a:t>oft state,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E</a:t>
            </a:r>
            <a:r>
              <a:rPr lang="en-US" altLang="en-US" sz="2400" dirty="0"/>
              <a:t>ventually Consistent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Characteristics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Weak consistency – stale data OK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Availability first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Best effort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Approximate answers OK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Aggressive (optimistic)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Simpler and faster</a:t>
            </a:r>
          </a:p>
        </p:txBody>
      </p:sp>
    </p:spTree>
    <p:extLst>
      <p:ext uri="{BB962C8B-B14F-4D97-AF65-F5344CB8AC3E}">
        <p14:creationId xmlns:p14="http://schemas.microsoft.com/office/powerpoint/2010/main" val="39124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CAP Theorem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09600" y="1577050"/>
            <a:ext cx="9243319" cy="5010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congruent and logical way for assessing the problems involved in assuring ACID-like guarantees in distributed systems is provided by the CAP theorem </a:t>
            </a:r>
          </a:p>
          <a:p>
            <a:pPr marL="0" indent="0">
              <a:buNone/>
            </a:pPr>
            <a:r>
              <a:rPr lang="en-US" sz="2000" dirty="0"/>
              <a:t>At most two of the following three can be maximized at one time </a:t>
            </a:r>
          </a:p>
          <a:p>
            <a:r>
              <a:rPr lang="en-US" sz="1600" dirty="0"/>
              <a:t>Consistency </a:t>
            </a:r>
          </a:p>
          <a:p>
            <a:pPr lvl="1"/>
            <a:r>
              <a:rPr lang="en-US" sz="1200" dirty="0"/>
              <a:t>Each client has the same view of the </a:t>
            </a:r>
            <a:br>
              <a:rPr lang="en-US" sz="1200" dirty="0"/>
            </a:br>
            <a:r>
              <a:rPr lang="en-US" sz="1200" dirty="0"/>
              <a:t>data </a:t>
            </a:r>
          </a:p>
          <a:p>
            <a:r>
              <a:rPr lang="en-US" sz="1600" dirty="0"/>
              <a:t>Availability </a:t>
            </a:r>
          </a:p>
          <a:p>
            <a:pPr lvl="1"/>
            <a:r>
              <a:rPr lang="en-US" sz="1200" dirty="0"/>
              <a:t>Each client can always read and write </a:t>
            </a:r>
          </a:p>
          <a:p>
            <a:r>
              <a:rPr lang="en-US" sz="1600" dirty="0"/>
              <a:t>Partition tolerance </a:t>
            </a:r>
          </a:p>
          <a:p>
            <a:pPr lvl="1"/>
            <a:r>
              <a:rPr lang="en-US" sz="1200" dirty="0"/>
              <a:t>System works well across distributed </a:t>
            </a:r>
            <a:br>
              <a:rPr lang="en-US" sz="1200" dirty="0"/>
            </a:br>
            <a:r>
              <a:rPr lang="en-US" sz="1200" dirty="0"/>
              <a:t>physical networks</a:t>
            </a:r>
            <a:endParaRPr lang="en-US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2582573"/>
            <a:ext cx="4892040" cy="42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CAP Theorem: Two out of Three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966219" y="1577050"/>
            <a:ext cx="7886700" cy="5010181"/>
          </a:xfrm>
        </p:spPr>
        <p:txBody>
          <a:bodyPr>
            <a:normAutofit/>
          </a:bodyPr>
          <a:lstStyle/>
          <a:p>
            <a:r>
              <a:rPr lang="en-US" dirty="0"/>
              <a:t>CAP theorem – At most two properties on three can be addressed </a:t>
            </a:r>
          </a:p>
          <a:p>
            <a:r>
              <a:rPr lang="en-US" dirty="0"/>
              <a:t>The choices could be as follows: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Availability is compromised but consistency and partition tolerance are preferred over it </a:t>
            </a:r>
          </a:p>
          <a:p>
            <a:pPr marL="457200" indent="-457200">
              <a:buAutoNum type="arabicPeriod"/>
            </a:pPr>
            <a:r>
              <a:rPr lang="en-US" dirty="0"/>
              <a:t>The system has little or no partition tolerance. Consistency and availability are preferred </a:t>
            </a:r>
          </a:p>
          <a:p>
            <a:pPr marL="457200" indent="-457200">
              <a:buAutoNum type="arabicPeriod"/>
            </a:pPr>
            <a:r>
              <a:rPr lang="en-US" dirty="0"/>
              <a:t>are always </a:t>
            </a:r>
            <a:r>
              <a:rPr lang="en-US" dirty="0" err="1"/>
              <a:t>avConsistency</a:t>
            </a:r>
            <a:r>
              <a:rPr lang="en-US" dirty="0"/>
              <a:t> is compromised but systems </a:t>
            </a:r>
            <a:r>
              <a:rPr lang="en-US" dirty="0" err="1"/>
              <a:t>ailable</a:t>
            </a:r>
            <a:r>
              <a:rPr lang="en-US" dirty="0"/>
              <a:t> and can work when parts of it are partitioned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873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476" y="427487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/>
              <a:t>Consistency or Availability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40570" y="1940113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65158" y="1482702"/>
            <a:ext cx="4892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Availability is not “binary” decision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systems relax consistency in favor of availability – but are not inconsistent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systems sacrifice availability for consistency- but are not unavailable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both AP and CP systems can offer a degree of consistency, and availability, as well as partition tolerance</a:t>
            </a:r>
          </a:p>
        </p:txBody>
      </p:sp>
    </p:spTree>
    <p:extLst>
      <p:ext uri="{BB962C8B-B14F-4D97-AF65-F5344CB8AC3E}">
        <p14:creationId xmlns:p14="http://schemas.microsoft.com/office/powerpoint/2010/main" val="2993270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66220" y="365127"/>
            <a:ext cx="8073131" cy="1325563"/>
          </a:xfrm>
        </p:spPr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Performance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966219" y="1577050"/>
            <a:ext cx="7886700" cy="50101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no perfect NoSQL database </a:t>
            </a:r>
          </a:p>
          <a:p>
            <a:r>
              <a:rPr lang="en-US" dirty="0"/>
              <a:t>Every database has its advantages and disadvantages </a:t>
            </a:r>
          </a:p>
          <a:p>
            <a:pPr lvl="1"/>
            <a:r>
              <a:rPr lang="en-US" dirty="0"/>
              <a:t>Depending on the type of tasks (and preferences) to accomplish</a:t>
            </a:r>
          </a:p>
          <a:p>
            <a:r>
              <a:rPr lang="en-US" dirty="0"/>
              <a:t>NoSQL is a set of concepts, ideas, technologies, and software dealing with </a:t>
            </a:r>
          </a:p>
          <a:p>
            <a:pPr lvl="1"/>
            <a:r>
              <a:rPr lang="en-US" dirty="0"/>
              <a:t>Big data </a:t>
            </a:r>
          </a:p>
          <a:p>
            <a:pPr lvl="1"/>
            <a:r>
              <a:rPr lang="en-US" dirty="0"/>
              <a:t>Sparse un/semi-structured data</a:t>
            </a:r>
          </a:p>
          <a:p>
            <a:pPr lvl="1"/>
            <a:r>
              <a:rPr lang="en-US" dirty="0"/>
              <a:t>High horizontal scalability </a:t>
            </a:r>
          </a:p>
          <a:p>
            <a:pPr lvl="1"/>
            <a:r>
              <a:rPr lang="en-US" dirty="0"/>
              <a:t>Massive parallel processing </a:t>
            </a:r>
          </a:p>
          <a:p>
            <a:r>
              <a:rPr lang="en-US" dirty="0"/>
              <a:t> Different applications, goals, targets, approaches need different NoSQL solutions </a:t>
            </a:r>
            <a:endParaRPr lang="en-US" altLang="en-US" sz="600" dirty="0"/>
          </a:p>
        </p:txBody>
      </p:sp>
    </p:spTree>
    <p:extLst>
      <p:ext uri="{BB962C8B-B14F-4D97-AF65-F5344CB8AC3E}">
        <p14:creationId xmlns:p14="http://schemas.microsoft.com/office/powerpoint/2010/main" val="221684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would I use it?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884219"/>
            <a:ext cx="8610600" cy="39554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Where would I use a NoSQL database?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Do you have somewhere a large set of uncontrolled, unstructured, data that you are trying to fit into a RDBMS?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Log Analysis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Social Networking Feeds (many firms hooked in through Facebook or Twitter)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External feeds from partners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Data that is not easily analyzed in a RDBMS such as time-based data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Large data feeds that need to be massaged before entry into an RDBMS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544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Don’t forget about the DBA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929246" y="1447801"/>
            <a:ext cx="7693025" cy="503612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It does not matter if the data is deployed on a NoSQL platform instead of an RDBMS.</a:t>
            </a:r>
          </a:p>
          <a:p>
            <a:r>
              <a:rPr lang="en-US" altLang="en-US" dirty="0"/>
              <a:t>Still need to address:</a:t>
            </a:r>
          </a:p>
          <a:p>
            <a:pPr lvl="1"/>
            <a:r>
              <a:rPr lang="en-US" altLang="en-US" sz="2200" dirty="0"/>
              <a:t>Backups &amp; recovery </a:t>
            </a:r>
          </a:p>
          <a:p>
            <a:pPr lvl="1"/>
            <a:r>
              <a:rPr lang="en-US" altLang="en-US" sz="2200" dirty="0"/>
              <a:t>Capacity planning</a:t>
            </a:r>
          </a:p>
          <a:p>
            <a:pPr lvl="1"/>
            <a:r>
              <a:rPr lang="en-US" altLang="en-US" sz="2200" dirty="0"/>
              <a:t>Performance monitoring</a:t>
            </a:r>
          </a:p>
          <a:p>
            <a:pPr lvl="1"/>
            <a:r>
              <a:rPr lang="en-US" altLang="en-US" sz="2200" dirty="0"/>
              <a:t>Data integration</a:t>
            </a:r>
          </a:p>
          <a:p>
            <a:pPr lvl="1"/>
            <a:r>
              <a:rPr lang="en-US" altLang="en-US" sz="2200" dirty="0"/>
              <a:t>Tuning &amp; optimization</a:t>
            </a:r>
          </a:p>
          <a:p>
            <a:r>
              <a:rPr lang="en-US" altLang="en-US" dirty="0"/>
              <a:t>What happens when things don’t work as expected and nodes are out of sync or you have a data corruption occurring at 2am?</a:t>
            </a:r>
          </a:p>
          <a:p>
            <a:r>
              <a:rPr lang="en-US" altLang="en-US" dirty="0"/>
              <a:t>Who you </a:t>
            </a:r>
            <a:r>
              <a:rPr lang="en-US" altLang="en-US" dirty="0" err="1"/>
              <a:t>gonna</a:t>
            </a:r>
            <a:r>
              <a:rPr lang="en-US" altLang="en-US" dirty="0"/>
              <a:t> call?</a:t>
            </a:r>
          </a:p>
          <a:p>
            <a:pPr lvl="1"/>
            <a:r>
              <a:rPr lang="en-US" altLang="en-US" sz="2200" dirty="0"/>
              <a:t>DBA and </a:t>
            </a:r>
            <a:r>
              <a:rPr lang="en-US" altLang="en-US" sz="2200" dirty="0" err="1"/>
              <a:t>SysAdmin</a:t>
            </a:r>
            <a:r>
              <a:rPr lang="en-US" altLang="en-US" sz="2200" dirty="0"/>
              <a:t> need to be on board</a:t>
            </a:r>
          </a:p>
        </p:txBody>
      </p:sp>
    </p:spTree>
    <p:extLst>
      <p:ext uri="{BB962C8B-B14F-4D97-AF65-F5344CB8AC3E}">
        <p14:creationId xmlns:p14="http://schemas.microsoft.com/office/powerpoint/2010/main" val="17919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RDBMS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Data stored in columns and tables</a:t>
            </a:r>
          </a:p>
          <a:p>
            <a:pPr>
              <a:defRPr/>
            </a:pPr>
            <a:r>
              <a:rPr lang="en-US" dirty="0">
                <a:ea typeface="+mn-ea"/>
              </a:rPr>
              <a:t>Relationships represented by data</a:t>
            </a:r>
          </a:p>
          <a:p>
            <a:pPr>
              <a:defRPr/>
            </a:pPr>
            <a:r>
              <a:rPr lang="en-US" dirty="0">
                <a:ea typeface="+mn-ea"/>
              </a:rPr>
              <a:t>Data Manipulation Language</a:t>
            </a:r>
          </a:p>
          <a:p>
            <a:pPr>
              <a:defRPr/>
            </a:pPr>
            <a:r>
              <a:rPr lang="en-US" dirty="0">
                <a:ea typeface="+mn-ea"/>
              </a:rPr>
              <a:t>Data Definition Language </a:t>
            </a:r>
          </a:p>
          <a:p>
            <a:pPr>
              <a:defRPr/>
            </a:pPr>
            <a:r>
              <a:rPr lang="en-US" dirty="0">
                <a:ea typeface="+mn-ea"/>
              </a:rPr>
              <a:t>Transactions</a:t>
            </a:r>
          </a:p>
          <a:p>
            <a:pPr>
              <a:defRPr/>
            </a:pPr>
            <a:r>
              <a:rPr lang="en-US" dirty="0">
                <a:ea typeface="+mn-ea"/>
              </a:rPr>
              <a:t>Abstraction from physical layer</a:t>
            </a:r>
          </a:p>
          <a:p>
            <a:pPr>
              <a:defRPr/>
            </a:pPr>
            <a:r>
              <a:rPr lang="en-US" dirty="0"/>
              <a:t>Applications specify what, not how</a:t>
            </a:r>
          </a:p>
          <a:p>
            <a:pPr>
              <a:defRPr/>
            </a:pPr>
            <a:r>
              <a:rPr lang="en-US" dirty="0"/>
              <a:t>Physical layer can change without modifying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 indexes to support queries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Memory databases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4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Perfect Storm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Large datasets, acceptance of alternatives, and dynamically-typed data has come together in a perfect storm</a:t>
            </a:r>
          </a:p>
          <a:p>
            <a:r>
              <a:rPr lang="en-US" altLang="en-US" dirty="0"/>
              <a:t>Not a backlash/rebellion against RDBMS</a:t>
            </a:r>
          </a:p>
          <a:p>
            <a:r>
              <a:rPr lang="en-US" altLang="en-US" dirty="0"/>
              <a:t>SQL is a rich query language that cannot be rivaled by the current list of NoSQL offerings</a:t>
            </a:r>
          </a:p>
          <a:p>
            <a:pPr lvl="1"/>
            <a:r>
              <a:rPr lang="en-US" altLang="en-US" dirty="0"/>
              <a:t>So you have reached a point where a read-only cache and write-based RDBMS isn’t delivering the throughput necessary to support a particular application.</a:t>
            </a:r>
          </a:p>
          <a:p>
            <a:pPr lvl="1"/>
            <a:r>
              <a:rPr lang="en-US" altLang="en-US" dirty="0"/>
              <a:t>You need to examine alternatives and what alternatives are out there.</a:t>
            </a:r>
          </a:p>
          <a:p>
            <a:pPr lvl="1"/>
            <a:r>
              <a:rPr lang="en-US" altLang="en-US" dirty="0"/>
              <a:t>The NoSQL databases are a pragmatic response to growing scale of databases and the falling prices of commodity hardware. 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867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likely, 10 years from now, the majority of data is still stored in RDBMS.</a:t>
            </a:r>
          </a:p>
          <a:p>
            <a:r>
              <a:rPr lang="en-US" altLang="en-US" dirty="0"/>
              <a:t>Leading users of NoSQL </a:t>
            </a:r>
            <a:r>
              <a:rPr lang="en-US" altLang="en-US" dirty="0" err="1"/>
              <a:t>datastores</a:t>
            </a:r>
            <a:r>
              <a:rPr lang="en-US" altLang="en-US" dirty="0"/>
              <a:t> are social networking sites such as Twitter, Facebook, LinkedIn, and Digg.</a:t>
            </a:r>
          </a:p>
          <a:p>
            <a:r>
              <a:rPr lang="en-US" altLang="en-US" dirty="0"/>
              <a:t>Not every problem is a nail and not every solution is a hammer.</a:t>
            </a:r>
          </a:p>
          <a:p>
            <a:r>
              <a:rPr lang="en-US" altLang="en-US" dirty="0"/>
              <a:t>NoSQL has taken a field that was "dead" (database development) and suddenly brought it back to life.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06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Transactions – 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40" y="1571349"/>
            <a:ext cx="9646920" cy="460561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Atomic – All of the work in a transaction completes (commit) or none of it completes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transaction to transfer funds from one account to another involves making a withdrawal operation from the first account and a deposit operation on the second. If the deposit operation failed, you don’t want the withdrawal operation to happen either.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Consistent – A transaction transforms the database from one consistent state to another consistent state. Consistency is defined in terms of constraints.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database tracking a checking account may only allow unique check numbers to exist for each transaction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Isolated – The results of any changes made during a transaction are not visible until the transaction has committed.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teller looking up a balance must be isolated from a concurrent transaction involving a withdrawal from the same account. Only when the withdrawal transaction commits successfully and the teller looks at the balance again will the new balance be reported.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Durable – The results of a committed transaction survive failures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system crash or any other failure must not be allowed to lose the results of a transaction or the contents of the database. Durability is often achieved through separate transaction logs that can "re-create" all transactions from some picked point in time (like a backup).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5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stands for: </a:t>
            </a:r>
          </a:p>
          <a:p>
            <a:pPr lvl="1"/>
            <a:r>
              <a:rPr lang="en-US" dirty="0"/>
              <a:t>No Relational</a:t>
            </a:r>
          </a:p>
          <a:p>
            <a:pPr lvl="1"/>
            <a:r>
              <a:rPr lang="en-US" dirty="0"/>
              <a:t>No RDBMS</a:t>
            </a:r>
          </a:p>
          <a:p>
            <a:pPr lvl="1"/>
            <a:r>
              <a:rPr lang="en-US" dirty="0"/>
              <a:t>Not Only SQL </a:t>
            </a:r>
          </a:p>
          <a:p>
            <a:r>
              <a:rPr lang="en-US" dirty="0"/>
              <a:t>NoSQL is an umbrella term for all databases and data stores that don’t follow the RDBMS principles </a:t>
            </a:r>
          </a:p>
          <a:p>
            <a:pPr lvl="1"/>
            <a:r>
              <a:rPr lang="en-US" dirty="0"/>
              <a:t>A class of products </a:t>
            </a:r>
          </a:p>
          <a:p>
            <a:pPr lvl="1"/>
            <a:r>
              <a:rPr lang="en-US" dirty="0"/>
              <a:t>A collection of several (related) concepts about data storage and manipulation</a:t>
            </a:r>
          </a:p>
          <a:p>
            <a:pPr lvl="1"/>
            <a:r>
              <a:rPr lang="en-US" dirty="0"/>
              <a:t>Often related to large data sets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48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28" y="1606714"/>
            <a:ext cx="3664947" cy="5185264"/>
          </a:xfrm>
          <a:prstGeom prst="rect">
            <a:avLst/>
          </a:prstGeom>
        </p:spPr>
      </p:pic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NoSQL Definition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994031" y="1536376"/>
            <a:ext cx="522164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800" b="1" dirty="0">
                <a:latin typeface="Garamond" panose="02020404030301010803" pitchFamily="18" charset="0"/>
              </a:rPr>
              <a:t>From www.nosql-database.org:</a:t>
            </a:r>
          </a:p>
          <a:p>
            <a:pPr marL="400050" lvl="1" indent="0"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Next Generation Databases mostly addressing some of the points: being non-relational, distributed, open-source and horizontal scalable. The original intention has been modern web-scale databases. The movement began early 2009 and is growing rapidly. Often more characteristics apply as: schema-free, easy replication support, simple API, eventually consistent / BASE (not ACID), a huge data amount, and more. </a:t>
            </a:r>
          </a:p>
        </p:txBody>
      </p:sp>
    </p:spTree>
    <p:extLst>
      <p:ext uri="{BB962C8B-B14F-4D97-AF65-F5344CB8AC3E}">
        <p14:creationId xmlns:p14="http://schemas.microsoft.com/office/powerpoint/2010/main" val="303315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Where</a:t>
            </a:r>
            <a:r>
              <a:rPr lang="es-ES_tradnl" dirty="0"/>
              <a:t> </a:t>
            </a:r>
            <a:r>
              <a:rPr lang="es-ES_tradnl" dirty="0" err="1"/>
              <a:t>does</a:t>
            </a:r>
            <a:r>
              <a:rPr lang="es-ES_tradnl" dirty="0"/>
              <a:t> NoSQL come </a:t>
            </a:r>
            <a:r>
              <a:rPr lang="es-ES_tradnl" dirty="0" err="1"/>
              <a:t>from</a:t>
            </a:r>
            <a:r>
              <a:rPr lang="es-ES_trad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Non-relational DBMSs are not new </a:t>
            </a:r>
          </a:p>
          <a:p>
            <a:r>
              <a:rPr lang="en-US" dirty="0"/>
              <a:t>But NoSQL represents a new incarnation </a:t>
            </a:r>
          </a:p>
          <a:p>
            <a:pPr lvl="1"/>
            <a:r>
              <a:rPr lang="en-US" dirty="0"/>
              <a:t>Due to massively scalable Internet applications </a:t>
            </a:r>
          </a:p>
          <a:p>
            <a:pPr lvl="1"/>
            <a:r>
              <a:rPr lang="en-US" dirty="0"/>
              <a:t>Based on distributed and parallel computing 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Starts with Google </a:t>
            </a:r>
          </a:p>
          <a:p>
            <a:pPr lvl="1"/>
            <a:r>
              <a:rPr lang="en-US" dirty="0"/>
              <a:t>First research paper published in 2003 </a:t>
            </a:r>
          </a:p>
          <a:p>
            <a:pPr lvl="1"/>
            <a:r>
              <a:rPr lang="en-US" dirty="0"/>
              <a:t>Continues also thanks to Lucene's developers/Apache (Hadoop) and Amazon (Dynamo) </a:t>
            </a:r>
          </a:p>
          <a:p>
            <a:pPr lvl="1"/>
            <a:r>
              <a:rPr lang="en-US" dirty="0"/>
              <a:t>Then a lot of products and interests came from Facebook, </a:t>
            </a:r>
            <a:r>
              <a:rPr lang="en-US" dirty="0" err="1"/>
              <a:t>Netfix</a:t>
            </a:r>
            <a:r>
              <a:rPr lang="en-US" dirty="0"/>
              <a:t>, Yahoo, eBay, Hulu, IBM, and many more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36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Dynamo and BigTable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Three major papers were the seeds of the NoSQL movement</a:t>
            </a:r>
          </a:p>
          <a:p>
            <a:pPr lvl="1"/>
            <a:r>
              <a:rPr lang="en-US" altLang="en-US" sz="2200" dirty="0" err="1"/>
              <a:t>BigTable</a:t>
            </a:r>
            <a:r>
              <a:rPr lang="en-US" altLang="en-US" sz="2200" dirty="0"/>
              <a:t> (Google)</a:t>
            </a:r>
          </a:p>
          <a:p>
            <a:pPr lvl="1"/>
            <a:r>
              <a:rPr lang="en-US" altLang="en-US" sz="2200" dirty="0"/>
              <a:t>Dynamo (Amazon)</a:t>
            </a:r>
          </a:p>
          <a:p>
            <a:pPr lvl="2"/>
            <a:r>
              <a:rPr lang="en-US" altLang="en-US" sz="2000" dirty="0"/>
              <a:t>Distributed key-value data store</a:t>
            </a:r>
          </a:p>
          <a:p>
            <a:pPr lvl="2"/>
            <a:r>
              <a:rPr lang="en-US" altLang="en-US" sz="2000" dirty="0"/>
              <a:t>Eventual consistency</a:t>
            </a:r>
          </a:p>
          <a:p>
            <a:pPr lvl="1"/>
            <a:r>
              <a:rPr lang="en-US" altLang="en-US" sz="2400" dirty="0"/>
              <a:t>CAP Theorem (discuss in a sec ..)</a:t>
            </a:r>
          </a:p>
        </p:txBody>
      </p:sp>
    </p:spTree>
    <p:extLst>
      <p:ext uri="{BB962C8B-B14F-4D97-AF65-F5344CB8AC3E}">
        <p14:creationId xmlns:p14="http://schemas.microsoft.com/office/powerpoint/2010/main" val="39428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NoSQL</a:t>
            </a:r>
            <a:r>
              <a:rPr lang="es-ES_tradnl" dirty="0"/>
              <a:t> and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comes from Internet, thus it is often related to the “big data” concept </a:t>
            </a:r>
          </a:p>
          <a:p>
            <a:r>
              <a:rPr lang="en-US" dirty="0"/>
              <a:t>How much big are “big data”? </a:t>
            </a:r>
          </a:p>
          <a:p>
            <a:pPr lvl="1"/>
            <a:r>
              <a:rPr lang="en-US" dirty="0"/>
              <a:t>Over few terabytes Enough to start spanning multiple storage units </a:t>
            </a:r>
          </a:p>
          <a:p>
            <a:r>
              <a:rPr lang="en-US" dirty="0"/>
              <a:t>Challenges  </a:t>
            </a:r>
          </a:p>
          <a:p>
            <a:pPr lvl="1"/>
            <a:r>
              <a:rPr lang="en-US" dirty="0"/>
              <a:t>Efficiently storing and accessing large amounts of data is difficult, even more considering fault tolerance and backups </a:t>
            </a:r>
          </a:p>
          <a:p>
            <a:pPr lvl="1"/>
            <a:r>
              <a:rPr lang="en-US" dirty="0"/>
              <a:t>Manipulating large data sets involves running immensely parallel processes</a:t>
            </a:r>
          </a:p>
          <a:p>
            <a:pPr lvl="1"/>
            <a:r>
              <a:rPr lang="en-US" dirty="0"/>
              <a:t>Managing continuously </a:t>
            </a:r>
            <a:r>
              <a:rPr lang="en-US" i="1" dirty="0"/>
              <a:t>evolving schema </a:t>
            </a:r>
            <a:r>
              <a:rPr lang="en-US" dirty="0"/>
              <a:t>and metadata for </a:t>
            </a:r>
            <a:r>
              <a:rPr lang="en-US" i="1" dirty="0"/>
              <a:t>semi-structured and un-structured</a:t>
            </a:r>
            <a:r>
              <a:rPr lang="en-US" dirty="0"/>
              <a:t> data is difficult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13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14617</TotalTime>
  <Words>2405</Words>
  <Application>Microsoft Office PowerPoint</Application>
  <PresentationFormat>Widescreen</PresentationFormat>
  <Paragraphs>284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Garamond</vt:lpstr>
      <vt:lpstr>Times New Roman</vt:lpstr>
      <vt:lpstr>Office Theme</vt:lpstr>
      <vt:lpstr>Module 7 -NoSQL </vt:lpstr>
      <vt:lpstr>NoSQL!</vt:lpstr>
      <vt:lpstr>RDBMS Characteristics</vt:lpstr>
      <vt:lpstr>Transactions – ACID Properties</vt:lpstr>
      <vt:lpstr>No SQL?</vt:lpstr>
      <vt:lpstr>NoSQL Definition</vt:lpstr>
      <vt:lpstr>Where does NoSQL come from?</vt:lpstr>
      <vt:lpstr>Dynamo and BigTable</vt:lpstr>
      <vt:lpstr>NoSQL and Big Data</vt:lpstr>
      <vt:lpstr>How did we get here?</vt:lpstr>
      <vt:lpstr>Why are RDBMS not suitable for Big Data</vt:lpstr>
      <vt:lpstr>NoSQL Distinguishing Characteristics</vt:lpstr>
      <vt:lpstr>NoSQL Database Types</vt:lpstr>
      <vt:lpstr>Document Databases (Document Store)</vt:lpstr>
      <vt:lpstr>Document Databases (Document Store)</vt:lpstr>
      <vt:lpstr>Document Databases, JSON</vt:lpstr>
      <vt:lpstr>Key/Value stores</vt:lpstr>
      <vt:lpstr>Sorted Ordered Column-Oriented Stores</vt:lpstr>
      <vt:lpstr>Graph Databases</vt:lpstr>
      <vt:lpstr>Dealing with Big Data and Scalability</vt:lpstr>
      <vt:lpstr>Scaling RDBMS</vt:lpstr>
      <vt:lpstr>NoSQL, No ACID</vt:lpstr>
      <vt:lpstr>BASE Transactions</vt:lpstr>
      <vt:lpstr>CAP Theorem</vt:lpstr>
      <vt:lpstr>CAP Theorem: Two out of Three</vt:lpstr>
      <vt:lpstr>Consistency or Availability</vt:lpstr>
      <vt:lpstr>Performance</vt:lpstr>
      <vt:lpstr>Where would I use it?</vt:lpstr>
      <vt:lpstr>Don’t forget about the DBA</vt:lpstr>
      <vt:lpstr>The Perfect Storm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Ukwatta</cp:lastModifiedBy>
  <cp:revision>461</cp:revision>
  <dcterms:created xsi:type="dcterms:W3CDTF">2009-12-29T10:39:27Z</dcterms:created>
  <dcterms:modified xsi:type="dcterms:W3CDTF">2023-10-12T22:55:20Z</dcterms:modified>
</cp:coreProperties>
</file>