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52"/>
  </p:notesMasterIdLst>
  <p:handoutMasterIdLst>
    <p:handoutMasterId r:id="rId53"/>
  </p:handoutMasterIdLst>
  <p:sldIdLst>
    <p:sldId id="306" r:id="rId2"/>
    <p:sldId id="307" r:id="rId3"/>
    <p:sldId id="308" r:id="rId4"/>
    <p:sldId id="309" r:id="rId5"/>
    <p:sldId id="310" r:id="rId6"/>
    <p:sldId id="297" r:id="rId7"/>
    <p:sldId id="261" r:id="rId8"/>
    <p:sldId id="293" r:id="rId9"/>
    <p:sldId id="298" r:id="rId10"/>
    <p:sldId id="303" r:id="rId11"/>
    <p:sldId id="299" r:id="rId12"/>
    <p:sldId id="300" r:id="rId13"/>
    <p:sldId id="291" r:id="rId14"/>
    <p:sldId id="302" r:id="rId15"/>
    <p:sldId id="311" r:id="rId16"/>
    <p:sldId id="294" r:id="rId17"/>
    <p:sldId id="295" r:id="rId18"/>
    <p:sldId id="296" r:id="rId19"/>
    <p:sldId id="262" r:id="rId20"/>
    <p:sldId id="263" r:id="rId21"/>
    <p:sldId id="289" r:id="rId22"/>
    <p:sldId id="290" r:id="rId23"/>
    <p:sldId id="264" r:id="rId24"/>
    <p:sldId id="304" r:id="rId25"/>
    <p:sldId id="265" r:id="rId26"/>
    <p:sldId id="312"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305" r:id="rId40"/>
    <p:sldId id="313" r:id="rId41"/>
    <p:sldId id="282" r:id="rId42"/>
    <p:sldId id="283" r:id="rId43"/>
    <p:sldId id="284" r:id="rId44"/>
    <p:sldId id="285" r:id="rId45"/>
    <p:sldId id="286" r:id="rId46"/>
    <p:sldId id="287" r:id="rId47"/>
    <p:sldId id="315" r:id="rId48"/>
    <p:sldId id="301" r:id="rId49"/>
    <p:sldId id="288" r:id="rId50"/>
    <p:sldId id="31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9486" autoAdjust="0"/>
  </p:normalViewPr>
  <p:slideViewPr>
    <p:cSldViewPr snapToGrid="0" snapToObjects="1">
      <p:cViewPr varScale="1">
        <p:scale>
          <a:sx n="101" d="100"/>
          <a:sy n="101" d="100"/>
        </p:scale>
        <p:origin x="837" y="57"/>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Ukwatta" userId="10951a6d-3610-4a87-8b75-8e5b3ed3f097" providerId="ADAL" clId="{47EC9945-6875-42A7-A238-9929C0B6050D}"/>
    <pc:docChg chg="undo custSel modSld">
      <pc:chgData name="Ukwatta" userId="10951a6d-3610-4a87-8b75-8e5b3ed3f097" providerId="ADAL" clId="{47EC9945-6875-42A7-A238-9929C0B6050D}" dt="2022-03-04T18:02:04.984" v="56" actId="20577"/>
      <pc:docMkLst>
        <pc:docMk/>
      </pc:docMkLst>
      <pc:sldChg chg="modSp mod">
        <pc:chgData name="Ukwatta" userId="10951a6d-3610-4a87-8b75-8e5b3ed3f097" providerId="ADAL" clId="{47EC9945-6875-42A7-A238-9929C0B6050D}" dt="2022-03-04T17:59:23.367" v="3" actId="313"/>
        <pc:sldMkLst>
          <pc:docMk/>
          <pc:sldMk cId="1044149337" sldId="261"/>
        </pc:sldMkLst>
        <pc:spChg chg="mod">
          <ac:chgData name="Ukwatta" userId="10951a6d-3610-4a87-8b75-8e5b3ed3f097" providerId="ADAL" clId="{47EC9945-6875-42A7-A238-9929C0B6050D}" dt="2022-03-04T17:59:23.367" v="3" actId="313"/>
          <ac:spMkLst>
            <pc:docMk/>
            <pc:sldMk cId="1044149337" sldId="261"/>
            <ac:spMk id="20483" creationId="{00000000-0000-0000-0000-000000000000}"/>
          </ac:spMkLst>
        </pc:spChg>
      </pc:sldChg>
      <pc:sldChg chg="modSp mod">
        <pc:chgData name="Ukwatta" userId="10951a6d-3610-4a87-8b75-8e5b3ed3f097" providerId="ADAL" clId="{47EC9945-6875-42A7-A238-9929C0B6050D}" dt="2022-03-04T17:59:45.488" v="14" actId="313"/>
        <pc:sldMkLst>
          <pc:docMk/>
          <pc:sldMk cId="297961934" sldId="262"/>
        </pc:sldMkLst>
        <pc:spChg chg="mod">
          <ac:chgData name="Ukwatta" userId="10951a6d-3610-4a87-8b75-8e5b3ed3f097" providerId="ADAL" clId="{47EC9945-6875-42A7-A238-9929C0B6050D}" dt="2022-03-04T17:59:45.488" v="14" actId="313"/>
          <ac:spMkLst>
            <pc:docMk/>
            <pc:sldMk cId="297961934" sldId="262"/>
            <ac:spMk id="21507" creationId="{00000000-0000-0000-0000-000000000000}"/>
          </ac:spMkLst>
        </pc:spChg>
      </pc:sldChg>
      <pc:sldChg chg="modSp mod">
        <pc:chgData name="Ukwatta" userId="10951a6d-3610-4a87-8b75-8e5b3ed3f097" providerId="ADAL" clId="{47EC9945-6875-42A7-A238-9929C0B6050D}" dt="2022-03-04T17:59:46.680" v="15" actId="313"/>
        <pc:sldMkLst>
          <pc:docMk/>
          <pc:sldMk cId="3309577724" sldId="263"/>
        </pc:sldMkLst>
        <pc:spChg chg="mod">
          <ac:chgData name="Ukwatta" userId="10951a6d-3610-4a87-8b75-8e5b3ed3f097" providerId="ADAL" clId="{47EC9945-6875-42A7-A238-9929C0B6050D}" dt="2022-03-04T17:59:46.680" v="15" actId="313"/>
          <ac:spMkLst>
            <pc:docMk/>
            <pc:sldMk cId="3309577724" sldId="263"/>
            <ac:spMk id="2" creationId="{00000000-0000-0000-0000-000000000000}"/>
          </ac:spMkLst>
        </pc:spChg>
      </pc:sldChg>
      <pc:sldChg chg="modSp mod">
        <pc:chgData name="Ukwatta" userId="10951a6d-3610-4a87-8b75-8e5b3ed3f097" providerId="ADAL" clId="{47EC9945-6875-42A7-A238-9929C0B6050D}" dt="2022-03-04T17:59:49.445" v="18" actId="313"/>
        <pc:sldMkLst>
          <pc:docMk/>
          <pc:sldMk cId="736195129" sldId="264"/>
        </pc:sldMkLst>
        <pc:spChg chg="mod">
          <ac:chgData name="Ukwatta" userId="10951a6d-3610-4a87-8b75-8e5b3ed3f097" providerId="ADAL" clId="{47EC9945-6875-42A7-A238-9929C0B6050D}" dt="2022-03-04T17:59:49.445" v="18" actId="313"/>
          <ac:spMkLst>
            <pc:docMk/>
            <pc:sldMk cId="736195129" sldId="264"/>
            <ac:spMk id="2" creationId="{00000000-0000-0000-0000-000000000000}"/>
          </ac:spMkLst>
        </pc:spChg>
      </pc:sldChg>
      <pc:sldChg chg="modSp mod">
        <pc:chgData name="Ukwatta" userId="10951a6d-3610-4a87-8b75-8e5b3ed3f097" providerId="ADAL" clId="{47EC9945-6875-42A7-A238-9929C0B6050D}" dt="2022-03-04T17:59:54.197" v="20" actId="313"/>
        <pc:sldMkLst>
          <pc:docMk/>
          <pc:sldMk cId="3022796288" sldId="265"/>
        </pc:sldMkLst>
        <pc:spChg chg="mod">
          <ac:chgData name="Ukwatta" userId="10951a6d-3610-4a87-8b75-8e5b3ed3f097" providerId="ADAL" clId="{47EC9945-6875-42A7-A238-9929C0B6050D}" dt="2022-03-04T17:59:54.197" v="20" actId="313"/>
          <ac:spMkLst>
            <pc:docMk/>
            <pc:sldMk cId="3022796288" sldId="265"/>
            <ac:spMk id="22532" creationId="{00000000-0000-0000-0000-000000000000}"/>
          </ac:spMkLst>
        </pc:spChg>
      </pc:sldChg>
      <pc:sldChg chg="modSp mod">
        <pc:chgData name="Ukwatta" userId="10951a6d-3610-4a87-8b75-8e5b3ed3f097" providerId="ADAL" clId="{47EC9945-6875-42A7-A238-9929C0B6050D}" dt="2022-03-04T17:59:56.994" v="22" actId="313"/>
        <pc:sldMkLst>
          <pc:docMk/>
          <pc:sldMk cId="2307534527" sldId="269"/>
        </pc:sldMkLst>
        <pc:spChg chg="mod">
          <ac:chgData name="Ukwatta" userId="10951a6d-3610-4a87-8b75-8e5b3ed3f097" providerId="ADAL" clId="{47EC9945-6875-42A7-A238-9929C0B6050D}" dt="2022-03-04T17:59:56.994" v="22" actId="313"/>
          <ac:spMkLst>
            <pc:docMk/>
            <pc:sldMk cId="2307534527" sldId="269"/>
            <ac:spMk id="313346" creationId="{00000000-0000-0000-0000-000000000000}"/>
          </ac:spMkLst>
        </pc:spChg>
      </pc:sldChg>
      <pc:sldChg chg="modSp mod">
        <pc:chgData name="Ukwatta" userId="10951a6d-3610-4a87-8b75-8e5b3ed3f097" providerId="ADAL" clId="{47EC9945-6875-42A7-A238-9929C0B6050D}" dt="2022-03-04T17:59:58.341" v="23" actId="313"/>
        <pc:sldMkLst>
          <pc:docMk/>
          <pc:sldMk cId="3611341538" sldId="270"/>
        </pc:sldMkLst>
        <pc:spChg chg="mod">
          <ac:chgData name="Ukwatta" userId="10951a6d-3610-4a87-8b75-8e5b3ed3f097" providerId="ADAL" clId="{47EC9945-6875-42A7-A238-9929C0B6050D}" dt="2022-03-04T17:59:58.341" v="23" actId="313"/>
          <ac:spMkLst>
            <pc:docMk/>
            <pc:sldMk cId="3611341538" sldId="270"/>
            <ac:spMk id="197634" creationId="{00000000-0000-0000-0000-000000000000}"/>
          </ac:spMkLst>
        </pc:spChg>
      </pc:sldChg>
      <pc:sldChg chg="modSp mod">
        <pc:chgData name="Ukwatta" userId="10951a6d-3610-4a87-8b75-8e5b3ed3f097" providerId="ADAL" clId="{47EC9945-6875-42A7-A238-9929C0B6050D}" dt="2022-03-04T17:59:59.215" v="24" actId="313"/>
        <pc:sldMkLst>
          <pc:docMk/>
          <pc:sldMk cId="914985020" sldId="271"/>
        </pc:sldMkLst>
        <pc:spChg chg="mod">
          <ac:chgData name="Ukwatta" userId="10951a6d-3610-4a87-8b75-8e5b3ed3f097" providerId="ADAL" clId="{47EC9945-6875-42A7-A238-9929C0B6050D}" dt="2022-03-04T17:59:59.215" v="24" actId="313"/>
          <ac:spMkLst>
            <pc:docMk/>
            <pc:sldMk cId="914985020" sldId="271"/>
            <ac:spMk id="198658" creationId="{00000000-0000-0000-0000-000000000000}"/>
          </ac:spMkLst>
        </pc:spChg>
      </pc:sldChg>
      <pc:sldChg chg="modSp mod">
        <pc:chgData name="Ukwatta" userId="10951a6d-3610-4a87-8b75-8e5b3ed3f097" providerId="ADAL" clId="{47EC9945-6875-42A7-A238-9929C0B6050D}" dt="2022-03-04T18:00:00.433" v="25" actId="313"/>
        <pc:sldMkLst>
          <pc:docMk/>
          <pc:sldMk cId="3784522587" sldId="272"/>
        </pc:sldMkLst>
        <pc:spChg chg="mod">
          <ac:chgData name="Ukwatta" userId="10951a6d-3610-4a87-8b75-8e5b3ed3f097" providerId="ADAL" clId="{47EC9945-6875-42A7-A238-9929C0B6050D}" dt="2022-03-04T18:00:00.433" v="25" actId="313"/>
          <ac:spMkLst>
            <pc:docMk/>
            <pc:sldMk cId="3784522587" sldId="272"/>
            <ac:spMk id="315394" creationId="{00000000-0000-0000-0000-000000000000}"/>
          </ac:spMkLst>
        </pc:spChg>
      </pc:sldChg>
      <pc:sldChg chg="modSp mod">
        <pc:chgData name="Ukwatta" userId="10951a6d-3610-4a87-8b75-8e5b3ed3f097" providerId="ADAL" clId="{47EC9945-6875-42A7-A238-9929C0B6050D}" dt="2022-03-04T18:00:01.209" v="26" actId="313"/>
        <pc:sldMkLst>
          <pc:docMk/>
          <pc:sldMk cId="3514743397" sldId="273"/>
        </pc:sldMkLst>
        <pc:spChg chg="mod">
          <ac:chgData name="Ukwatta" userId="10951a6d-3610-4a87-8b75-8e5b3ed3f097" providerId="ADAL" clId="{47EC9945-6875-42A7-A238-9929C0B6050D}" dt="2022-03-04T18:00:01.209" v="26" actId="313"/>
          <ac:spMkLst>
            <pc:docMk/>
            <pc:sldMk cId="3514743397" sldId="273"/>
            <ac:spMk id="27651" creationId="{00000000-0000-0000-0000-000000000000}"/>
          </ac:spMkLst>
        </pc:spChg>
      </pc:sldChg>
      <pc:sldChg chg="modSp mod">
        <pc:chgData name="Ukwatta" userId="10951a6d-3610-4a87-8b75-8e5b3ed3f097" providerId="ADAL" clId="{47EC9945-6875-42A7-A238-9929C0B6050D}" dt="2022-03-04T18:00:02.099" v="27" actId="313"/>
        <pc:sldMkLst>
          <pc:docMk/>
          <pc:sldMk cId="2254477602" sldId="274"/>
        </pc:sldMkLst>
        <pc:spChg chg="mod">
          <ac:chgData name="Ukwatta" userId="10951a6d-3610-4a87-8b75-8e5b3ed3f097" providerId="ADAL" clId="{47EC9945-6875-42A7-A238-9929C0B6050D}" dt="2022-03-04T18:00:02.099" v="27" actId="313"/>
          <ac:spMkLst>
            <pc:docMk/>
            <pc:sldMk cId="2254477602" sldId="274"/>
            <ac:spMk id="28675" creationId="{00000000-0000-0000-0000-000000000000}"/>
          </ac:spMkLst>
        </pc:spChg>
      </pc:sldChg>
      <pc:sldChg chg="modSp mod">
        <pc:chgData name="Ukwatta" userId="10951a6d-3610-4a87-8b75-8e5b3ed3f097" providerId="ADAL" clId="{47EC9945-6875-42A7-A238-9929C0B6050D}" dt="2022-03-04T18:00:02.941" v="28" actId="313"/>
        <pc:sldMkLst>
          <pc:docMk/>
          <pc:sldMk cId="3726218520" sldId="275"/>
        </pc:sldMkLst>
        <pc:spChg chg="mod">
          <ac:chgData name="Ukwatta" userId="10951a6d-3610-4a87-8b75-8e5b3ed3f097" providerId="ADAL" clId="{47EC9945-6875-42A7-A238-9929C0B6050D}" dt="2022-03-04T18:00:02.941" v="28" actId="313"/>
          <ac:spMkLst>
            <pc:docMk/>
            <pc:sldMk cId="3726218520" sldId="275"/>
            <ac:spMk id="29699" creationId="{00000000-0000-0000-0000-000000000000}"/>
          </ac:spMkLst>
        </pc:spChg>
      </pc:sldChg>
      <pc:sldChg chg="modSp mod">
        <pc:chgData name="Ukwatta" userId="10951a6d-3610-4a87-8b75-8e5b3ed3f097" providerId="ADAL" clId="{47EC9945-6875-42A7-A238-9929C0B6050D}" dt="2022-03-04T18:00:04.094" v="29" actId="313"/>
        <pc:sldMkLst>
          <pc:docMk/>
          <pc:sldMk cId="523910945" sldId="276"/>
        </pc:sldMkLst>
        <pc:spChg chg="mod">
          <ac:chgData name="Ukwatta" userId="10951a6d-3610-4a87-8b75-8e5b3ed3f097" providerId="ADAL" clId="{47EC9945-6875-42A7-A238-9929C0B6050D}" dt="2022-03-04T18:00:04.094" v="29" actId="313"/>
          <ac:spMkLst>
            <pc:docMk/>
            <pc:sldMk cId="523910945" sldId="276"/>
            <ac:spMk id="321538" creationId="{00000000-0000-0000-0000-000000000000}"/>
          </ac:spMkLst>
        </pc:spChg>
      </pc:sldChg>
      <pc:sldChg chg="modSp mod">
        <pc:chgData name="Ukwatta" userId="10951a6d-3610-4a87-8b75-8e5b3ed3f097" providerId="ADAL" clId="{47EC9945-6875-42A7-A238-9929C0B6050D}" dt="2022-03-04T18:00:04.944" v="30" actId="313"/>
        <pc:sldMkLst>
          <pc:docMk/>
          <pc:sldMk cId="3087911415" sldId="277"/>
        </pc:sldMkLst>
        <pc:spChg chg="mod">
          <ac:chgData name="Ukwatta" userId="10951a6d-3610-4a87-8b75-8e5b3ed3f097" providerId="ADAL" clId="{47EC9945-6875-42A7-A238-9929C0B6050D}" dt="2022-03-04T18:00:04.944" v="30" actId="313"/>
          <ac:spMkLst>
            <pc:docMk/>
            <pc:sldMk cId="3087911415" sldId="277"/>
            <ac:spMk id="1028" creationId="{00000000-0000-0000-0000-000000000000}"/>
          </ac:spMkLst>
        </pc:spChg>
      </pc:sldChg>
      <pc:sldChg chg="modSp mod">
        <pc:chgData name="Ukwatta" userId="10951a6d-3610-4a87-8b75-8e5b3ed3f097" providerId="ADAL" clId="{47EC9945-6875-42A7-A238-9929C0B6050D}" dt="2022-03-04T18:00:09.015" v="31" actId="313"/>
        <pc:sldMkLst>
          <pc:docMk/>
          <pc:sldMk cId="1097872466" sldId="278"/>
        </pc:sldMkLst>
        <pc:spChg chg="mod">
          <ac:chgData name="Ukwatta" userId="10951a6d-3610-4a87-8b75-8e5b3ed3f097" providerId="ADAL" clId="{47EC9945-6875-42A7-A238-9929C0B6050D}" dt="2022-03-04T18:00:09.015" v="31" actId="313"/>
          <ac:spMkLst>
            <pc:docMk/>
            <pc:sldMk cId="1097872466" sldId="278"/>
            <ac:spMk id="30723" creationId="{00000000-0000-0000-0000-000000000000}"/>
          </ac:spMkLst>
        </pc:spChg>
      </pc:sldChg>
      <pc:sldChg chg="modSp mod addAnim delAnim">
        <pc:chgData name="Ukwatta" userId="10951a6d-3610-4a87-8b75-8e5b3ed3f097" providerId="ADAL" clId="{47EC9945-6875-42A7-A238-9929C0B6050D}" dt="2022-03-04T18:00:19.301" v="34" actId="313"/>
        <pc:sldMkLst>
          <pc:docMk/>
          <pc:sldMk cId="1590108529" sldId="279"/>
        </pc:sldMkLst>
        <pc:spChg chg="mod">
          <ac:chgData name="Ukwatta" userId="10951a6d-3610-4a87-8b75-8e5b3ed3f097" providerId="ADAL" clId="{47EC9945-6875-42A7-A238-9929C0B6050D}" dt="2022-03-04T18:00:10.152" v="32" actId="313"/>
          <ac:spMkLst>
            <pc:docMk/>
            <pc:sldMk cId="1590108529" sldId="279"/>
            <ac:spMk id="2" creationId="{00000000-0000-0000-0000-000000000000}"/>
          </ac:spMkLst>
        </pc:spChg>
        <pc:graphicFrameChg chg="modGraphic">
          <ac:chgData name="Ukwatta" userId="10951a6d-3610-4a87-8b75-8e5b3ed3f097" providerId="ADAL" clId="{47EC9945-6875-42A7-A238-9929C0B6050D}" dt="2022-03-04T18:00:19.301" v="34" actId="313"/>
          <ac:graphicFrameMkLst>
            <pc:docMk/>
            <pc:sldMk cId="1590108529" sldId="279"/>
            <ac:graphicFrameMk id="4" creationId="{00000000-0000-0000-0000-000000000000}"/>
          </ac:graphicFrameMkLst>
        </pc:graphicFrameChg>
      </pc:sldChg>
      <pc:sldChg chg="modSp mod">
        <pc:chgData name="Ukwatta" userId="10951a6d-3610-4a87-8b75-8e5b3ed3f097" providerId="ADAL" clId="{47EC9945-6875-42A7-A238-9929C0B6050D}" dt="2022-03-04T18:00:26.997" v="37" actId="20577"/>
        <pc:sldMkLst>
          <pc:docMk/>
          <pc:sldMk cId="3125834190" sldId="280"/>
        </pc:sldMkLst>
        <pc:spChg chg="mod">
          <ac:chgData name="Ukwatta" userId="10951a6d-3610-4a87-8b75-8e5b3ed3f097" providerId="ADAL" clId="{47EC9945-6875-42A7-A238-9929C0B6050D}" dt="2022-03-04T18:00:26.997" v="37" actId="20577"/>
          <ac:spMkLst>
            <pc:docMk/>
            <pc:sldMk cId="3125834190" sldId="280"/>
            <ac:spMk id="326658" creationId="{00000000-0000-0000-0000-000000000000}"/>
          </ac:spMkLst>
        </pc:spChg>
      </pc:sldChg>
      <pc:sldChg chg="modSp mod">
        <pc:chgData name="Ukwatta" userId="10951a6d-3610-4a87-8b75-8e5b3ed3f097" providerId="ADAL" clId="{47EC9945-6875-42A7-A238-9929C0B6050D}" dt="2022-03-04T18:00:35.380" v="39" actId="20577"/>
        <pc:sldMkLst>
          <pc:docMk/>
          <pc:sldMk cId="1173156527" sldId="282"/>
        </pc:sldMkLst>
        <pc:spChg chg="mod">
          <ac:chgData name="Ukwatta" userId="10951a6d-3610-4a87-8b75-8e5b3ed3f097" providerId="ADAL" clId="{47EC9945-6875-42A7-A238-9929C0B6050D}" dt="2022-03-04T18:00:35.380" v="39" actId="20577"/>
          <ac:spMkLst>
            <pc:docMk/>
            <pc:sldMk cId="1173156527" sldId="282"/>
            <ac:spMk id="33795" creationId="{00000000-0000-0000-0000-000000000000}"/>
          </ac:spMkLst>
        </pc:spChg>
      </pc:sldChg>
      <pc:sldChg chg="modSp mod">
        <pc:chgData name="Ukwatta" userId="10951a6d-3610-4a87-8b75-8e5b3ed3f097" providerId="ADAL" clId="{47EC9945-6875-42A7-A238-9929C0B6050D}" dt="2022-03-04T18:00:37.079" v="40" actId="20577"/>
        <pc:sldMkLst>
          <pc:docMk/>
          <pc:sldMk cId="1786832362" sldId="283"/>
        </pc:sldMkLst>
        <pc:spChg chg="mod">
          <ac:chgData name="Ukwatta" userId="10951a6d-3610-4a87-8b75-8e5b3ed3f097" providerId="ADAL" clId="{47EC9945-6875-42A7-A238-9929C0B6050D}" dt="2022-03-04T18:00:37.079" v="40" actId="20577"/>
          <ac:spMkLst>
            <pc:docMk/>
            <pc:sldMk cId="1786832362" sldId="283"/>
            <ac:spMk id="34819" creationId="{00000000-0000-0000-0000-000000000000}"/>
          </ac:spMkLst>
        </pc:spChg>
      </pc:sldChg>
      <pc:sldChg chg="modSp mod">
        <pc:chgData name="Ukwatta" userId="10951a6d-3610-4a87-8b75-8e5b3ed3f097" providerId="ADAL" clId="{47EC9945-6875-42A7-A238-9929C0B6050D}" dt="2022-03-04T18:00:39.075" v="41" actId="20577"/>
        <pc:sldMkLst>
          <pc:docMk/>
          <pc:sldMk cId="2751243046" sldId="284"/>
        </pc:sldMkLst>
        <pc:spChg chg="mod">
          <ac:chgData name="Ukwatta" userId="10951a6d-3610-4a87-8b75-8e5b3ed3f097" providerId="ADAL" clId="{47EC9945-6875-42A7-A238-9929C0B6050D}" dt="2022-03-04T18:00:39.075" v="41" actId="20577"/>
          <ac:spMkLst>
            <pc:docMk/>
            <pc:sldMk cId="2751243046" sldId="284"/>
            <ac:spMk id="2" creationId="{00000000-0000-0000-0000-000000000000}"/>
          </ac:spMkLst>
        </pc:spChg>
      </pc:sldChg>
      <pc:sldChg chg="modSp mod">
        <pc:chgData name="Ukwatta" userId="10951a6d-3610-4a87-8b75-8e5b3ed3f097" providerId="ADAL" clId="{47EC9945-6875-42A7-A238-9929C0B6050D}" dt="2022-03-04T18:00:48.213" v="43" actId="20577"/>
        <pc:sldMkLst>
          <pc:docMk/>
          <pc:sldMk cId="3069286187" sldId="285"/>
        </pc:sldMkLst>
        <pc:spChg chg="mod">
          <ac:chgData name="Ukwatta" userId="10951a6d-3610-4a87-8b75-8e5b3ed3f097" providerId="ADAL" clId="{47EC9945-6875-42A7-A238-9929C0B6050D}" dt="2022-03-04T18:00:48.213" v="43" actId="20577"/>
          <ac:spMkLst>
            <pc:docMk/>
            <pc:sldMk cId="3069286187" sldId="285"/>
            <ac:spMk id="2" creationId="{00000000-0000-0000-0000-000000000000}"/>
          </ac:spMkLst>
        </pc:spChg>
      </pc:sldChg>
      <pc:sldChg chg="modSp mod">
        <pc:chgData name="Ukwatta" userId="10951a6d-3610-4a87-8b75-8e5b3ed3f097" providerId="ADAL" clId="{47EC9945-6875-42A7-A238-9929C0B6050D}" dt="2022-03-04T18:00:43.890" v="42" actId="20577"/>
        <pc:sldMkLst>
          <pc:docMk/>
          <pc:sldMk cId="1806608902" sldId="286"/>
        </pc:sldMkLst>
        <pc:spChg chg="mod">
          <ac:chgData name="Ukwatta" userId="10951a6d-3610-4a87-8b75-8e5b3ed3f097" providerId="ADAL" clId="{47EC9945-6875-42A7-A238-9929C0B6050D}" dt="2022-03-04T18:00:43.890" v="42" actId="20577"/>
          <ac:spMkLst>
            <pc:docMk/>
            <pc:sldMk cId="1806608902" sldId="286"/>
            <ac:spMk id="2" creationId="{00000000-0000-0000-0000-000000000000}"/>
          </ac:spMkLst>
        </pc:spChg>
      </pc:sldChg>
      <pc:sldChg chg="modSp mod">
        <pc:chgData name="Ukwatta" userId="10951a6d-3610-4a87-8b75-8e5b3ed3f097" providerId="ADAL" clId="{47EC9945-6875-42A7-A238-9929C0B6050D}" dt="2022-03-04T18:00:51.412" v="44" actId="20577"/>
        <pc:sldMkLst>
          <pc:docMk/>
          <pc:sldMk cId="3004076192" sldId="287"/>
        </pc:sldMkLst>
        <pc:spChg chg="mod">
          <ac:chgData name="Ukwatta" userId="10951a6d-3610-4a87-8b75-8e5b3ed3f097" providerId="ADAL" clId="{47EC9945-6875-42A7-A238-9929C0B6050D}" dt="2022-03-04T18:00:51.412" v="44" actId="20577"/>
          <ac:spMkLst>
            <pc:docMk/>
            <pc:sldMk cId="3004076192" sldId="287"/>
            <ac:spMk id="3076" creationId="{00000000-0000-0000-0000-000000000000}"/>
          </ac:spMkLst>
        </pc:spChg>
      </pc:sldChg>
      <pc:sldChg chg="modSp mod">
        <pc:chgData name="Ukwatta" userId="10951a6d-3610-4a87-8b75-8e5b3ed3f097" providerId="ADAL" clId="{47EC9945-6875-42A7-A238-9929C0B6050D}" dt="2022-03-04T18:00:56.587" v="46" actId="20577"/>
        <pc:sldMkLst>
          <pc:docMk/>
          <pc:sldMk cId="3410627033" sldId="288"/>
        </pc:sldMkLst>
        <pc:spChg chg="mod">
          <ac:chgData name="Ukwatta" userId="10951a6d-3610-4a87-8b75-8e5b3ed3f097" providerId="ADAL" clId="{47EC9945-6875-42A7-A238-9929C0B6050D}" dt="2022-03-04T18:00:56.587" v="46" actId="20577"/>
          <ac:spMkLst>
            <pc:docMk/>
            <pc:sldMk cId="3410627033" sldId="288"/>
            <ac:spMk id="38915" creationId="{00000000-0000-0000-0000-000000000000}"/>
          </ac:spMkLst>
        </pc:spChg>
      </pc:sldChg>
      <pc:sldChg chg="modSp mod">
        <pc:chgData name="Ukwatta" userId="10951a6d-3610-4a87-8b75-8e5b3ed3f097" providerId="ADAL" clId="{47EC9945-6875-42A7-A238-9929C0B6050D}" dt="2022-03-04T17:59:47.684" v="16" actId="313"/>
        <pc:sldMkLst>
          <pc:docMk/>
          <pc:sldMk cId="871299650" sldId="289"/>
        </pc:sldMkLst>
        <pc:spChg chg="mod">
          <ac:chgData name="Ukwatta" userId="10951a6d-3610-4a87-8b75-8e5b3ed3f097" providerId="ADAL" clId="{47EC9945-6875-42A7-A238-9929C0B6050D}" dt="2022-03-04T17:59:47.684" v="16" actId="313"/>
          <ac:spMkLst>
            <pc:docMk/>
            <pc:sldMk cId="871299650" sldId="289"/>
            <ac:spMk id="5122" creationId="{00000000-0000-0000-0000-000000000000}"/>
          </ac:spMkLst>
        </pc:spChg>
      </pc:sldChg>
      <pc:sldChg chg="modSp mod">
        <pc:chgData name="Ukwatta" userId="10951a6d-3610-4a87-8b75-8e5b3ed3f097" providerId="ADAL" clId="{47EC9945-6875-42A7-A238-9929C0B6050D}" dt="2022-03-04T17:59:48.539" v="17" actId="313"/>
        <pc:sldMkLst>
          <pc:docMk/>
          <pc:sldMk cId="2862946609" sldId="290"/>
        </pc:sldMkLst>
        <pc:spChg chg="mod">
          <ac:chgData name="Ukwatta" userId="10951a6d-3610-4a87-8b75-8e5b3ed3f097" providerId="ADAL" clId="{47EC9945-6875-42A7-A238-9929C0B6050D}" dt="2022-03-04T17:59:48.539" v="17" actId="313"/>
          <ac:spMkLst>
            <pc:docMk/>
            <pc:sldMk cId="2862946609" sldId="290"/>
            <ac:spMk id="39939" creationId="{00000000-0000-0000-0000-000000000000}"/>
          </ac:spMkLst>
        </pc:spChg>
      </pc:sldChg>
      <pc:sldChg chg="modSp mod">
        <pc:chgData name="Ukwatta" userId="10951a6d-3610-4a87-8b75-8e5b3ed3f097" providerId="ADAL" clId="{47EC9945-6875-42A7-A238-9929C0B6050D}" dt="2022-03-04T17:59:31.809" v="9" actId="313"/>
        <pc:sldMkLst>
          <pc:docMk/>
          <pc:sldMk cId="1077500243" sldId="291"/>
        </pc:sldMkLst>
        <pc:spChg chg="mod">
          <ac:chgData name="Ukwatta" userId="10951a6d-3610-4a87-8b75-8e5b3ed3f097" providerId="ADAL" clId="{47EC9945-6875-42A7-A238-9929C0B6050D}" dt="2022-03-04T17:59:31.809" v="9" actId="313"/>
          <ac:spMkLst>
            <pc:docMk/>
            <pc:sldMk cId="1077500243" sldId="291"/>
            <ac:spMk id="27652" creationId="{00000000-0000-0000-0000-000000000000}"/>
          </ac:spMkLst>
        </pc:spChg>
      </pc:sldChg>
      <pc:sldChg chg="modSp mod">
        <pc:chgData name="Ukwatta" userId="10951a6d-3610-4a87-8b75-8e5b3ed3f097" providerId="ADAL" clId="{47EC9945-6875-42A7-A238-9929C0B6050D}" dt="2022-03-04T17:59:26.285" v="4" actId="313"/>
        <pc:sldMkLst>
          <pc:docMk/>
          <pc:sldMk cId="2490640728" sldId="293"/>
        </pc:sldMkLst>
        <pc:spChg chg="mod">
          <ac:chgData name="Ukwatta" userId="10951a6d-3610-4a87-8b75-8e5b3ed3f097" providerId="ADAL" clId="{47EC9945-6875-42A7-A238-9929C0B6050D}" dt="2022-03-04T17:59:26.285" v="4" actId="313"/>
          <ac:spMkLst>
            <pc:docMk/>
            <pc:sldMk cId="2490640728" sldId="293"/>
            <ac:spMk id="20483" creationId="{00000000-0000-0000-0000-000000000000}"/>
          </ac:spMkLst>
        </pc:spChg>
      </pc:sldChg>
      <pc:sldChg chg="modSp mod">
        <pc:chgData name="Ukwatta" userId="10951a6d-3610-4a87-8b75-8e5b3ed3f097" providerId="ADAL" clId="{47EC9945-6875-42A7-A238-9929C0B6050D}" dt="2022-03-04T17:59:41.916" v="11" actId="313"/>
        <pc:sldMkLst>
          <pc:docMk/>
          <pc:sldMk cId="794420151" sldId="294"/>
        </pc:sldMkLst>
        <pc:spChg chg="mod">
          <ac:chgData name="Ukwatta" userId="10951a6d-3610-4a87-8b75-8e5b3ed3f097" providerId="ADAL" clId="{47EC9945-6875-42A7-A238-9929C0B6050D}" dt="2022-03-04T17:59:41.916" v="11" actId="313"/>
          <ac:spMkLst>
            <pc:docMk/>
            <pc:sldMk cId="794420151" sldId="294"/>
            <ac:spMk id="17411" creationId="{00000000-0000-0000-0000-000000000000}"/>
          </ac:spMkLst>
        </pc:spChg>
      </pc:sldChg>
      <pc:sldChg chg="modSp mod">
        <pc:chgData name="Ukwatta" userId="10951a6d-3610-4a87-8b75-8e5b3ed3f097" providerId="ADAL" clId="{47EC9945-6875-42A7-A238-9929C0B6050D}" dt="2022-03-04T17:59:42.760" v="12" actId="313"/>
        <pc:sldMkLst>
          <pc:docMk/>
          <pc:sldMk cId="889511822" sldId="295"/>
        </pc:sldMkLst>
        <pc:spChg chg="mod">
          <ac:chgData name="Ukwatta" userId="10951a6d-3610-4a87-8b75-8e5b3ed3f097" providerId="ADAL" clId="{47EC9945-6875-42A7-A238-9929C0B6050D}" dt="2022-03-04T17:59:42.760" v="12" actId="313"/>
          <ac:spMkLst>
            <pc:docMk/>
            <pc:sldMk cId="889511822" sldId="295"/>
            <ac:spMk id="18435" creationId="{00000000-0000-0000-0000-000000000000}"/>
          </ac:spMkLst>
        </pc:spChg>
      </pc:sldChg>
      <pc:sldChg chg="modSp mod">
        <pc:chgData name="Ukwatta" userId="10951a6d-3610-4a87-8b75-8e5b3ed3f097" providerId="ADAL" clId="{47EC9945-6875-42A7-A238-9929C0B6050D}" dt="2022-03-04T17:59:44.198" v="13" actId="313"/>
        <pc:sldMkLst>
          <pc:docMk/>
          <pc:sldMk cId="4280111875" sldId="296"/>
        </pc:sldMkLst>
        <pc:spChg chg="mod">
          <ac:chgData name="Ukwatta" userId="10951a6d-3610-4a87-8b75-8e5b3ed3f097" providerId="ADAL" clId="{47EC9945-6875-42A7-A238-9929C0B6050D}" dt="2022-03-04T17:59:44.198" v="13" actId="313"/>
          <ac:spMkLst>
            <pc:docMk/>
            <pc:sldMk cId="4280111875" sldId="296"/>
            <ac:spMk id="98306" creationId="{00000000-0000-0000-0000-000000000000}"/>
          </ac:spMkLst>
        </pc:spChg>
      </pc:sldChg>
      <pc:sldChg chg="modSp mod">
        <pc:chgData name="Ukwatta" userId="10951a6d-3610-4a87-8b75-8e5b3ed3f097" providerId="ADAL" clId="{47EC9945-6875-42A7-A238-9929C0B6050D}" dt="2022-03-04T17:59:20.053" v="2" actId="313"/>
        <pc:sldMkLst>
          <pc:docMk/>
          <pc:sldMk cId="3727029896" sldId="297"/>
        </pc:sldMkLst>
        <pc:spChg chg="mod">
          <ac:chgData name="Ukwatta" userId="10951a6d-3610-4a87-8b75-8e5b3ed3f097" providerId="ADAL" clId="{47EC9945-6875-42A7-A238-9929C0B6050D}" dt="2022-03-04T17:59:20.053" v="2" actId="313"/>
          <ac:spMkLst>
            <pc:docMk/>
            <pc:sldMk cId="3727029896" sldId="297"/>
            <ac:spMk id="20483" creationId="{00000000-0000-0000-0000-000000000000}"/>
          </ac:spMkLst>
        </pc:spChg>
      </pc:sldChg>
      <pc:sldChg chg="modSp mod">
        <pc:chgData name="Ukwatta" userId="10951a6d-3610-4a87-8b75-8e5b3ed3f097" providerId="ADAL" clId="{47EC9945-6875-42A7-A238-9929C0B6050D}" dt="2022-03-04T17:59:27.682" v="5" actId="313"/>
        <pc:sldMkLst>
          <pc:docMk/>
          <pc:sldMk cId="110208817" sldId="298"/>
        </pc:sldMkLst>
        <pc:spChg chg="mod">
          <ac:chgData name="Ukwatta" userId="10951a6d-3610-4a87-8b75-8e5b3ed3f097" providerId="ADAL" clId="{47EC9945-6875-42A7-A238-9929C0B6050D}" dt="2022-03-04T17:59:27.682" v="5" actId="313"/>
          <ac:spMkLst>
            <pc:docMk/>
            <pc:sldMk cId="110208817" sldId="298"/>
            <ac:spMk id="20483" creationId="{00000000-0000-0000-0000-000000000000}"/>
          </ac:spMkLst>
        </pc:spChg>
      </pc:sldChg>
      <pc:sldChg chg="modSp mod">
        <pc:chgData name="Ukwatta" userId="10951a6d-3610-4a87-8b75-8e5b3ed3f097" providerId="ADAL" clId="{47EC9945-6875-42A7-A238-9929C0B6050D}" dt="2022-03-04T17:59:29.547" v="7" actId="313"/>
        <pc:sldMkLst>
          <pc:docMk/>
          <pc:sldMk cId="306105786" sldId="299"/>
        </pc:sldMkLst>
        <pc:spChg chg="mod">
          <ac:chgData name="Ukwatta" userId="10951a6d-3610-4a87-8b75-8e5b3ed3f097" providerId="ADAL" clId="{47EC9945-6875-42A7-A238-9929C0B6050D}" dt="2022-03-04T17:59:29.547" v="7" actId="313"/>
          <ac:spMkLst>
            <pc:docMk/>
            <pc:sldMk cId="306105786" sldId="299"/>
            <ac:spMk id="20483" creationId="{00000000-0000-0000-0000-000000000000}"/>
          </ac:spMkLst>
        </pc:spChg>
      </pc:sldChg>
      <pc:sldChg chg="modSp mod">
        <pc:chgData name="Ukwatta" userId="10951a6d-3610-4a87-8b75-8e5b3ed3f097" providerId="ADAL" clId="{47EC9945-6875-42A7-A238-9929C0B6050D}" dt="2022-03-04T17:59:30.429" v="8" actId="313"/>
        <pc:sldMkLst>
          <pc:docMk/>
          <pc:sldMk cId="2953693551" sldId="300"/>
        </pc:sldMkLst>
        <pc:spChg chg="mod">
          <ac:chgData name="Ukwatta" userId="10951a6d-3610-4a87-8b75-8e5b3ed3f097" providerId="ADAL" clId="{47EC9945-6875-42A7-A238-9929C0B6050D}" dt="2022-03-04T17:59:30.429" v="8" actId="313"/>
          <ac:spMkLst>
            <pc:docMk/>
            <pc:sldMk cId="2953693551" sldId="300"/>
            <ac:spMk id="20483" creationId="{00000000-0000-0000-0000-000000000000}"/>
          </ac:spMkLst>
        </pc:spChg>
      </pc:sldChg>
      <pc:sldChg chg="modSp mod">
        <pc:chgData name="Ukwatta" userId="10951a6d-3610-4a87-8b75-8e5b3ed3f097" providerId="ADAL" clId="{47EC9945-6875-42A7-A238-9929C0B6050D}" dt="2022-03-04T18:00:54.703" v="45" actId="20577"/>
        <pc:sldMkLst>
          <pc:docMk/>
          <pc:sldMk cId="258974723" sldId="301"/>
        </pc:sldMkLst>
        <pc:spChg chg="mod">
          <ac:chgData name="Ukwatta" userId="10951a6d-3610-4a87-8b75-8e5b3ed3f097" providerId="ADAL" clId="{47EC9945-6875-42A7-A238-9929C0B6050D}" dt="2022-03-04T18:00:54.703" v="45" actId="20577"/>
          <ac:spMkLst>
            <pc:docMk/>
            <pc:sldMk cId="258974723" sldId="301"/>
            <ac:spMk id="20483" creationId="{00000000-0000-0000-0000-000000000000}"/>
          </ac:spMkLst>
        </pc:spChg>
      </pc:sldChg>
      <pc:sldChg chg="modSp mod">
        <pc:chgData name="Ukwatta" userId="10951a6d-3610-4a87-8b75-8e5b3ed3f097" providerId="ADAL" clId="{47EC9945-6875-42A7-A238-9929C0B6050D}" dt="2022-03-04T18:01:23.410" v="48" actId="20577"/>
        <pc:sldMkLst>
          <pc:docMk/>
          <pc:sldMk cId="209740886" sldId="302"/>
        </pc:sldMkLst>
        <pc:spChg chg="mod">
          <ac:chgData name="Ukwatta" userId="10951a6d-3610-4a87-8b75-8e5b3ed3f097" providerId="ADAL" clId="{47EC9945-6875-42A7-A238-9929C0B6050D}" dt="2022-03-04T18:01:20.146" v="47" actId="20577"/>
          <ac:spMkLst>
            <pc:docMk/>
            <pc:sldMk cId="209740886" sldId="302"/>
            <ac:spMk id="2" creationId="{00000000-0000-0000-0000-000000000000}"/>
          </ac:spMkLst>
        </pc:spChg>
        <pc:spChg chg="mod">
          <ac:chgData name="Ukwatta" userId="10951a6d-3610-4a87-8b75-8e5b3ed3f097" providerId="ADAL" clId="{47EC9945-6875-42A7-A238-9929C0B6050D}" dt="2022-03-04T18:01:23.410" v="48" actId="20577"/>
          <ac:spMkLst>
            <pc:docMk/>
            <pc:sldMk cId="209740886" sldId="302"/>
            <ac:spMk id="4" creationId="{00000000-0000-0000-0000-000000000000}"/>
          </ac:spMkLst>
        </pc:spChg>
      </pc:sldChg>
      <pc:sldChg chg="modSp mod">
        <pc:chgData name="Ukwatta" userId="10951a6d-3610-4a87-8b75-8e5b3ed3f097" providerId="ADAL" clId="{47EC9945-6875-42A7-A238-9929C0B6050D}" dt="2022-03-04T17:59:28.641" v="6" actId="313"/>
        <pc:sldMkLst>
          <pc:docMk/>
          <pc:sldMk cId="1690963363" sldId="303"/>
        </pc:sldMkLst>
        <pc:spChg chg="mod">
          <ac:chgData name="Ukwatta" userId="10951a6d-3610-4a87-8b75-8e5b3ed3f097" providerId="ADAL" clId="{47EC9945-6875-42A7-A238-9929C0B6050D}" dt="2022-03-04T17:59:28.641" v="6" actId="313"/>
          <ac:spMkLst>
            <pc:docMk/>
            <pc:sldMk cId="1690963363" sldId="303"/>
            <ac:spMk id="20483" creationId="{00000000-0000-0000-0000-000000000000}"/>
          </ac:spMkLst>
        </pc:spChg>
      </pc:sldChg>
      <pc:sldChg chg="modSp mod">
        <pc:chgData name="Ukwatta" userId="10951a6d-3610-4a87-8b75-8e5b3ed3f097" providerId="ADAL" clId="{47EC9945-6875-42A7-A238-9929C0B6050D}" dt="2022-03-04T17:59:50.223" v="19" actId="313"/>
        <pc:sldMkLst>
          <pc:docMk/>
          <pc:sldMk cId="3769475754" sldId="304"/>
        </pc:sldMkLst>
        <pc:spChg chg="mod">
          <ac:chgData name="Ukwatta" userId="10951a6d-3610-4a87-8b75-8e5b3ed3f097" providerId="ADAL" clId="{47EC9945-6875-42A7-A238-9929C0B6050D}" dt="2022-03-04T17:59:50.223" v="19" actId="313"/>
          <ac:spMkLst>
            <pc:docMk/>
            <pc:sldMk cId="3769475754" sldId="304"/>
            <ac:spMk id="20483" creationId="{00000000-0000-0000-0000-000000000000}"/>
          </ac:spMkLst>
        </pc:spChg>
      </pc:sldChg>
      <pc:sldChg chg="modSp mod">
        <pc:chgData name="Ukwatta" userId="10951a6d-3610-4a87-8b75-8e5b3ed3f097" providerId="ADAL" clId="{47EC9945-6875-42A7-A238-9929C0B6050D}" dt="2022-03-04T18:02:04.984" v="56" actId="20577"/>
        <pc:sldMkLst>
          <pc:docMk/>
          <pc:sldMk cId="1780898448" sldId="305"/>
        </pc:sldMkLst>
        <pc:spChg chg="mod">
          <ac:chgData name="Ukwatta" userId="10951a6d-3610-4a87-8b75-8e5b3ed3f097" providerId="ADAL" clId="{47EC9945-6875-42A7-A238-9929C0B6050D}" dt="2022-03-04T18:01:35.140" v="50" actId="20577"/>
          <ac:spMkLst>
            <pc:docMk/>
            <pc:sldMk cId="1780898448" sldId="305"/>
            <ac:spMk id="2" creationId="{00000000-0000-0000-0000-000000000000}"/>
          </ac:spMkLst>
        </pc:spChg>
        <pc:spChg chg="mod">
          <ac:chgData name="Ukwatta" userId="10951a6d-3610-4a87-8b75-8e5b3ed3f097" providerId="ADAL" clId="{47EC9945-6875-42A7-A238-9929C0B6050D}" dt="2022-03-04T18:02:04.984" v="56" actId="20577"/>
          <ac:spMkLst>
            <pc:docMk/>
            <pc:sldMk cId="1780898448" sldId="305"/>
            <ac:spMk id="4" creationId="{00000000-0000-0000-0000-000000000000}"/>
          </ac:spMkLst>
        </pc:spChg>
      </pc:sldChg>
      <pc:sldChg chg="modSp mod">
        <pc:chgData name="Ukwatta" userId="10951a6d-3610-4a87-8b75-8e5b3ed3f097" providerId="ADAL" clId="{47EC9945-6875-42A7-A238-9929C0B6050D}" dt="2022-03-04T17:58:10.753" v="0" actId="20577"/>
        <pc:sldMkLst>
          <pc:docMk/>
          <pc:sldMk cId="901288107" sldId="306"/>
        </pc:sldMkLst>
        <pc:spChg chg="mod">
          <ac:chgData name="Ukwatta" userId="10951a6d-3610-4a87-8b75-8e5b3ed3f097" providerId="ADAL" clId="{47EC9945-6875-42A7-A238-9929C0B6050D}" dt="2022-03-04T17:58:10.753" v="0" actId="20577"/>
          <ac:spMkLst>
            <pc:docMk/>
            <pc:sldMk cId="901288107" sldId="306"/>
            <ac:spMk id="13314" creationId="{00000000-0000-0000-0000-000000000000}"/>
          </ac:spMkLst>
        </pc:spChg>
      </pc:sldChg>
      <pc:sldChg chg="modSp mod">
        <pc:chgData name="Ukwatta" userId="10951a6d-3610-4a87-8b75-8e5b3ed3f097" providerId="ADAL" clId="{47EC9945-6875-42A7-A238-9929C0B6050D}" dt="2022-03-04T17:59:00" v="1" actId="20577"/>
        <pc:sldMkLst>
          <pc:docMk/>
          <pc:sldMk cId="1329236459" sldId="310"/>
        </pc:sldMkLst>
        <pc:spChg chg="mod">
          <ac:chgData name="Ukwatta" userId="10951a6d-3610-4a87-8b75-8e5b3ed3f097" providerId="ADAL" clId="{47EC9945-6875-42A7-A238-9929C0B6050D}" dt="2022-03-04T17:59:00" v="1" actId="20577"/>
          <ac:spMkLst>
            <pc:docMk/>
            <pc:sldMk cId="1329236459" sldId="310"/>
            <ac:spMk id="2" creationId="{00000000-0000-0000-0000-000000000000}"/>
          </ac:spMkLst>
        </pc:spChg>
      </pc:sldChg>
      <pc:sldChg chg="modSp mod">
        <pc:chgData name="Ukwatta" userId="10951a6d-3610-4a87-8b75-8e5b3ed3f097" providerId="ADAL" clId="{47EC9945-6875-42A7-A238-9929C0B6050D}" dt="2022-03-04T17:59:40.478" v="10" actId="313"/>
        <pc:sldMkLst>
          <pc:docMk/>
          <pc:sldMk cId="481278177" sldId="311"/>
        </pc:sldMkLst>
        <pc:spChg chg="mod">
          <ac:chgData name="Ukwatta" userId="10951a6d-3610-4a87-8b75-8e5b3ed3f097" providerId="ADAL" clId="{47EC9945-6875-42A7-A238-9929C0B6050D}" dt="2022-03-04T17:59:40.478" v="10" actId="313"/>
          <ac:spMkLst>
            <pc:docMk/>
            <pc:sldMk cId="481278177" sldId="311"/>
            <ac:spMk id="2" creationId="{00000000-0000-0000-0000-000000000000}"/>
          </ac:spMkLst>
        </pc:spChg>
      </pc:sldChg>
      <pc:sldChg chg="modSp mod">
        <pc:chgData name="Ukwatta" userId="10951a6d-3610-4a87-8b75-8e5b3ed3f097" providerId="ADAL" clId="{47EC9945-6875-42A7-A238-9929C0B6050D}" dt="2022-03-04T17:59:55.793" v="21" actId="313"/>
        <pc:sldMkLst>
          <pc:docMk/>
          <pc:sldMk cId="3472780026" sldId="312"/>
        </pc:sldMkLst>
        <pc:spChg chg="mod">
          <ac:chgData name="Ukwatta" userId="10951a6d-3610-4a87-8b75-8e5b3ed3f097" providerId="ADAL" clId="{47EC9945-6875-42A7-A238-9929C0B6050D}" dt="2022-03-04T17:59:55.793" v="21" actId="313"/>
          <ac:spMkLst>
            <pc:docMk/>
            <pc:sldMk cId="3472780026" sldId="312"/>
            <ac:spMk id="2" creationId="{00000000-0000-0000-0000-000000000000}"/>
          </ac:spMkLst>
        </pc:spChg>
      </pc:sldChg>
      <pc:sldChg chg="modSp mod">
        <pc:chgData name="Ukwatta" userId="10951a6d-3610-4a87-8b75-8e5b3ed3f097" providerId="ADAL" clId="{47EC9945-6875-42A7-A238-9929C0B6050D}" dt="2022-03-04T18:00:33.008" v="38" actId="20577"/>
        <pc:sldMkLst>
          <pc:docMk/>
          <pc:sldMk cId="792886748" sldId="313"/>
        </pc:sldMkLst>
        <pc:spChg chg="mod">
          <ac:chgData name="Ukwatta" userId="10951a6d-3610-4a87-8b75-8e5b3ed3f097" providerId="ADAL" clId="{47EC9945-6875-42A7-A238-9929C0B6050D}" dt="2022-03-04T18:00:33.008" v="38" actId="20577"/>
          <ac:spMkLst>
            <pc:docMk/>
            <pc:sldMk cId="792886748" sldId="313"/>
            <ac:spMk id="2" creationId="{00000000-0000-0000-0000-000000000000}"/>
          </ac:spMkLst>
        </pc:spChg>
      </pc:sldChg>
      <pc:sldChg chg="modSp mod">
        <pc:chgData name="Ukwatta" userId="10951a6d-3610-4a87-8b75-8e5b3ed3f097" providerId="ADAL" clId="{47EC9945-6875-42A7-A238-9929C0B6050D}" dt="2022-03-04T18:01:57.316" v="54" actId="20577"/>
        <pc:sldMkLst>
          <pc:docMk/>
          <pc:sldMk cId="1434453188" sldId="315"/>
        </pc:sldMkLst>
        <pc:spChg chg="mod">
          <ac:chgData name="Ukwatta" userId="10951a6d-3610-4a87-8b75-8e5b3ed3f097" providerId="ADAL" clId="{47EC9945-6875-42A7-A238-9929C0B6050D}" dt="2022-03-04T18:01:54.164" v="52" actId="20577"/>
          <ac:spMkLst>
            <pc:docMk/>
            <pc:sldMk cId="1434453188" sldId="315"/>
            <ac:spMk id="2" creationId="{00000000-0000-0000-0000-000000000000}"/>
          </ac:spMkLst>
        </pc:spChg>
        <pc:spChg chg="mod">
          <ac:chgData name="Ukwatta" userId="10951a6d-3610-4a87-8b75-8e5b3ed3f097" providerId="ADAL" clId="{47EC9945-6875-42A7-A238-9929C0B6050D}" dt="2022-03-04T18:01:57.316" v="54" actId="20577"/>
          <ac:spMkLst>
            <pc:docMk/>
            <pc:sldMk cId="1434453188" sldId="315"/>
            <ac:spMk id="4" creationId="{00000000-0000-0000-0000-000000000000}"/>
          </ac:spMkLst>
        </pc:spChg>
      </pc:sldChg>
    </pc:docChg>
  </pc:docChgLst>
  <pc:docChgLst>
    <pc:chgData name="Jayarathna, Sampath" userId="10951a6d-3610-4a87-8b75-8e5b3ed3f097" providerId="ADAL" clId="{1F53F350-FE79-4AFB-9F7E-5E5574C5B8DE}"/>
    <pc:docChg chg="modSld">
      <pc:chgData name="Jayarathna, Sampath" userId="10951a6d-3610-4a87-8b75-8e5b3ed3f097" providerId="ADAL" clId="{1F53F350-FE79-4AFB-9F7E-5E5574C5B8DE}" dt="2022-10-27T22:24:01.957" v="5" actId="20577"/>
      <pc:docMkLst>
        <pc:docMk/>
      </pc:docMkLst>
      <pc:sldChg chg="modSp mod">
        <pc:chgData name="Jayarathna, Sampath" userId="10951a6d-3610-4a87-8b75-8e5b3ed3f097" providerId="ADAL" clId="{1F53F350-FE79-4AFB-9F7E-5E5574C5B8DE}" dt="2022-10-20T23:00:47.395" v="2" actId="1076"/>
        <pc:sldMkLst>
          <pc:docMk/>
          <pc:sldMk cId="1590108529" sldId="279"/>
        </pc:sldMkLst>
        <pc:spChg chg="mod">
          <ac:chgData name="Jayarathna, Sampath" userId="10951a6d-3610-4a87-8b75-8e5b3ed3f097" providerId="ADAL" clId="{1F53F350-FE79-4AFB-9F7E-5E5574C5B8DE}" dt="2022-10-20T23:00:47.395" v="2" actId="1076"/>
          <ac:spMkLst>
            <pc:docMk/>
            <pc:sldMk cId="1590108529" sldId="279"/>
            <ac:spMk id="5" creationId="{00000000-0000-0000-0000-000000000000}"/>
          </ac:spMkLst>
        </pc:spChg>
      </pc:sldChg>
      <pc:sldChg chg="modSp mod">
        <pc:chgData name="Jayarathna, Sampath" userId="10951a6d-3610-4a87-8b75-8e5b3ed3f097" providerId="ADAL" clId="{1F53F350-FE79-4AFB-9F7E-5E5574C5B8DE}" dt="2022-10-20T14:27:29.418" v="0" actId="1076"/>
        <pc:sldMkLst>
          <pc:docMk/>
          <pc:sldMk cId="3769475754" sldId="304"/>
        </pc:sldMkLst>
        <pc:picChg chg="mod">
          <ac:chgData name="Jayarathna, Sampath" userId="10951a6d-3610-4a87-8b75-8e5b3ed3f097" providerId="ADAL" clId="{1F53F350-FE79-4AFB-9F7E-5E5574C5B8DE}" dt="2022-10-20T14:27:29.418" v="0" actId="1076"/>
          <ac:picMkLst>
            <pc:docMk/>
            <pc:sldMk cId="3769475754" sldId="304"/>
            <ac:picMk id="5" creationId="{00000000-0000-0000-0000-000000000000}"/>
          </ac:picMkLst>
        </pc:picChg>
      </pc:sldChg>
      <pc:sldChg chg="modSp mod">
        <pc:chgData name="Jayarathna, Sampath" userId="10951a6d-3610-4a87-8b75-8e5b3ed3f097" providerId="ADAL" clId="{1F53F350-FE79-4AFB-9F7E-5E5574C5B8DE}" dt="2022-10-27T22:24:01.957" v="5" actId="20577"/>
        <pc:sldMkLst>
          <pc:docMk/>
          <pc:sldMk cId="1434453188" sldId="315"/>
        </pc:sldMkLst>
        <pc:spChg chg="mod">
          <ac:chgData name="Jayarathna, Sampath" userId="10951a6d-3610-4a87-8b75-8e5b3ed3f097" providerId="ADAL" clId="{1F53F350-FE79-4AFB-9F7E-5E5574C5B8DE}" dt="2022-10-27T22:24:01.957" v="5" actId="20577"/>
          <ac:spMkLst>
            <pc:docMk/>
            <pc:sldMk cId="1434453188" sldId="315"/>
            <ac:spMk id="3" creationId="{00000000-0000-0000-0000-000000000000}"/>
          </ac:spMkLst>
        </pc:spChg>
      </pc:sldChg>
    </pc:docChg>
  </pc:docChgLst>
  <pc:docChgLst>
    <pc:chgData name="Jayarathna, Sampath" userId="10951a6d-3610-4a87-8b75-8e5b3ed3f097" providerId="ADAL" clId="{AE8DC542-DC42-48BD-8602-022AC56CB845}"/>
    <pc:docChg chg="undo custSel modSld modMainMaster modNotesMaster">
      <pc:chgData name="Jayarathna, Sampath" userId="10951a6d-3610-4a87-8b75-8e5b3ed3f097" providerId="ADAL" clId="{AE8DC542-DC42-48BD-8602-022AC56CB845}" dt="2021-11-16T15:51:44.287" v="57" actId="20578"/>
      <pc:docMkLst>
        <pc:docMk/>
      </pc:docMkLst>
      <pc:sldChg chg="modSp modNotes">
        <pc:chgData name="Jayarathna, Sampath" userId="10951a6d-3610-4a87-8b75-8e5b3ed3f097" providerId="ADAL" clId="{AE8DC542-DC42-48BD-8602-022AC56CB845}" dt="2021-11-04T17:02:34.081" v="0"/>
        <pc:sldMkLst>
          <pc:docMk/>
          <pc:sldMk cId="1044149337" sldId="261"/>
        </pc:sldMkLst>
        <pc:spChg chg="mod">
          <ac:chgData name="Jayarathna, Sampath" userId="10951a6d-3610-4a87-8b75-8e5b3ed3f097" providerId="ADAL" clId="{AE8DC542-DC42-48BD-8602-022AC56CB845}" dt="2021-11-04T17:02:34.081" v="0"/>
          <ac:spMkLst>
            <pc:docMk/>
            <pc:sldMk cId="1044149337" sldId="261"/>
            <ac:spMk id="2" creationId="{00000000-0000-0000-0000-000000000000}"/>
          </ac:spMkLst>
        </pc:spChg>
        <pc:spChg chg="mod">
          <ac:chgData name="Jayarathna, Sampath" userId="10951a6d-3610-4a87-8b75-8e5b3ed3f097" providerId="ADAL" clId="{AE8DC542-DC42-48BD-8602-022AC56CB845}" dt="2021-11-04T17:02:34.081" v="0"/>
          <ac:spMkLst>
            <pc:docMk/>
            <pc:sldMk cId="1044149337" sldId="261"/>
            <ac:spMk id="20483" creationId="{00000000-0000-0000-0000-000000000000}"/>
          </ac:spMkLst>
        </pc:spChg>
        <pc:spChg chg="mod">
          <ac:chgData name="Jayarathna, Sampath" userId="10951a6d-3610-4a87-8b75-8e5b3ed3f097" providerId="ADAL" clId="{AE8DC542-DC42-48BD-8602-022AC56CB845}" dt="2021-11-04T17:02:34.081" v="0"/>
          <ac:spMkLst>
            <pc:docMk/>
            <pc:sldMk cId="1044149337" sldId="261"/>
            <ac:spMk id="20484" creationId="{00000000-0000-0000-0000-000000000000}"/>
          </ac:spMkLst>
        </pc:spChg>
      </pc:sldChg>
      <pc:sldChg chg="modSp modNotes">
        <pc:chgData name="Jayarathna, Sampath" userId="10951a6d-3610-4a87-8b75-8e5b3ed3f097" providerId="ADAL" clId="{AE8DC542-DC42-48BD-8602-022AC56CB845}" dt="2021-11-04T17:02:34.081" v="0"/>
        <pc:sldMkLst>
          <pc:docMk/>
          <pc:sldMk cId="297961934" sldId="262"/>
        </pc:sldMkLst>
        <pc:spChg chg="mod">
          <ac:chgData name="Jayarathna, Sampath" userId="10951a6d-3610-4a87-8b75-8e5b3ed3f097" providerId="ADAL" clId="{AE8DC542-DC42-48BD-8602-022AC56CB845}" dt="2021-11-04T17:02:34.081" v="0"/>
          <ac:spMkLst>
            <pc:docMk/>
            <pc:sldMk cId="297961934" sldId="262"/>
            <ac:spMk id="2" creationId="{00000000-0000-0000-0000-000000000000}"/>
          </ac:spMkLst>
        </pc:spChg>
        <pc:spChg chg="mod">
          <ac:chgData name="Jayarathna, Sampath" userId="10951a6d-3610-4a87-8b75-8e5b3ed3f097" providerId="ADAL" clId="{AE8DC542-DC42-48BD-8602-022AC56CB845}" dt="2021-11-04T17:02:34.081" v="0"/>
          <ac:spMkLst>
            <pc:docMk/>
            <pc:sldMk cId="297961934" sldId="262"/>
            <ac:spMk id="21507" creationId="{00000000-0000-0000-0000-000000000000}"/>
          </ac:spMkLst>
        </pc:spChg>
        <pc:spChg chg="mod">
          <ac:chgData name="Jayarathna, Sampath" userId="10951a6d-3610-4a87-8b75-8e5b3ed3f097" providerId="ADAL" clId="{AE8DC542-DC42-48BD-8602-022AC56CB845}" dt="2021-11-04T17:02:34.081" v="0"/>
          <ac:spMkLst>
            <pc:docMk/>
            <pc:sldMk cId="297961934" sldId="262"/>
            <ac:spMk id="21508" creationId="{00000000-0000-0000-0000-000000000000}"/>
          </ac:spMkLst>
        </pc:spChg>
      </pc:sldChg>
      <pc:sldChg chg="modSp">
        <pc:chgData name="Jayarathna, Sampath" userId="10951a6d-3610-4a87-8b75-8e5b3ed3f097" providerId="ADAL" clId="{AE8DC542-DC42-48BD-8602-022AC56CB845}" dt="2021-11-04T17:02:34.081" v="0"/>
        <pc:sldMkLst>
          <pc:docMk/>
          <pc:sldMk cId="3309577724" sldId="263"/>
        </pc:sldMkLst>
        <pc:spChg chg="mod">
          <ac:chgData name="Jayarathna, Sampath" userId="10951a6d-3610-4a87-8b75-8e5b3ed3f097" providerId="ADAL" clId="{AE8DC542-DC42-48BD-8602-022AC56CB845}" dt="2021-11-04T17:02:34.081" v="0"/>
          <ac:spMkLst>
            <pc:docMk/>
            <pc:sldMk cId="3309577724" sldId="263"/>
            <ac:spMk id="2" creationId="{00000000-0000-0000-0000-000000000000}"/>
          </ac:spMkLst>
        </pc:spChg>
        <pc:spChg chg="mod">
          <ac:chgData name="Jayarathna, Sampath" userId="10951a6d-3610-4a87-8b75-8e5b3ed3f097" providerId="ADAL" clId="{AE8DC542-DC42-48BD-8602-022AC56CB845}" dt="2021-11-04T17:02:34.081" v="0"/>
          <ac:spMkLst>
            <pc:docMk/>
            <pc:sldMk cId="3309577724" sldId="263"/>
            <ac:spMk id="3" creationId="{00000000-0000-0000-0000-000000000000}"/>
          </ac:spMkLst>
        </pc:spChg>
        <pc:spChg chg="mod">
          <ac:chgData name="Jayarathna, Sampath" userId="10951a6d-3610-4a87-8b75-8e5b3ed3f097" providerId="ADAL" clId="{AE8DC542-DC42-48BD-8602-022AC56CB845}" dt="2021-11-04T17:02:34.081" v="0"/>
          <ac:spMkLst>
            <pc:docMk/>
            <pc:sldMk cId="3309577724" sldId="263"/>
            <ac:spMk id="6" creationId="{00000000-0000-0000-0000-000000000000}"/>
          </ac:spMkLst>
        </pc:spChg>
      </pc:sldChg>
      <pc:sldChg chg="modSp">
        <pc:chgData name="Jayarathna, Sampath" userId="10951a6d-3610-4a87-8b75-8e5b3ed3f097" providerId="ADAL" clId="{AE8DC542-DC42-48BD-8602-022AC56CB845}" dt="2021-11-04T17:02:34.081" v="0"/>
        <pc:sldMkLst>
          <pc:docMk/>
          <pc:sldMk cId="736195129" sldId="264"/>
        </pc:sldMkLst>
        <pc:spChg chg="mod">
          <ac:chgData name="Jayarathna, Sampath" userId="10951a6d-3610-4a87-8b75-8e5b3ed3f097" providerId="ADAL" clId="{AE8DC542-DC42-48BD-8602-022AC56CB845}" dt="2021-11-04T17:02:34.081" v="0"/>
          <ac:spMkLst>
            <pc:docMk/>
            <pc:sldMk cId="736195129" sldId="264"/>
            <ac:spMk id="2"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3"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4"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5"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7"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10"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13"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16"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19"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22"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25"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28"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31"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34"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37"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40"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43"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47"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49"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50"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57"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58" creationId="{00000000-0000-0000-0000-000000000000}"/>
          </ac:spMkLst>
        </pc:spChg>
        <pc:spChg chg="mod">
          <ac:chgData name="Jayarathna, Sampath" userId="10951a6d-3610-4a87-8b75-8e5b3ed3f097" providerId="ADAL" clId="{AE8DC542-DC42-48BD-8602-022AC56CB845}" dt="2021-11-04T17:02:34.081" v="0"/>
          <ac:spMkLst>
            <pc:docMk/>
            <pc:sldMk cId="736195129" sldId="264"/>
            <ac:spMk id="62" creationId="{00000000-0000-0000-0000-000000000000}"/>
          </ac:spMkLst>
        </pc:spChg>
        <pc:grpChg chg="mod">
          <ac:chgData name="Jayarathna, Sampath" userId="10951a6d-3610-4a87-8b75-8e5b3ed3f097" providerId="ADAL" clId="{AE8DC542-DC42-48BD-8602-022AC56CB845}" dt="2021-11-04T17:02:34.081" v="0"/>
          <ac:grpSpMkLst>
            <pc:docMk/>
            <pc:sldMk cId="736195129" sldId="264"/>
            <ac:grpSpMk id="6"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9"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12"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15"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18"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21"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24"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27"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30"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33"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36"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39" creationId="{00000000-0000-0000-0000-000000000000}"/>
          </ac:grpSpMkLst>
        </pc:grpChg>
        <pc:grpChg chg="mod">
          <ac:chgData name="Jayarathna, Sampath" userId="10951a6d-3610-4a87-8b75-8e5b3ed3f097" providerId="ADAL" clId="{AE8DC542-DC42-48BD-8602-022AC56CB845}" dt="2021-11-04T17:02:34.081" v="0"/>
          <ac:grpSpMkLst>
            <pc:docMk/>
            <pc:sldMk cId="736195129" sldId="264"/>
            <ac:grpSpMk id="42" creationId="{00000000-0000-0000-0000-000000000000}"/>
          </ac:grpSpMkLst>
        </pc:grpChg>
        <pc:cxnChg chg="mod">
          <ac:chgData name="Jayarathna, Sampath" userId="10951a6d-3610-4a87-8b75-8e5b3ed3f097" providerId="ADAL" clId="{AE8DC542-DC42-48BD-8602-022AC56CB845}" dt="2021-11-04T17:02:34.081" v="0"/>
          <ac:cxnSpMkLst>
            <pc:docMk/>
            <pc:sldMk cId="736195129" sldId="264"/>
            <ac:cxnSpMk id="8"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11"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14"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17"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20"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23"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26"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29"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32"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35"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38"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41"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44"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52"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54"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60" creationId="{00000000-0000-0000-0000-000000000000}"/>
          </ac:cxnSpMkLst>
        </pc:cxnChg>
        <pc:cxnChg chg="mod">
          <ac:chgData name="Jayarathna, Sampath" userId="10951a6d-3610-4a87-8b75-8e5b3ed3f097" providerId="ADAL" clId="{AE8DC542-DC42-48BD-8602-022AC56CB845}" dt="2021-11-04T17:02:34.081" v="0"/>
          <ac:cxnSpMkLst>
            <pc:docMk/>
            <pc:sldMk cId="736195129" sldId="264"/>
            <ac:cxnSpMk id="61" creationId="{00000000-0000-0000-0000-000000000000}"/>
          </ac:cxnSpMkLst>
        </pc:cxnChg>
      </pc:sldChg>
      <pc:sldChg chg="modSp modNotes">
        <pc:chgData name="Jayarathna, Sampath" userId="10951a6d-3610-4a87-8b75-8e5b3ed3f097" providerId="ADAL" clId="{AE8DC542-DC42-48BD-8602-022AC56CB845}" dt="2021-11-04T17:02:34.081" v="0"/>
        <pc:sldMkLst>
          <pc:docMk/>
          <pc:sldMk cId="3022796288" sldId="265"/>
        </pc:sldMkLst>
        <pc:spChg chg="mod">
          <ac:chgData name="Jayarathna, Sampath" userId="10951a6d-3610-4a87-8b75-8e5b3ed3f097" providerId="ADAL" clId="{AE8DC542-DC42-48BD-8602-022AC56CB845}" dt="2021-11-04T17:02:34.081" v="0"/>
          <ac:spMkLst>
            <pc:docMk/>
            <pc:sldMk cId="3022796288" sldId="265"/>
            <ac:spMk id="2" creationId="{00000000-0000-0000-0000-000000000000}"/>
          </ac:spMkLst>
        </pc:spChg>
        <pc:spChg chg="mod">
          <ac:chgData name="Jayarathna, Sampath" userId="10951a6d-3610-4a87-8b75-8e5b3ed3f097" providerId="ADAL" clId="{AE8DC542-DC42-48BD-8602-022AC56CB845}" dt="2021-11-04T17:02:34.081" v="0"/>
          <ac:spMkLst>
            <pc:docMk/>
            <pc:sldMk cId="3022796288" sldId="265"/>
            <ac:spMk id="22531" creationId="{00000000-0000-0000-0000-000000000000}"/>
          </ac:spMkLst>
        </pc:spChg>
        <pc:spChg chg="mod">
          <ac:chgData name="Jayarathna, Sampath" userId="10951a6d-3610-4a87-8b75-8e5b3ed3f097" providerId="ADAL" clId="{AE8DC542-DC42-48BD-8602-022AC56CB845}" dt="2021-11-04T17:02:34.081" v="0"/>
          <ac:spMkLst>
            <pc:docMk/>
            <pc:sldMk cId="3022796288" sldId="265"/>
            <ac:spMk id="22532" creationId="{00000000-0000-0000-0000-000000000000}"/>
          </ac:spMkLst>
        </pc:spChg>
      </pc:sldChg>
      <pc:sldChg chg="modSp mod">
        <pc:chgData name="Jayarathna, Sampath" userId="10951a6d-3610-4a87-8b75-8e5b3ed3f097" providerId="ADAL" clId="{AE8DC542-DC42-48BD-8602-022AC56CB845}" dt="2021-11-04T17:02:34.324" v="9" actId="27636"/>
        <pc:sldMkLst>
          <pc:docMk/>
          <pc:sldMk cId="2307534527" sldId="269"/>
        </pc:sldMkLst>
        <pc:spChg chg="mod">
          <ac:chgData name="Jayarathna, Sampath" userId="10951a6d-3610-4a87-8b75-8e5b3ed3f097" providerId="ADAL" clId="{AE8DC542-DC42-48BD-8602-022AC56CB845}" dt="2021-11-04T17:02:34.081" v="0"/>
          <ac:spMkLst>
            <pc:docMk/>
            <pc:sldMk cId="2307534527" sldId="269"/>
            <ac:spMk id="4" creationId="{00000000-0000-0000-0000-000000000000}"/>
          </ac:spMkLst>
        </pc:spChg>
        <pc:spChg chg="mod">
          <ac:chgData name="Jayarathna, Sampath" userId="10951a6d-3610-4a87-8b75-8e5b3ed3f097" providerId="ADAL" clId="{AE8DC542-DC42-48BD-8602-022AC56CB845}" dt="2021-11-04T17:02:34.324" v="9" actId="27636"/>
          <ac:spMkLst>
            <pc:docMk/>
            <pc:sldMk cId="2307534527" sldId="269"/>
            <ac:spMk id="313346" creationId="{00000000-0000-0000-0000-000000000000}"/>
          </ac:spMkLst>
        </pc:spChg>
        <pc:spChg chg="mod">
          <ac:chgData name="Jayarathna, Sampath" userId="10951a6d-3610-4a87-8b75-8e5b3ed3f097" providerId="ADAL" clId="{AE8DC542-DC42-48BD-8602-022AC56CB845}" dt="2021-11-04T17:02:34.081" v="0"/>
          <ac:spMkLst>
            <pc:docMk/>
            <pc:sldMk cId="2307534527" sldId="269"/>
            <ac:spMk id="313347" creationId="{00000000-0000-0000-0000-000000000000}"/>
          </ac:spMkLst>
        </pc:spChg>
      </pc:sldChg>
      <pc:sldChg chg="modSp mod">
        <pc:chgData name="Jayarathna, Sampath" userId="10951a6d-3610-4a87-8b75-8e5b3ed3f097" providerId="ADAL" clId="{AE8DC542-DC42-48BD-8602-022AC56CB845}" dt="2021-11-04T17:02:34.336" v="10" actId="27636"/>
        <pc:sldMkLst>
          <pc:docMk/>
          <pc:sldMk cId="3611341538" sldId="270"/>
        </pc:sldMkLst>
        <pc:spChg chg="mod">
          <ac:chgData name="Jayarathna, Sampath" userId="10951a6d-3610-4a87-8b75-8e5b3ed3f097" providerId="ADAL" clId="{AE8DC542-DC42-48BD-8602-022AC56CB845}" dt="2021-11-04T17:02:34.081" v="0"/>
          <ac:spMkLst>
            <pc:docMk/>
            <pc:sldMk cId="3611341538" sldId="270"/>
            <ac:spMk id="6" creationId="{00000000-0000-0000-0000-000000000000}"/>
          </ac:spMkLst>
        </pc:spChg>
        <pc:spChg chg="mod">
          <ac:chgData name="Jayarathna, Sampath" userId="10951a6d-3610-4a87-8b75-8e5b3ed3f097" providerId="ADAL" clId="{AE8DC542-DC42-48BD-8602-022AC56CB845}" dt="2021-11-04T17:02:34.081" v="0"/>
          <ac:spMkLst>
            <pc:docMk/>
            <pc:sldMk cId="3611341538" sldId="270"/>
            <ac:spMk id="197634" creationId="{00000000-0000-0000-0000-000000000000}"/>
          </ac:spMkLst>
        </pc:spChg>
        <pc:spChg chg="mod">
          <ac:chgData name="Jayarathna, Sampath" userId="10951a6d-3610-4a87-8b75-8e5b3ed3f097" providerId="ADAL" clId="{AE8DC542-DC42-48BD-8602-022AC56CB845}" dt="2021-11-04T17:02:34.336" v="10" actId="27636"/>
          <ac:spMkLst>
            <pc:docMk/>
            <pc:sldMk cId="3611341538" sldId="270"/>
            <ac:spMk id="197635" creationId="{00000000-0000-0000-0000-000000000000}"/>
          </ac:spMkLst>
        </pc:spChg>
      </pc:sldChg>
      <pc:sldChg chg="modSp mod">
        <pc:chgData name="Jayarathna, Sampath" userId="10951a6d-3610-4a87-8b75-8e5b3ed3f097" providerId="ADAL" clId="{AE8DC542-DC42-48BD-8602-022AC56CB845}" dt="2021-11-04T17:02:34.355" v="11" actId="27636"/>
        <pc:sldMkLst>
          <pc:docMk/>
          <pc:sldMk cId="914985020" sldId="271"/>
        </pc:sldMkLst>
        <pc:spChg chg="mod">
          <ac:chgData name="Jayarathna, Sampath" userId="10951a6d-3610-4a87-8b75-8e5b3ed3f097" providerId="ADAL" clId="{AE8DC542-DC42-48BD-8602-022AC56CB845}" dt="2021-11-04T17:02:34.081" v="0"/>
          <ac:spMkLst>
            <pc:docMk/>
            <pc:sldMk cId="914985020" sldId="271"/>
            <ac:spMk id="16"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58" creationId="{00000000-0000-0000-0000-000000000000}"/>
          </ac:spMkLst>
        </pc:spChg>
        <pc:spChg chg="mod">
          <ac:chgData name="Jayarathna, Sampath" userId="10951a6d-3610-4a87-8b75-8e5b3ed3f097" providerId="ADAL" clId="{AE8DC542-DC42-48BD-8602-022AC56CB845}" dt="2021-11-04T17:02:34.355" v="11" actId="27636"/>
          <ac:spMkLst>
            <pc:docMk/>
            <pc:sldMk cId="914985020" sldId="271"/>
            <ac:spMk id="198659"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2"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3"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4"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6"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7"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8" creationId="{00000000-0000-0000-0000-000000000000}"/>
          </ac:spMkLst>
        </pc:spChg>
        <pc:spChg chg="mod">
          <ac:chgData name="Jayarathna, Sampath" userId="10951a6d-3610-4a87-8b75-8e5b3ed3f097" providerId="ADAL" clId="{AE8DC542-DC42-48BD-8602-022AC56CB845}" dt="2021-11-04T17:02:34.081" v="0"/>
          <ac:spMkLst>
            <pc:docMk/>
            <pc:sldMk cId="914985020" sldId="271"/>
            <ac:spMk id="198669" creationId="{00000000-0000-0000-0000-000000000000}"/>
          </ac:spMkLst>
        </pc:spChg>
        <pc:grpChg chg="mod">
          <ac:chgData name="Jayarathna, Sampath" userId="10951a6d-3610-4a87-8b75-8e5b3ed3f097" providerId="ADAL" clId="{AE8DC542-DC42-48BD-8602-022AC56CB845}" dt="2021-11-04T17:02:34.081" v="0"/>
          <ac:grpSpMkLst>
            <pc:docMk/>
            <pc:sldMk cId="914985020" sldId="271"/>
            <ac:grpSpMk id="198660" creationId="{00000000-0000-0000-0000-000000000000}"/>
          </ac:grpSpMkLst>
        </pc:grpChg>
        <pc:grpChg chg="mod">
          <ac:chgData name="Jayarathna, Sampath" userId="10951a6d-3610-4a87-8b75-8e5b3ed3f097" providerId="ADAL" clId="{AE8DC542-DC42-48BD-8602-022AC56CB845}" dt="2021-11-04T17:02:34.081" v="0"/>
          <ac:grpSpMkLst>
            <pc:docMk/>
            <pc:sldMk cId="914985020" sldId="271"/>
            <ac:grpSpMk id="198661" creationId="{00000000-0000-0000-0000-000000000000}"/>
          </ac:grpSpMkLst>
        </pc:grpChg>
        <pc:grpChg chg="mod">
          <ac:chgData name="Jayarathna, Sampath" userId="10951a6d-3610-4a87-8b75-8e5b3ed3f097" providerId="ADAL" clId="{AE8DC542-DC42-48BD-8602-022AC56CB845}" dt="2021-11-04T17:02:34.081" v="0"/>
          <ac:grpSpMkLst>
            <pc:docMk/>
            <pc:sldMk cId="914985020" sldId="271"/>
            <ac:grpSpMk id="198665" creationId="{00000000-0000-0000-0000-000000000000}"/>
          </ac:grpSpMkLst>
        </pc:grpChg>
      </pc:sldChg>
      <pc:sldChg chg="modSp">
        <pc:chgData name="Jayarathna, Sampath" userId="10951a6d-3610-4a87-8b75-8e5b3ed3f097" providerId="ADAL" clId="{AE8DC542-DC42-48BD-8602-022AC56CB845}" dt="2021-11-04T17:02:34.081" v="0"/>
        <pc:sldMkLst>
          <pc:docMk/>
          <pc:sldMk cId="3784522587" sldId="272"/>
        </pc:sldMkLst>
        <pc:spChg chg="mod">
          <ac:chgData name="Jayarathna, Sampath" userId="10951a6d-3610-4a87-8b75-8e5b3ed3f097" providerId="ADAL" clId="{AE8DC542-DC42-48BD-8602-022AC56CB845}" dt="2021-11-04T17:02:34.081" v="0"/>
          <ac:spMkLst>
            <pc:docMk/>
            <pc:sldMk cId="3784522587" sldId="272"/>
            <ac:spMk id="2"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5"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9"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40"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4"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5"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6"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7"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8"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399"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0"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1"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2"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3"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4"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5"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6"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09"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14"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16"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31"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32" creationId="{00000000-0000-0000-0000-000000000000}"/>
          </ac:spMkLst>
        </pc:spChg>
        <pc:spChg chg="mod">
          <ac:chgData name="Jayarathna, Sampath" userId="10951a6d-3610-4a87-8b75-8e5b3ed3f097" providerId="ADAL" clId="{AE8DC542-DC42-48BD-8602-022AC56CB845}" dt="2021-11-04T17:02:34.081" v="0"/>
          <ac:spMkLst>
            <pc:docMk/>
            <pc:sldMk cId="3784522587" sldId="272"/>
            <ac:spMk id="315433" creationId="{00000000-0000-0000-0000-000000000000}"/>
          </ac:spMkLst>
        </pc:spChg>
        <pc:grpChg chg="mod">
          <ac:chgData name="Jayarathna, Sampath" userId="10951a6d-3610-4a87-8b75-8e5b3ed3f097" providerId="ADAL" clId="{AE8DC542-DC42-48BD-8602-022AC56CB845}" dt="2021-11-04T17:02:34.081" v="0"/>
          <ac:grpSpMkLst>
            <pc:docMk/>
            <pc:sldMk cId="3784522587" sldId="272"/>
            <ac:grpSpMk id="315421"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22"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23"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25"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27"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28" creationId="{00000000-0000-0000-0000-000000000000}"/>
          </ac:grpSpMkLst>
        </pc:grpChg>
        <pc:grpChg chg="mod">
          <ac:chgData name="Jayarathna, Sampath" userId="10951a6d-3610-4a87-8b75-8e5b3ed3f097" providerId="ADAL" clId="{AE8DC542-DC42-48BD-8602-022AC56CB845}" dt="2021-11-04T17:02:34.081" v="0"/>
          <ac:grpSpMkLst>
            <pc:docMk/>
            <pc:sldMk cId="3784522587" sldId="272"/>
            <ac:grpSpMk id="315434" creationId="{00000000-0000-0000-0000-000000000000}"/>
          </ac:grpSpMkLst>
        </pc:grpChg>
      </pc:sldChg>
      <pc:sldChg chg="modSp modNotes">
        <pc:chgData name="Jayarathna, Sampath" userId="10951a6d-3610-4a87-8b75-8e5b3ed3f097" providerId="ADAL" clId="{AE8DC542-DC42-48BD-8602-022AC56CB845}" dt="2021-11-04T17:02:34.081" v="0"/>
        <pc:sldMkLst>
          <pc:docMk/>
          <pc:sldMk cId="3514743397" sldId="273"/>
        </pc:sldMkLst>
        <pc:spChg chg="mod">
          <ac:chgData name="Jayarathna, Sampath" userId="10951a6d-3610-4a87-8b75-8e5b3ed3f097" providerId="ADAL" clId="{AE8DC542-DC42-48BD-8602-022AC56CB845}" dt="2021-11-04T17:02:34.081" v="0"/>
          <ac:spMkLst>
            <pc:docMk/>
            <pc:sldMk cId="3514743397" sldId="273"/>
            <ac:spMk id="2" creationId="{00000000-0000-0000-0000-000000000000}"/>
          </ac:spMkLst>
        </pc:spChg>
        <pc:spChg chg="mod">
          <ac:chgData name="Jayarathna, Sampath" userId="10951a6d-3610-4a87-8b75-8e5b3ed3f097" providerId="ADAL" clId="{AE8DC542-DC42-48BD-8602-022AC56CB845}" dt="2021-11-04T17:02:34.081" v="0"/>
          <ac:spMkLst>
            <pc:docMk/>
            <pc:sldMk cId="3514743397" sldId="273"/>
            <ac:spMk id="27651" creationId="{00000000-0000-0000-0000-000000000000}"/>
          </ac:spMkLst>
        </pc:spChg>
        <pc:spChg chg="mod">
          <ac:chgData name="Jayarathna, Sampath" userId="10951a6d-3610-4a87-8b75-8e5b3ed3f097" providerId="ADAL" clId="{AE8DC542-DC42-48BD-8602-022AC56CB845}" dt="2021-11-04T17:02:34.081" v="0"/>
          <ac:spMkLst>
            <pc:docMk/>
            <pc:sldMk cId="3514743397" sldId="273"/>
            <ac:spMk id="27652" creationId="{00000000-0000-0000-0000-000000000000}"/>
          </ac:spMkLst>
        </pc:spChg>
      </pc:sldChg>
      <pc:sldChg chg="modSp mod">
        <pc:chgData name="Jayarathna, Sampath" userId="10951a6d-3610-4a87-8b75-8e5b3ed3f097" providerId="ADAL" clId="{AE8DC542-DC42-48BD-8602-022AC56CB845}" dt="2021-11-04T17:02:34.368" v="12" actId="27636"/>
        <pc:sldMkLst>
          <pc:docMk/>
          <pc:sldMk cId="2254477602" sldId="274"/>
        </pc:sldMkLst>
        <pc:spChg chg="mod">
          <ac:chgData name="Jayarathna, Sampath" userId="10951a6d-3610-4a87-8b75-8e5b3ed3f097" providerId="ADAL" clId="{AE8DC542-DC42-48BD-8602-022AC56CB845}" dt="2021-11-04T17:02:34.081" v="0"/>
          <ac:spMkLst>
            <pc:docMk/>
            <pc:sldMk cId="2254477602" sldId="274"/>
            <ac:spMk id="3"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75"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77"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0"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1"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2"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3"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4"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5"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6"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7"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8"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89"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0"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1"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2"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3"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4"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5"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6"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7"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8"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699"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700"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701"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702"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703"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28704" creationId="{00000000-0000-0000-0000-000000000000}"/>
          </ac:spMkLst>
        </pc:spChg>
        <pc:spChg chg="mod">
          <ac:chgData name="Jayarathna, Sampath" userId="10951a6d-3610-4a87-8b75-8e5b3ed3f097" providerId="ADAL" clId="{AE8DC542-DC42-48BD-8602-022AC56CB845}" dt="2021-11-04T17:02:34.368" v="12" actId="27636"/>
          <ac:spMkLst>
            <pc:docMk/>
            <pc:sldMk cId="2254477602" sldId="274"/>
            <ac:spMk id="117763" creationId="{00000000-0000-0000-0000-000000000000}"/>
          </ac:spMkLst>
        </pc:spChg>
        <pc:spChg chg="mod">
          <ac:chgData name="Jayarathna, Sampath" userId="10951a6d-3610-4a87-8b75-8e5b3ed3f097" providerId="ADAL" clId="{AE8DC542-DC42-48BD-8602-022AC56CB845}" dt="2021-11-04T17:02:34.081" v="0"/>
          <ac:spMkLst>
            <pc:docMk/>
            <pc:sldMk cId="2254477602" sldId="274"/>
            <ac:spMk id="117792" creationId="{00000000-0000-0000-0000-000000000000}"/>
          </ac:spMkLst>
        </pc:spChg>
        <pc:grpChg chg="mod">
          <ac:chgData name="Jayarathna, Sampath" userId="10951a6d-3610-4a87-8b75-8e5b3ed3f097" providerId="ADAL" clId="{AE8DC542-DC42-48BD-8602-022AC56CB845}" dt="2021-11-04T17:02:34.081" v="0"/>
          <ac:grpSpMkLst>
            <pc:docMk/>
            <pc:sldMk cId="2254477602" sldId="274"/>
            <ac:grpSpMk id="2" creationId="{00000000-0000-0000-0000-000000000000}"/>
          </ac:grpSpMkLst>
        </pc:grpChg>
      </pc:sldChg>
      <pc:sldChg chg="modSp mod">
        <pc:chgData name="Jayarathna, Sampath" userId="10951a6d-3610-4a87-8b75-8e5b3ed3f097" providerId="ADAL" clId="{AE8DC542-DC42-48BD-8602-022AC56CB845}" dt="2021-11-04T17:02:34.378" v="13" actId="27636"/>
        <pc:sldMkLst>
          <pc:docMk/>
          <pc:sldMk cId="3726218520" sldId="275"/>
        </pc:sldMkLst>
        <pc:spChg chg="mod">
          <ac:chgData name="Jayarathna, Sampath" userId="10951a6d-3610-4a87-8b75-8e5b3ed3f097" providerId="ADAL" clId="{AE8DC542-DC42-48BD-8602-022AC56CB845}" dt="2021-11-04T17:02:34.081" v="0"/>
          <ac:spMkLst>
            <pc:docMk/>
            <pc:sldMk cId="3726218520" sldId="275"/>
            <ac:spMk id="2" creationId="{00000000-0000-0000-0000-000000000000}"/>
          </ac:spMkLst>
        </pc:spChg>
        <pc:spChg chg="mod">
          <ac:chgData name="Jayarathna, Sampath" userId="10951a6d-3610-4a87-8b75-8e5b3ed3f097" providerId="ADAL" clId="{AE8DC542-DC42-48BD-8602-022AC56CB845}" dt="2021-11-04T17:02:34.081" v="0"/>
          <ac:spMkLst>
            <pc:docMk/>
            <pc:sldMk cId="3726218520" sldId="275"/>
            <ac:spMk id="29699" creationId="{00000000-0000-0000-0000-000000000000}"/>
          </ac:spMkLst>
        </pc:spChg>
        <pc:spChg chg="mod">
          <ac:chgData name="Jayarathna, Sampath" userId="10951a6d-3610-4a87-8b75-8e5b3ed3f097" providerId="ADAL" clId="{AE8DC542-DC42-48BD-8602-022AC56CB845}" dt="2021-11-04T17:02:34.378" v="13" actId="27636"/>
          <ac:spMkLst>
            <pc:docMk/>
            <pc:sldMk cId="3726218520" sldId="275"/>
            <ac:spMk id="29700" creationId="{00000000-0000-0000-0000-000000000000}"/>
          </ac:spMkLst>
        </pc:spChg>
        <pc:spChg chg="mod">
          <ac:chgData name="Jayarathna, Sampath" userId="10951a6d-3610-4a87-8b75-8e5b3ed3f097" providerId="ADAL" clId="{AE8DC542-DC42-48BD-8602-022AC56CB845}" dt="2021-11-04T17:02:34.081" v="0"/>
          <ac:spMkLst>
            <pc:docMk/>
            <pc:sldMk cId="3726218520" sldId="275"/>
            <ac:spMk id="29703" creationId="{00000000-0000-0000-0000-000000000000}"/>
          </ac:spMkLst>
        </pc:spChg>
        <pc:spChg chg="mod">
          <ac:chgData name="Jayarathna, Sampath" userId="10951a6d-3610-4a87-8b75-8e5b3ed3f097" providerId="ADAL" clId="{AE8DC542-DC42-48BD-8602-022AC56CB845}" dt="2021-11-04T17:02:34.081" v="0"/>
          <ac:spMkLst>
            <pc:docMk/>
            <pc:sldMk cId="3726218520" sldId="275"/>
            <ac:spMk id="29704" creationId="{00000000-0000-0000-0000-000000000000}"/>
          </ac:spMkLst>
        </pc:spChg>
        <pc:spChg chg="mod">
          <ac:chgData name="Jayarathna, Sampath" userId="10951a6d-3610-4a87-8b75-8e5b3ed3f097" providerId="ADAL" clId="{AE8DC542-DC42-48BD-8602-022AC56CB845}" dt="2021-11-04T17:02:34.081" v="0"/>
          <ac:spMkLst>
            <pc:docMk/>
            <pc:sldMk cId="3726218520" sldId="275"/>
            <ac:spMk id="29705" creationId="{00000000-0000-0000-0000-000000000000}"/>
          </ac:spMkLst>
        </pc:spChg>
        <pc:grpChg chg="mod">
          <ac:chgData name="Jayarathna, Sampath" userId="10951a6d-3610-4a87-8b75-8e5b3ed3f097" providerId="ADAL" clId="{AE8DC542-DC42-48BD-8602-022AC56CB845}" dt="2021-11-04T17:02:34.081" v="0"/>
          <ac:grpSpMkLst>
            <pc:docMk/>
            <pc:sldMk cId="3726218520" sldId="275"/>
            <ac:grpSpMk id="29701" creationId="{00000000-0000-0000-0000-000000000000}"/>
          </ac:grpSpMkLst>
        </pc:grpChg>
        <pc:grpChg chg="mod">
          <ac:chgData name="Jayarathna, Sampath" userId="10951a6d-3610-4a87-8b75-8e5b3ed3f097" providerId="ADAL" clId="{AE8DC542-DC42-48BD-8602-022AC56CB845}" dt="2021-11-04T17:02:34.081" v="0"/>
          <ac:grpSpMkLst>
            <pc:docMk/>
            <pc:sldMk cId="3726218520" sldId="275"/>
            <ac:grpSpMk id="29702" creationId="{00000000-0000-0000-0000-000000000000}"/>
          </ac:grpSpMkLst>
        </pc:grpChg>
      </pc:sldChg>
      <pc:sldChg chg="modSp">
        <pc:chgData name="Jayarathna, Sampath" userId="10951a6d-3610-4a87-8b75-8e5b3ed3f097" providerId="ADAL" clId="{AE8DC542-DC42-48BD-8602-022AC56CB845}" dt="2021-11-04T17:02:34.081" v="0"/>
        <pc:sldMkLst>
          <pc:docMk/>
          <pc:sldMk cId="523910945" sldId="276"/>
        </pc:sldMkLst>
        <pc:spChg chg="mod">
          <ac:chgData name="Jayarathna, Sampath" userId="10951a6d-3610-4a87-8b75-8e5b3ed3f097" providerId="ADAL" clId="{AE8DC542-DC42-48BD-8602-022AC56CB845}" dt="2021-11-04T17:02:34.081" v="0"/>
          <ac:spMkLst>
            <pc:docMk/>
            <pc:sldMk cId="523910945" sldId="276"/>
            <ac:spMk id="4" creationId="{00000000-0000-0000-0000-000000000000}"/>
          </ac:spMkLst>
        </pc:spChg>
        <pc:spChg chg="mod">
          <ac:chgData name="Jayarathna, Sampath" userId="10951a6d-3610-4a87-8b75-8e5b3ed3f097" providerId="ADAL" clId="{AE8DC542-DC42-48BD-8602-022AC56CB845}" dt="2021-11-04T17:02:34.081" v="0"/>
          <ac:spMkLst>
            <pc:docMk/>
            <pc:sldMk cId="523910945" sldId="276"/>
            <ac:spMk id="321538" creationId="{00000000-0000-0000-0000-000000000000}"/>
          </ac:spMkLst>
        </pc:spChg>
        <pc:spChg chg="mod">
          <ac:chgData name="Jayarathna, Sampath" userId="10951a6d-3610-4a87-8b75-8e5b3ed3f097" providerId="ADAL" clId="{AE8DC542-DC42-48BD-8602-022AC56CB845}" dt="2021-11-04T17:02:34.081" v="0"/>
          <ac:spMkLst>
            <pc:docMk/>
            <pc:sldMk cId="523910945" sldId="276"/>
            <ac:spMk id="321539" creationId="{00000000-0000-0000-0000-000000000000}"/>
          </ac:spMkLst>
        </pc:spChg>
      </pc:sldChg>
      <pc:sldChg chg="modSp mod modNotes">
        <pc:chgData name="Jayarathna, Sampath" userId="10951a6d-3610-4a87-8b75-8e5b3ed3f097" providerId="ADAL" clId="{AE8DC542-DC42-48BD-8602-022AC56CB845}" dt="2021-11-04T17:02:34.407" v="14" actId="27636"/>
        <pc:sldMkLst>
          <pc:docMk/>
          <pc:sldMk cId="3087911415" sldId="277"/>
        </pc:sldMkLst>
        <pc:spChg chg="mod">
          <ac:chgData name="Jayarathna, Sampath" userId="10951a6d-3610-4a87-8b75-8e5b3ed3f097" providerId="ADAL" clId="{AE8DC542-DC42-48BD-8602-022AC56CB845}" dt="2021-11-04T17:02:34.081" v="0"/>
          <ac:spMkLst>
            <pc:docMk/>
            <pc:sldMk cId="3087911415" sldId="277"/>
            <ac:spMk id="2" creationId="{00000000-0000-0000-0000-000000000000}"/>
          </ac:spMkLst>
        </pc:spChg>
        <pc:spChg chg="mod">
          <ac:chgData name="Jayarathna, Sampath" userId="10951a6d-3610-4a87-8b75-8e5b3ed3f097" providerId="ADAL" clId="{AE8DC542-DC42-48BD-8602-022AC56CB845}" dt="2021-11-04T17:02:34.081" v="0"/>
          <ac:spMkLst>
            <pc:docMk/>
            <pc:sldMk cId="3087911415" sldId="277"/>
            <ac:spMk id="1028" creationId="{00000000-0000-0000-0000-000000000000}"/>
          </ac:spMkLst>
        </pc:spChg>
        <pc:spChg chg="mod">
          <ac:chgData name="Jayarathna, Sampath" userId="10951a6d-3610-4a87-8b75-8e5b3ed3f097" providerId="ADAL" clId="{AE8DC542-DC42-48BD-8602-022AC56CB845}" dt="2021-11-04T17:02:34.407" v="14" actId="27636"/>
          <ac:spMkLst>
            <pc:docMk/>
            <pc:sldMk cId="3087911415" sldId="277"/>
            <ac:spMk id="1029" creationId="{00000000-0000-0000-0000-000000000000}"/>
          </ac:spMkLst>
        </pc:spChg>
      </pc:sldChg>
      <pc:sldChg chg="modSp mod modNotes">
        <pc:chgData name="Jayarathna, Sampath" userId="10951a6d-3610-4a87-8b75-8e5b3ed3f097" providerId="ADAL" clId="{AE8DC542-DC42-48BD-8602-022AC56CB845}" dt="2021-11-16T15:51:44.287" v="57" actId="20578"/>
        <pc:sldMkLst>
          <pc:docMk/>
          <pc:sldMk cId="1097872466" sldId="278"/>
        </pc:sldMkLst>
        <pc:spChg chg="mod">
          <ac:chgData name="Jayarathna, Sampath" userId="10951a6d-3610-4a87-8b75-8e5b3ed3f097" providerId="ADAL" clId="{AE8DC542-DC42-48BD-8602-022AC56CB845}" dt="2021-11-04T17:02:34.081" v="0"/>
          <ac:spMkLst>
            <pc:docMk/>
            <pc:sldMk cId="1097872466" sldId="278"/>
            <ac:spMk id="2" creationId="{00000000-0000-0000-0000-000000000000}"/>
          </ac:spMkLst>
        </pc:spChg>
        <pc:spChg chg="mod">
          <ac:chgData name="Jayarathna, Sampath" userId="10951a6d-3610-4a87-8b75-8e5b3ed3f097" providerId="ADAL" clId="{AE8DC542-DC42-48BD-8602-022AC56CB845}" dt="2021-11-04T17:02:34.081" v="0"/>
          <ac:spMkLst>
            <pc:docMk/>
            <pc:sldMk cId="1097872466" sldId="278"/>
            <ac:spMk id="7" creationId="{00000000-0000-0000-0000-000000000000}"/>
          </ac:spMkLst>
        </pc:spChg>
        <pc:spChg chg="mod">
          <ac:chgData name="Jayarathna, Sampath" userId="10951a6d-3610-4a87-8b75-8e5b3ed3f097" providerId="ADAL" clId="{AE8DC542-DC42-48BD-8602-022AC56CB845}" dt="2021-11-04T17:02:34.081" v="0"/>
          <ac:spMkLst>
            <pc:docMk/>
            <pc:sldMk cId="1097872466" sldId="278"/>
            <ac:spMk id="9" creationId="{00000000-0000-0000-0000-000000000000}"/>
          </ac:spMkLst>
        </pc:spChg>
        <pc:spChg chg="mod">
          <ac:chgData name="Jayarathna, Sampath" userId="10951a6d-3610-4a87-8b75-8e5b3ed3f097" providerId="ADAL" clId="{AE8DC542-DC42-48BD-8602-022AC56CB845}" dt="2021-11-04T17:02:34.081" v="0"/>
          <ac:spMkLst>
            <pc:docMk/>
            <pc:sldMk cId="1097872466" sldId="278"/>
            <ac:spMk id="13" creationId="{00000000-0000-0000-0000-000000000000}"/>
          </ac:spMkLst>
        </pc:spChg>
        <pc:spChg chg="mod">
          <ac:chgData name="Jayarathna, Sampath" userId="10951a6d-3610-4a87-8b75-8e5b3ed3f097" providerId="ADAL" clId="{AE8DC542-DC42-48BD-8602-022AC56CB845}" dt="2021-11-04T17:02:34.081" v="0"/>
          <ac:spMkLst>
            <pc:docMk/>
            <pc:sldMk cId="1097872466" sldId="278"/>
            <ac:spMk id="30723" creationId="{00000000-0000-0000-0000-000000000000}"/>
          </ac:spMkLst>
        </pc:spChg>
        <pc:spChg chg="mod">
          <ac:chgData name="Jayarathna, Sampath" userId="10951a6d-3610-4a87-8b75-8e5b3ed3f097" providerId="ADAL" clId="{AE8DC542-DC42-48BD-8602-022AC56CB845}" dt="2021-11-16T15:51:44.287" v="57" actId="20578"/>
          <ac:spMkLst>
            <pc:docMk/>
            <pc:sldMk cId="1097872466" sldId="278"/>
            <ac:spMk id="30724" creationId="{00000000-0000-0000-0000-000000000000}"/>
          </ac:spMkLst>
        </pc:spChg>
        <pc:grpChg chg="mod">
          <ac:chgData name="Jayarathna, Sampath" userId="10951a6d-3610-4a87-8b75-8e5b3ed3f097" providerId="ADAL" clId="{AE8DC542-DC42-48BD-8602-022AC56CB845}" dt="2021-11-04T17:02:34.081" v="0"/>
          <ac:grpSpMkLst>
            <pc:docMk/>
            <pc:sldMk cId="1097872466" sldId="278"/>
            <ac:grpSpMk id="5" creationId="{00000000-0000-0000-0000-000000000000}"/>
          </ac:grpSpMkLst>
        </pc:grpChg>
        <pc:grpChg chg="mod">
          <ac:chgData name="Jayarathna, Sampath" userId="10951a6d-3610-4a87-8b75-8e5b3ed3f097" providerId="ADAL" clId="{AE8DC542-DC42-48BD-8602-022AC56CB845}" dt="2021-11-04T17:02:34.081" v="0"/>
          <ac:grpSpMkLst>
            <pc:docMk/>
            <pc:sldMk cId="1097872466" sldId="278"/>
            <ac:grpSpMk id="8" creationId="{00000000-0000-0000-0000-000000000000}"/>
          </ac:grpSpMkLst>
        </pc:grpChg>
        <pc:grpChg chg="mod">
          <ac:chgData name="Jayarathna, Sampath" userId="10951a6d-3610-4a87-8b75-8e5b3ed3f097" providerId="ADAL" clId="{AE8DC542-DC42-48BD-8602-022AC56CB845}" dt="2021-11-04T17:02:34.081" v="0"/>
          <ac:grpSpMkLst>
            <pc:docMk/>
            <pc:sldMk cId="1097872466" sldId="278"/>
            <ac:grpSpMk id="11" creationId="{00000000-0000-0000-0000-000000000000}"/>
          </ac:grpSpMkLst>
        </pc:grpChg>
        <pc:cxnChg chg="mod">
          <ac:chgData name="Jayarathna, Sampath" userId="10951a6d-3610-4a87-8b75-8e5b3ed3f097" providerId="ADAL" clId="{AE8DC542-DC42-48BD-8602-022AC56CB845}" dt="2021-11-04T17:02:34.081" v="0"/>
          <ac:cxnSpMkLst>
            <pc:docMk/>
            <pc:sldMk cId="1097872466" sldId="278"/>
            <ac:cxnSpMk id="6" creationId="{00000000-0000-0000-0000-000000000000}"/>
          </ac:cxnSpMkLst>
        </pc:cxnChg>
        <pc:cxnChg chg="mod">
          <ac:chgData name="Jayarathna, Sampath" userId="10951a6d-3610-4a87-8b75-8e5b3ed3f097" providerId="ADAL" clId="{AE8DC542-DC42-48BD-8602-022AC56CB845}" dt="2021-11-04T17:02:34.081" v="0"/>
          <ac:cxnSpMkLst>
            <pc:docMk/>
            <pc:sldMk cId="1097872466" sldId="278"/>
            <ac:cxnSpMk id="10" creationId="{00000000-0000-0000-0000-000000000000}"/>
          </ac:cxnSpMkLst>
        </pc:cxnChg>
        <pc:cxnChg chg="mod">
          <ac:chgData name="Jayarathna, Sampath" userId="10951a6d-3610-4a87-8b75-8e5b3ed3f097" providerId="ADAL" clId="{AE8DC542-DC42-48BD-8602-022AC56CB845}" dt="2021-11-04T17:02:34.081" v="0"/>
          <ac:cxnSpMkLst>
            <pc:docMk/>
            <pc:sldMk cId="1097872466" sldId="278"/>
            <ac:cxnSpMk id="12" creationId="{00000000-0000-0000-0000-000000000000}"/>
          </ac:cxnSpMkLst>
        </pc:cxnChg>
      </pc:sldChg>
      <pc:sldChg chg="modSp mod">
        <pc:chgData name="Jayarathna, Sampath" userId="10951a6d-3610-4a87-8b75-8e5b3ed3f097" providerId="ADAL" clId="{AE8DC542-DC42-48BD-8602-022AC56CB845}" dt="2021-11-04T17:02:34.457" v="16" actId="27636"/>
        <pc:sldMkLst>
          <pc:docMk/>
          <pc:sldMk cId="1590108529" sldId="279"/>
        </pc:sldMkLst>
        <pc:spChg chg="mod">
          <ac:chgData name="Jayarathna, Sampath" userId="10951a6d-3610-4a87-8b75-8e5b3ed3f097" providerId="ADAL" clId="{AE8DC542-DC42-48BD-8602-022AC56CB845}" dt="2021-11-04T17:02:34.081" v="0"/>
          <ac:spMkLst>
            <pc:docMk/>
            <pc:sldMk cId="1590108529" sldId="279"/>
            <ac:spMk id="2" creationId="{00000000-0000-0000-0000-000000000000}"/>
          </ac:spMkLst>
        </pc:spChg>
        <pc:spChg chg="mod">
          <ac:chgData name="Jayarathna, Sampath" userId="10951a6d-3610-4a87-8b75-8e5b3ed3f097" providerId="ADAL" clId="{AE8DC542-DC42-48BD-8602-022AC56CB845}" dt="2021-11-04T17:02:34.457" v="16" actId="27636"/>
          <ac:spMkLst>
            <pc:docMk/>
            <pc:sldMk cId="1590108529" sldId="279"/>
            <ac:spMk id="3" creationId="{00000000-0000-0000-0000-000000000000}"/>
          </ac:spMkLst>
        </pc:spChg>
        <pc:spChg chg="mod">
          <ac:chgData name="Jayarathna, Sampath" userId="10951a6d-3610-4a87-8b75-8e5b3ed3f097" providerId="ADAL" clId="{AE8DC542-DC42-48BD-8602-022AC56CB845}" dt="2021-11-04T17:02:34.081" v="0"/>
          <ac:spMkLst>
            <pc:docMk/>
            <pc:sldMk cId="1590108529" sldId="279"/>
            <ac:spMk id="5" creationId="{00000000-0000-0000-0000-000000000000}"/>
          </ac:spMkLst>
        </pc:spChg>
        <pc:spChg chg="mod">
          <ac:chgData name="Jayarathna, Sampath" userId="10951a6d-3610-4a87-8b75-8e5b3ed3f097" providerId="ADAL" clId="{AE8DC542-DC42-48BD-8602-022AC56CB845}" dt="2021-11-04T17:02:34.081" v="0"/>
          <ac:spMkLst>
            <pc:docMk/>
            <pc:sldMk cId="1590108529" sldId="279"/>
            <ac:spMk id="8" creationId="{00000000-0000-0000-0000-000000000000}"/>
          </ac:spMkLst>
        </pc:spChg>
        <pc:graphicFrameChg chg="mod">
          <ac:chgData name="Jayarathna, Sampath" userId="10951a6d-3610-4a87-8b75-8e5b3ed3f097" providerId="ADAL" clId="{AE8DC542-DC42-48BD-8602-022AC56CB845}" dt="2021-11-04T17:02:34.081" v="0"/>
          <ac:graphicFrameMkLst>
            <pc:docMk/>
            <pc:sldMk cId="1590108529" sldId="279"/>
            <ac:graphicFrameMk id="4" creationId="{00000000-0000-0000-0000-000000000000}"/>
          </ac:graphicFrameMkLst>
        </pc:graphicFrameChg>
      </pc:sldChg>
      <pc:sldChg chg="modSp">
        <pc:chgData name="Jayarathna, Sampath" userId="10951a6d-3610-4a87-8b75-8e5b3ed3f097" providerId="ADAL" clId="{AE8DC542-DC42-48BD-8602-022AC56CB845}" dt="2021-11-04T17:02:34.081" v="0"/>
        <pc:sldMkLst>
          <pc:docMk/>
          <pc:sldMk cId="3125834190" sldId="280"/>
        </pc:sldMkLst>
        <pc:spChg chg="mod">
          <ac:chgData name="Jayarathna, Sampath" userId="10951a6d-3610-4a87-8b75-8e5b3ed3f097" providerId="ADAL" clId="{AE8DC542-DC42-48BD-8602-022AC56CB845}" dt="2021-11-04T17:02:34.081" v="0"/>
          <ac:spMkLst>
            <pc:docMk/>
            <pc:sldMk cId="3125834190" sldId="280"/>
            <ac:spMk id="6" creationId="{00000000-0000-0000-0000-000000000000}"/>
          </ac:spMkLst>
        </pc:spChg>
        <pc:spChg chg="mod">
          <ac:chgData name="Jayarathna, Sampath" userId="10951a6d-3610-4a87-8b75-8e5b3ed3f097" providerId="ADAL" clId="{AE8DC542-DC42-48BD-8602-022AC56CB845}" dt="2021-11-04T17:02:34.081" v="0"/>
          <ac:spMkLst>
            <pc:docMk/>
            <pc:sldMk cId="3125834190" sldId="280"/>
            <ac:spMk id="326658" creationId="{00000000-0000-0000-0000-000000000000}"/>
          </ac:spMkLst>
        </pc:spChg>
        <pc:spChg chg="mod">
          <ac:chgData name="Jayarathna, Sampath" userId="10951a6d-3610-4a87-8b75-8e5b3ed3f097" providerId="ADAL" clId="{AE8DC542-DC42-48BD-8602-022AC56CB845}" dt="2021-11-04T17:02:34.081" v="0"/>
          <ac:spMkLst>
            <pc:docMk/>
            <pc:sldMk cId="3125834190" sldId="280"/>
            <ac:spMk id="326659" creationId="{00000000-0000-0000-0000-000000000000}"/>
          </ac:spMkLst>
        </pc:spChg>
      </pc:sldChg>
      <pc:sldChg chg="modSp modNotes">
        <pc:chgData name="Jayarathna, Sampath" userId="10951a6d-3610-4a87-8b75-8e5b3ed3f097" providerId="ADAL" clId="{AE8DC542-DC42-48BD-8602-022AC56CB845}" dt="2021-11-04T17:02:34.081" v="0"/>
        <pc:sldMkLst>
          <pc:docMk/>
          <pc:sldMk cId="1173156527" sldId="282"/>
        </pc:sldMkLst>
        <pc:spChg chg="mod">
          <ac:chgData name="Jayarathna, Sampath" userId="10951a6d-3610-4a87-8b75-8e5b3ed3f097" providerId="ADAL" clId="{AE8DC542-DC42-48BD-8602-022AC56CB845}" dt="2021-11-04T17:02:34.081" v="0"/>
          <ac:spMkLst>
            <pc:docMk/>
            <pc:sldMk cId="1173156527" sldId="282"/>
            <ac:spMk id="2" creationId="{00000000-0000-0000-0000-000000000000}"/>
          </ac:spMkLst>
        </pc:spChg>
        <pc:spChg chg="mod">
          <ac:chgData name="Jayarathna, Sampath" userId="10951a6d-3610-4a87-8b75-8e5b3ed3f097" providerId="ADAL" clId="{AE8DC542-DC42-48BD-8602-022AC56CB845}" dt="2021-11-04T17:02:34.081" v="0"/>
          <ac:spMkLst>
            <pc:docMk/>
            <pc:sldMk cId="1173156527" sldId="282"/>
            <ac:spMk id="33795" creationId="{00000000-0000-0000-0000-000000000000}"/>
          </ac:spMkLst>
        </pc:spChg>
        <pc:spChg chg="mod">
          <ac:chgData name="Jayarathna, Sampath" userId="10951a6d-3610-4a87-8b75-8e5b3ed3f097" providerId="ADAL" clId="{AE8DC542-DC42-48BD-8602-022AC56CB845}" dt="2021-11-04T17:02:34.081" v="0"/>
          <ac:spMkLst>
            <pc:docMk/>
            <pc:sldMk cId="1173156527" sldId="282"/>
            <ac:spMk id="33796" creationId="{00000000-0000-0000-0000-000000000000}"/>
          </ac:spMkLst>
        </pc:spChg>
      </pc:sldChg>
      <pc:sldChg chg="modSp modNotes">
        <pc:chgData name="Jayarathna, Sampath" userId="10951a6d-3610-4a87-8b75-8e5b3ed3f097" providerId="ADAL" clId="{AE8DC542-DC42-48BD-8602-022AC56CB845}" dt="2021-11-04T17:02:34.081" v="0"/>
        <pc:sldMkLst>
          <pc:docMk/>
          <pc:sldMk cId="1786832362" sldId="283"/>
        </pc:sldMkLst>
        <pc:spChg chg="mod">
          <ac:chgData name="Jayarathna, Sampath" userId="10951a6d-3610-4a87-8b75-8e5b3ed3f097" providerId="ADAL" clId="{AE8DC542-DC42-48BD-8602-022AC56CB845}" dt="2021-11-04T17:02:34.081" v="0"/>
          <ac:spMkLst>
            <pc:docMk/>
            <pc:sldMk cId="1786832362" sldId="283"/>
            <ac:spMk id="2" creationId="{00000000-0000-0000-0000-000000000000}"/>
          </ac:spMkLst>
        </pc:spChg>
        <pc:spChg chg="mod">
          <ac:chgData name="Jayarathna, Sampath" userId="10951a6d-3610-4a87-8b75-8e5b3ed3f097" providerId="ADAL" clId="{AE8DC542-DC42-48BD-8602-022AC56CB845}" dt="2021-11-04T17:02:34.081" v="0"/>
          <ac:spMkLst>
            <pc:docMk/>
            <pc:sldMk cId="1786832362" sldId="283"/>
            <ac:spMk id="34819" creationId="{00000000-0000-0000-0000-000000000000}"/>
          </ac:spMkLst>
        </pc:spChg>
        <pc:spChg chg="mod">
          <ac:chgData name="Jayarathna, Sampath" userId="10951a6d-3610-4a87-8b75-8e5b3ed3f097" providerId="ADAL" clId="{AE8DC542-DC42-48BD-8602-022AC56CB845}" dt="2021-11-04T17:02:34.081" v="0"/>
          <ac:spMkLst>
            <pc:docMk/>
            <pc:sldMk cId="1786832362" sldId="283"/>
            <ac:spMk id="34820" creationId="{00000000-0000-0000-0000-000000000000}"/>
          </ac:spMkLst>
        </pc:spChg>
      </pc:sldChg>
      <pc:sldChg chg="modSp">
        <pc:chgData name="Jayarathna, Sampath" userId="10951a6d-3610-4a87-8b75-8e5b3ed3f097" providerId="ADAL" clId="{AE8DC542-DC42-48BD-8602-022AC56CB845}" dt="2021-11-04T17:02:34.081" v="0"/>
        <pc:sldMkLst>
          <pc:docMk/>
          <pc:sldMk cId="2751243046" sldId="284"/>
        </pc:sldMkLst>
        <pc:spChg chg="mod">
          <ac:chgData name="Jayarathna, Sampath" userId="10951a6d-3610-4a87-8b75-8e5b3ed3f097" providerId="ADAL" clId="{AE8DC542-DC42-48BD-8602-022AC56CB845}" dt="2021-11-04T17:02:34.081" v="0"/>
          <ac:spMkLst>
            <pc:docMk/>
            <pc:sldMk cId="2751243046" sldId="284"/>
            <ac:spMk id="2"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3"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5"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7"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8"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9"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0"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1"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2"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4"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5"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6"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8"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19"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1"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2"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3"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5"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6"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8"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29"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30"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31"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32" creationId="{00000000-0000-0000-0000-000000000000}"/>
          </ac:spMkLst>
        </pc:spChg>
        <pc:spChg chg="mod">
          <ac:chgData name="Jayarathna, Sampath" userId="10951a6d-3610-4a87-8b75-8e5b3ed3f097" providerId="ADAL" clId="{AE8DC542-DC42-48BD-8602-022AC56CB845}" dt="2021-11-04T17:02:34.081" v="0"/>
          <ac:spMkLst>
            <pc:docMk/>
            <pc:sldMk cId="2751243046" sldId="284"/>
            <ac:spMk id="36" creationId="{00000000-0000-0000-0000-000000000000}"/>
          </ac:spMkLst>
        </pc:spChg>
        <pc:grpChg chg="mod">
          <ac:chgData name="Jayarathna, Sampath" userId="10951a6d-3610-4a87-8b75-8e5b3ed3f097" providerId="ADAL" clId="{AE8DC542-DC42-48BD-8602-022AC56CB845}" dt="2021-11-04T17:02:34.081" v="0"/>
          <ac:grpSpMkLst>
            <pc:docMk/>
            <pc:sldMk cId="2751243046" sldId="284"/>
            <ac:grpSpMk id="4"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6"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13"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17"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20"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24"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27" creationId="{00000000-0000-0000-0000-000000000000}"/>
          </ac:grpSpMkLst>
        </pc:grpChg>
        <pc:grpChg chg="mod">
          <ac:chgData name="Jayarathna, Sampath" userId="10951a6d-3610-4a87-8b75-8e5b3ed3f097" providerId="ADAL" clId="{AE8DC542-DC42-48BD-8602-022AC56CB845}" dt="2021-11-04T17:02:34.081" v="0"/>
          <ac:grpSpMkLst>
            <pc:docMk/>
            <pc:sldMk cId="2751243046" sldId="284"/>
            <ac:grpSpMk id="33" creationId="{00000000-0000-0000-0000-000000000000}"/>
          </ac:grpSpMkLst>
        </pc:grpChg>
      </pc:sldChg>
      <pc:sldChg chg="modSp">
        <pc:chgData name="Jayarathna, Sampath" userId="10951a6d-3610-4a87-8b75-8e5b3ed3f097" providerId="ADAL" clId="{AE8DC542-DC42-48BD-8602-022AC56CB845}" dt="2021-11-04T17:02:34.081" v="0"/>
        <pc:sldMkLst>
          <pc:docMk/>
          <pc:sldMk cId="3069286187" sldId="285"/>
        </pc:sldMkLst>
        <pc:spChg chg="mod">
          <ac:chgData name="Jayarathna, Sampath" userId="10951a6d-3610-4a87-8b75-8e5b3ed3f097" providerId="ADAL" clId="{AE8DC542-DC42-48BD-8602-022AC56CB845}" dt="2021-11-04T17:02:34.081" v="0"/>
          <ac:spMkLst>
            <pc:docMk/>
            <pc:sldMk cId="3069286187" sldId="285"/>
            <ac:spMk id="2" creationId="{00000000-0000-0000-0000-000000000000}"/>
          </ac:spMkLst>
        </pc:spChg>
        <pc:spChg chg="mod">
          <ac:chgData name="Jayarathna, Sampath" userId="10951a6d-3610-4a87-8b75-8e5b3ed3f097" providerId="ADAL" clId="{AE8DC542-DC42-48BD-8602-022AC56CB845}" dt="2021-11-04T17:02:34.081" v="0"/>
          <ac:spMkLst>
            <pc:docMk/>
            <pc:sldMk cId="3069286187" sldId="285"/>
            <ac:spMk id="3" creationId="{00000000-0000-0000-0000-000000000000}"/>
          </ac:spMkLst>
        </pc:spChg>
        <pc:spChg chg="mod">
          <ac:chgData name="Jayarathna, Sampath" userId="10951a6d-3610-4a87-8b75-8e5b3ed3f097" providerId="ADAL" clId="{AE8DC542-DC42-48BD-8602-022AC56CB845}" dt="2021-11-04T17:02:34.081" v="0"/>
          <ac:spMkLst>
            <pc:docMk/>
            <pc:sldMk cId="3069286187" sldId="285"/>
            <ac:spMk id="6" creationId="{00000000-0000-0000-0000-000000000000}"/>
          </ac:spMkLst>
        </pc:spChg>
      </pc:sldChg>
      <pc:sldChg chg="modSp">
        <pc:chgData name="Jayarathna, Sampath" userId="10951a6d-3610-4a87-8b75-8e5b3ed3f097" providerId="ADAL" clId="{AE8DC542-DC42-48BD-8602-022AC56CB845}" dt="2021-11-04T17:02:34.081" v="0"/>
        <pc:sldMkLst>
          <pc:docMk/>
          <pc:sldMk cId="1806608902" sldId="286"/>
        </pc:sldMkLst>
        <pc:spChg chg="mod">
          <ac:chgData name="Jayarathna, Sampath" userId="10951a6d-3610-4a87-8b75-8e5b3ed3f097" providerId="ADAL" clId="{AE8DC542-DC42-48BD-8602-022AC56CB845}" dt="2021-11-04T17:02:34.081" v="0"/>
          <ac:spMkLst>
            <pc:docMk/>
            <pc:sldMk cId="1806608902" sldId="286"/>
            <ac:spMk id="2"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3"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0"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2"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3"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4"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5"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6"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7"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8"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19"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0"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1"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2"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3"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4"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28" creationId="{00000000-0000-0000-0000-000000000000}"/>
          </ac:spMkLst>
        </pc:spChg>
        <pc:spChg chg="mod">
          <ac:chgData name="Jayarathna, Sampath" userId="10951a6d-3610-4a87-8b75-8e5b3ed3f097" providerId="ADAL" clId="{AE8DC542-DC42-48BD-8602-022AC56CB845}" dt="2021-11-04T17:02:34.081" v="0"/>
          <ac:spMkLst>
            <pc:docMk/>
            <pc:sldMk cId="1806608902" sldId="286"/>
            <ac:spMk id="30" creationId="{00000000-0000-0000-0000-000000000000}"/>
          </ac:spMkLst>
        </pc:spChg>
        <pc:grpChg chg="mod">
          <ac:chgData name="Jayarathna, Sampath" userId="10951a6d-3610-4a87-8b75-8e5b3ed3f097" providerId="ADAL" clId="{AE8DC542-DC42-48BD-8602-022AC56CB845}" dt="2021-11-04T17:02:34.081" v="0"/>
          <ac:grpSpMkLst>
            <pc:docMk/>
            <pc:sldMk cId="1806608902" sldId="286"/>
            <ac:grpSpMk id="29" creationId="{00000000-0000-0000-0000-000000000000}"/>
          </ac:grpSpMkLst>
        </pc:grpChg>
      </pc:sldChg>
      <pc:sldChg chg="modSp mod">
        <pc:chgData name="Jayarathna, Sampath" userId="10951a6d-3610-4a87-8b75-8e5b3ed3f097" providerId="ADAL" clId="{AE8DC542-DC42-48BD-8602-022AC56CB845}" dt="2021-11-04T17:02:34.531" v="18" actId="27636"/>
        <pc:sldMkLst>
          <pc:docMk/>
          <pc:sldMk cId="3004076192" sldId="287"/>
        </pc:sldMkLst>
        <pc:spChg chg="mod">
          <ac:chgData name="Jayarathna, Sampath" userId="10951a6d-3610-4a87-8b75-8e5b3ed3f097" providerId="ADAL" clId="{AE8DC542-DC42-48BD-8602-022AC56CB845}" dt="2021-11-04T17:02:34.081" v="0"/>
          <ac:spMkLst>
            <pc:docMk/>
            <pc:sldMk cId="3004076192" sldId="287"/>
            <ac:spMk id="2"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76" creationId="{00000000-0000-0000-0000-000000000000}"/>
          </ac:spMkLst>
        </pc:spChg>
        <pc:spChg chg="mod">
          <ac:chgData name="Jayarathna, Sampath" userId="10951a6d-3610-4a87-8b75-8e5b3ed3f097" providerId="ADAL" clId="{AE8DC542-DC42-48BD-8602-022AC56CB845}" dt="2021-11-04T17:02:34.531" v="18" actId="27636"/>
          <ac:spMkLst>
            <pc:docMk/>
            <pc:sldMk cId="3004076192" sldId="287"/>
            <ac:spMk id="3077"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78"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1"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2"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3"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4"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5"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6"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7"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8"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89"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0"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1"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2"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3"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4"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5"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6"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7"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8" creationId="{00000000-0000-0000-0000-000000000000}"/>
          </ac:spMkLst>
        </pc:spChg>
        <pc:spChg chg="mod">
          <ac:chgData name="Jayarathna, Sampath" userId="10951a6d-3610-4a87-8b75-8e5b3ed3f097" providerId="ADAL" clId="{AE8DC542-DC42-48BD-8602-022AC56CB845}" dt="2021-11-04T17:02:34.081" v="0"/>
          <ac:spMkLst>
            <pc:docMk/>
            <pc:sldMk cId="3004076192" sldId="287"/>
            <ac:spMk id="3099" creationId="{00000000-0000-0000-0000-000000000000}"/>
          </ac:spMkLst>
        </pc:spChg>
        <pc:grpChg chg="mod">
          <ac:chgData name="Jayarathna, Sampath" userId="10951a6d-3610-4a87-8b75-8e5b3ed3f097" providerId="ADAL" clId="{AE8DC542-DC42-48BD-8602-022AC56CB845}" dt="2021-11-04T17:02:34.081" v="0"/>
          <ac:grpSpMkLst>
            <pc:docMk/>
            <pc:sldMk cId="3004076192" sldId="287"/>
            <ac:grpSpMk id="3079" creationId="{00000000-0000-0000-0000-000000000000}"/>
          </ac:grpSpMkLst>
        </pc:grpChg>
        <pc:graphicFrameChg chg="mod">
          <ac:chgData name="Jayarathna, Sampath" userId="10951a6d-3610-4a87-8b75-8e5b3ed3f097" providerId="ADAL" clId="{AE8DC542-DC42-48BD-8602-022AC56CB845}" dt="2021-11-04T17:02:34.081" v="0"/>
          <ac:graphicFrameMkLst>
            <pc:docMk/>
            <pc:sldMk cId="3004076192" sldId="287"/>
            <ac:graphicFrameMk id="27" creationId="{00000000-0000-0000-0000-000000000000}"/>
          </ac:graphicFrameMkLst>
        </pc:graphicFrameChg>
      </pc:sldChg>
      <pc:sldChg chg="modSp modNotes">
        <pc:chgData name="Jayarathna, Sampath" userId="10951a6d-3610-4a87-8b75-8e5b3ed3f097" providerId="ADAL" clId="{AE8DC542-DC42-48BD-8602-022AC56CB845}" dt="2021-11-04T17:02:34.081" v="0"/>
        <pc:sldMkLst>
          <pc:docMk/>
          <pc:sldMk cId="3410627033" sldId="288"/>
        </pc:sldMkLst>
        <pc:spChg chg="mod">
          <ac:chgData name="Jayarathna, Sampath" userId="10951a6d-3610-4a87-8b75-8e5b3ed3f097" providerId="ADAL" clId="{AE8DC542-DC42-48BD-8602-022AC56CB845}" dt="2021-11-04T17:02:34.081" v="0"/>
          <ac:spMkLst>
            <pc:docMk/>
            <pc:sldMk cId="3410627033" sldId="288"/>
            <ac:spMk id="2" creationId="{00000000-0000-0000-0000-000000000000}"/>
          </ac:spMkLst>
        </pc:spChg>
        <pc:spChg chg="mod">
          <ac:chgData name="Jayarathna, Sampath" userId="10951a6d-3610-4a87-8b75-8e5b3ed3f097" providerId="ADAL" clId="{AE8DC542-DC42-48BD-8602-022AC56CB845}" dt="2021-11-04T17:02:34.081" v="0"/>
          <ac:spMkLst>
            <pc:docMk/>
            <pc:sldMk cId="3410627033" sldId="288"/>
            <ac:spMk id="38915" creationId="{00000000-0000-0000-0000-000000000000}"/>
          </ac:spMkLst>
        </pc:spChg>
        <pc:spChg chg="mod">
          <ac:chgData name="Jayarathna, Sampath" userId="10951a6d-3610-4a87-8b75-8e5b3ed3f097" providerId="ADAL" clId="{AE8DC542-DC42-48BD-8602-022AC56CB845}" dt="2021-11-04T17:02:34.081" v="0"/>
          <ac:spMkLst>
            <pc:docMk/>
            <pc:sldMk cId="3410627033" sldId="288"/>
            <ac:spMk id="38916" creationId="{00000000-0000-0000-0000-000000000000}"/>
          </ac:spMkLst>
        </pc:spChg>
        <pc:spChg chg="mod">
          <ac:chgData name="Jayarathna, Sampath" userId="10951a6d-3610-4a87-8b75-8e5b3ed3f097" providerId="ADAL" clId="{AE8DC542-DC42-48BD-8602-022AC56CB845}" dt="2021-11-04T17:02:34.081" v="0"/>
          <ac:spMkLst>
            <pc:docMk/>
            <pc:sldMk cId="3410627033" sldId="288"/>
            <ac:spMk id="38917" creationId="{00000000-0000-0000-0000-000000000000}"/>
          </ac:spMkLst>
        </pc:spChg>
      </pc:sldChg>
      <pc:sldChg chg="modSp mod">
        <pc:chgData name="Jayarathna, Sampath" userId="10951a6d-3610-4a87-8b75-8e5b3ed3f097" providerId="ADAL" clId="{AE8DC542-DC42-48BD-8602-022AC56CB845}" dt="2021-11-04T17:02:34.306" v="6" actId="27636"/>
        <pc:sldMkLst>
          <pc:docMk/>
          <pc:sldMk cId="871299650" sldId="289"/>
        </pc:sldMkLst>
        <pc:spChg chg="mod">
          <ac:chgData name="Jayarathna, Sampath" userId="10951a6d-3610-4a87-8b75-8e5b3ed3f097" providerId="ADAL" clId="{AE8DC542-DC42-48BD-8602-022AC56CB845}" dt="2021-11-04T17:02:34.081" v="0"/>
          <ac:spMkLst>
            <pc:docMk/>
            <pc:sldMk cId="871299650" sldId="289"/>
            <ac:spMk id="2" creationId="{00000000-0000-0000-0000-000000000000}"/>
          </ac:spMkLst>
        </pc:spChg>
        <pc:spChg chg="mod">
          <ac:chgData name="Jayarathna, Sampath" userId="10951a6d-3610-4a87-8b75-8e5b3ed3f097" providerId="ADAL" clId="{AE8DC542-DC42-48BD-8602-022AC56CB845}" dt="2021-11-04T17:02:34.306" v="6" actId="27636"/>
          <ac:spMkLst>
            <pc:docMk/>
            <pc:sldMk cId="871299650" sldId="289"/>
            <ac:spMk id="5122"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3"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4"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5"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6"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7"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29" creationId="{00000000-0000-0000-0000-000000000000}"/>
          </ac:spMkLst>
        </pc:spChg>
        <pc:spChg chg="mod">
          <ac:chgData name="Jayarathna, Sampath" userId="10951a6d-3610-4a87-8b75-8e5b3ed3f097" providerId="ADAL" clId="{AE8DC542-DC42-48BD-8602-022AC56CB845}" dt="2021-11-04T17:02:34.081" v="0"/>
          <ac:spMkLst>
            <pc:docMk/>
            <pc:sldMk cId="871299650" sldId="289"/>
            <ac:spMk id="5130" creationId="{00000000-0000-0000-0000-000000000000}"/>
          </ac:spMkLst>
        </pc:spChg>
        <pc:graphicFrameChg chg="mod">
          <ac:chgData name="Jayarathna, Sampath" userId="10951a6d-3610-4a87-8b75-8e5b3ed3f097" providerId="ADAL" clId="{AE8DC542-DC42-48BD-8602-022AC56CB845}" dt="2021-11-04T17:02:34.081" v="0"/>
          <ac:graphicFrameMkLst>
            <pc:docMk/>
            <pc:sldMk cId="871299650" sldId="289"/>
            <ac:graphicFrameMk id="5128" creationId="{00000000-0000-0000-0000-000000000000}"/>
          </ac:graphicFrameMkLst>
        </pc:graphicFrameChg>
      </pc:sldChg>
      <pc:sldChg chg="modSp mod">
        <pc:chgData name="Jayarathna, Sampath" userId="10951a6d-3610-4a87-8b75-8e5b3ed3f097" providerId="ADAL" clId="{AE8DC542-DC42-48BD-8602-022AC56CB845}" dt="2021-11-04T17:02:34.314" v="8" actId="27636"/>
        <pc:sldMkLst>
          <pc:docMk/>
          <pc:sldMk cId="2862946609" sldId="290"/>
        </pc:sldMkLst>
        <pc:spChg chg="mod">
          <ac:chgData name="Jayarathna, Sampath" userId="10951a6d-3610-4a87-8b75-8e5b3ed3f097" providerId="ADAL" clId="{AE8DC542-DC42-48BD-8602-022AC56CB845}" dt="2021-11-04T17:02:34.081" v="0"/>
          <ac:spMkLst>
            <pc:docMk/>
            <pc:sldMk cId="2862946609" sldId="290"/>
            <ac:spMk id="2" creationId="{00000000-0000-0000-0000-000000000000}"/>
          </ac:spMkLst>
        </pc:spChg>
        <pc:spChg chg="mod">
          <ac:chgData name="Jayarathna, Sampath" userId="10951a6d-3610-4a87-8b75-8e5b3ed3f097" providerId="ADAL" clId="{AE8DC542-DC42-48BD-8602-022AC56CB845}" dt="2021-11-04T17:02:34.081" v="0"/>
          <ac:spMkLst>
            <pc:docMk/>
            <pc:sldMk cId="2862946609" sldId="290"/>
            <ac:spMk id="7172" creationId="{00000000-0000-0000-0000-000000000000}"/>
          </ac:spMkLst>
        </pc:spChg>
        <pc:spChg chg="mod">
          <ac:chgData name="Jayarathna, Sampath" userId="10951a6d-3610-4a87-8b75-8e5b3ed3f097" providerId="ADAL" clId="{AE8DC542-DC42-48BD-8602-022AC56CB845}" dt="2021-11-04T17:02:34.081" v="0"/>
          <ac:spMkLst>
            <pc:docMk/>
            <pc:sldMk cId="2862946609" sldId="290"/>
            <ac:spMk id="7175" creationId="{00000000-0000-0000-0000-000000000000}"/>
          </ac:spMkLst>
        </pc:spChg>
        <pc:spChg chg="mod">
          <ac:chgData name="Jayarathna, Sampath" userId="10951a6d-3610-4a87-8b75-8e5b3ed3f097" providerId="ADAL" clId="{AE8DC542-DC42-48BD-8602-022AC56CB845}" dt="2021-11-04T17:02:34.310" v="7" actId="27636"/>
          <ac:spMkLst>
            <pc:docMk/>
            <pc:sldMk cId="2862946609" sldId="290"/>
            <ac:spMk id="39939" creationId="{00000000-0000-0000-0000-000000000000}"/>
          </ac:spMkLst>
        </pc:spChg>
        <pc:spChg chg="mod">
          <ac:chgData name="Jayarathna, Sampath" userId="10951a6d-3610-4a87-8b75-8e5b3ed3f097" providerId="ADAL" clId="{AE8DC542-DC42-48BD-8602-022AC56CB845}" dt="2021-11-04T17:02:34.314" v="8" actId="27636"/>
          <ac:spMkLst>
            <pc:docMk/>
            <pc:sldMk cId="2862946609" sldId="290"/>
            <ac:spMk id="39940" creationId="{00000000-0000-0000-0000-000000000000}"/>
          </ac:spMkLst>
        </pc:spChg>
        <pc:spChg chg="mod">
          <ac:chgData name="Jayarathna, Sampath" userId="10951a6d-3610-4a87-8b75-8e5b3ed3f097" providerId="ADAL" clId="{AE8DC542-DC42-48BD-8602-022AC56CB845}" dt="2021-11-04T17:02:34.081" v="0"/>
          <ac:spMkLst>
            <pc:docMk/>
            <pc:sldMk cId="2862946609" sldId="290"/>
            <ac:spMk id="113671" creationId="{00000000-0000-0000-0000-000000000000}"/>
          </ac:spMkLst>
        </pc:spChg>
        <pc:graphicFrameChg chg="mod">
          <ac:chgData name="Jayarathna, Sampath" userId="10951a6d-3610-4a87-8b75-8e5b3ed3f097" providerId="ADAL" clId="{AE8DC542-DC42-48BD-8602-022AC56CB845}" dt="2021-11-04T17:02:34.081" v="0"/>
          <ac:graphicFrameMkLst>
            <pc:docMk/>
            <pc:sldMk cId="2862946609" sldId="290"/>
            <ac:graphicFrameMk id="7173" creationId="{00000000-0000-0000-0000-000000000000}"/>
          </ac:graphicFrameMkLst>
        </pc:graphicFrameChg>
        <pc:picChg chg="mod">
          <ac:chgData name="Jayarathna, Sampath" userId="10951a6d-3610-4a87-8b75-8e5b3ed3f097" providerId="ADAL" clId="{AE8DC542-DC42-48BD-8602-022AC56CB845}" dt="2021-11-04T17:02:34.081" v="0"/>
          <ac:picMkLst>
            <pc:docMk/>
            <pc:sldMk cId="2862946609" sldId="290"/>
            <ac:picMk id="7176" creationId="{00000000-0000-0000-0000-000000000000}"/>
          </ac:picMkLst>
        </pc:picChg>
      </pc:sldChg>
      <pc:sldChg chg="modSp mod modNotes">
        <pc:chgData name="Jayarathna, Sampath" userId="10951a6d-3610-4a87-8b75-8e5b3ed3f097" providerId="ADAL" clId="{AE8DC542-DC42-48BD-8602-022AC56CB845}" dt="2021-11-04T17:03:53.573" v="22" actId="1076"/>
        <pc:sldMkLst>
          <pc:docMk/>
          <pc:sldMk cId="1077500243" sldId="291"/>
        </pc:sldMkLst>
        <pc:spChg chg="mod">
          <ac:chgData name="Jayarathna, Sampath" userId="10951a6d-3610-4a87-8b75-8e5b3ed3f097" providerId="ADAL" clId="{AE8DC542-DC42-48BD-8602-022AC56CB845}" dt="2021-11-04T17:03:53.573" v="22" actId="1076"/>
          <ac:spMkLst>
            <pc:docMk/>
            <pc:sldMk cId="1077500243" sldId="291"/>
            <ac:spMk id="5" creationId="{00000000-0000-0000-0000-000000000000}"/>
          </ac:spMkLst>
        </pc:spChg>
        <pc:spChg chg="mod">
          <ac:chgData name="Jayarathna, Sampath" userId="10951a6d-3610-4a87-8b75-8e5b3ed3f097" providerId="ADAL" clId="{AE8DC542-DC42-48BD-8602-022AC56CB845}" dt="2021-11-04T17:02:34.081" v="0"/>
          <ac:spMkLst>
            <pc:docMk/>
            <pc:sldMk cId="1077500243" sldId="291"/>
            <ac:spMk id="27651" creationId="{00000000-0000-0000-0000-000000000000}"/>
          </ac:spMkLst>
        </pc:spChg>
        <pc:spChg chg="mod">
          <ac:chgData name="Jayarathna, Sampath" userId="10951a6d-3610-4a87-8b75-8e5b3ed3f097" providerId="ADAL" clId="{AE8DC542-DC42-48BD-8602-022AC56CB845}" dt="2021-11-04T17:02:34.262" v="3" actId="27636"/>
          <ac:spMkLst>
            <pc:docMk/>
            <pc:sldMk cId="1077500243" sldId="291"/>
            <ac:spMk id="27652" creationId="{00000000-0000-0000-0000-000000000000}"/>
          </ac:spMkLst>
        </pc:spChg>
        <pc:spChg chg="mod">
          <ac:chgData name="Jayarathna, Sampath" userId="10951a6d-3610-4a87-8b75-8e5b3ed3f097" providerId="ADAL" clId="{AE8DC542-DC42-48BD-8602-022AC56CB845}" dt="2021-11-04T17:02:34.081" v="0"/>
          <ac:spMkLst>
            <pc:docMk/>
            <pc:sldMk cId="1077500243" sldId="291"/>
            <ac:spMk id="27653" creationId="{00000000-0000-0000-0000-000000000000}"/>
          </ac:spMkLst>
        </pc:spChg>
      </pc:sldChg>
      <pc:sldChg chg="modSp mod modNotes">
        <pc:chgData name="Jayarathna, Sampath" userId="10951a6d-3610-4a87-8b75-8e5b3ed3f097" providerId="ADAL" clId="{AE8DC542-DC42-48BD-8602-022AC56CB845}" dt="2021-11-04T17:02:34.239" v="2" actId="27636"/>
        <pc:sldMkLst>
          <pc:docMk/>
          <pc:sldMk cId="2490640728" sldId="293"/>
        </pc:sldMkLst>
        <pc:spChg chg="mod">
          <ac:chgData name="Jayarathna, Sampath" userId="10951a6d-3610-4a87-8b75-8e5b3ed3f097" providerId="ADAL" clId="{AE8DC542-DC42-48BD-8602-022AC56CB845}" dt="2021-11-04T17:02:34.081" v="0"/>
          <ac:spMkLst>
            <pc:docMk/>
            <pc:sldMk cId="2490640728" sldId="293"/>
            <ac:spMk id="2" creationId="{00000000-0000-0000-0000-000000000000}"/>
          </ac:spMkLst>
        </pc:spChg>
        <pc:spChg chg="mod">
          <ac:chgData name="Jayarathna, Sampath" userId="10951a6d-3610-4a87-8b75-8e5b3ed3f097" providerId="ADAL" clId="{AE8DC542-DC42-48BD-8602-022AC56CB845}" dt="2021-11-04T17:02:34.081" v="0"/>
          <ac:spMkLst>
            <pc:docMk/>
            <pc:sldMk cId="2490640728" sldId="293"/>
            <ac:spMk id="20483" creationId="{00000000-0000-0000-0000-000000000000}"/>
          </ac:spMkLst>
        </pc:spChg>
        <pc:spChg chg="mod">
          <ac:chgData name="Jayarathna, Sampath" userId="10951a6d-3610-4a87-8b75-8e5b3ed3f097" providerId="ADAL" clId="{AE8DC542-DC42-48BD-8602-022AC56CB845}" dt="2021-11-04T17:02:34.239" v="2" actId="27636"/>
          <ac:spMkLst>
            <pc:docMk/>
            <pc:sldMk cId="2490640728" sldId="293"/>
            <ac:spMk id="20484" creationId="{00000000-0000-0000-0000-000000000000}"/>
          </ac:spMkLst>
        </pc:spChg>
      </pc:sldChg>
      <pc:sldChg chg="modSp modNotes">
        <pc:chgData name="Jayarathna, Sampath" userId="10951a6d-3610-4a87-8b75-8e5b3ed3f097" providerId="ADAL" clId="{AE8DC542-DC42-48BD-8602-022AC56CB845}" dt="2021-11-04T17:02:34.081" v="0"/>
        <pc:sldMkLst>
          <pc:docMk/>
          <pc:sldMk cId="794420151" sldId="294"/>
        </pc:sldMkLst>
        <pc:spChg chg="mod">
          <ac:chgData name="Jayarathna, Sampath" userId="10951a6d-3610-4a87-8b75-8e5b3ed3f097" providerId="ADAL" clId="{AE8DC542-DC42-48BD-8602-022AC56CB845}" dt="2021-11-04T17:02:34.081" v="0"/>
          <ac:spMkLst>
            <pc:docMk/>
            <pc:sldMk cId="794420151" sldId="294"/>
            <ac:spMk id="2" creationId="{00000000-0000-0000-0000-000000000000}"/>
          </ac:spMkLst>
        </pc:spChg>
        <pc:spChg chg="mod">
          <ac:chgData name="Jayarathna, Sampath" userId="10951a6d-3610-4a87-8b75-8e5b3ed3f097" providerId="ADAL" clId="{AE8DC542-DC42-48BD-8602-022AC56CB845}" dt="2021-11-04T17:02:34.081" v="0"/>
          <ac:spMkLst>
            <pc:docMk/>
            <pc:sldMk cId="794420151" sldId="294"/>
            <ac:spMk id="17411" creationId="{00000000-0000-0000-0000-000000000000}"/>
          </ac:spMkLst>
        </pc:spChg>
        <pc:spChg chg="mod">
          <ac:chgData name="Jayarathna, Sampath" userId="10951a6d-3610-4a87-8b75-8e5b3ed3f097" providerId="ADAL" clId="{AE8DC542-DC42-48BD-8602-022AC56CB845}" dt="2021-11-04T17:02:34.081" v="0"/>
          <ac:spMkLst>
            <pc:docMk/>
            <pc:sldMk cId="794420151" sldId="294"/>
            <ac:spMk id="17412" creationId="{00000000-0000-0000-0000-000000000000}"/>
          </ac:spMkLst>
        </pc:spChg>
      </pc:sldChg>
      <pc:sldChg chg="modSp modNotes">
        <pc:chgData name="Jayarathna, Sampath" userId="10951a6d-3610-4a87-8b75-8e5b3ed3f097" providerId="ADAL" clId="{AE8DC542-DC42-48BD-8602-022AC56CB845}" dt="2021-11-04T17:02:34.081" v="0"/>
        <pc:sldMkLst>
          <pc:docMk/>
          <pc:sldMk cId="889511822" sldId="295"/>
        </pc:sldMkLst>
        <pc:spChg chg="mod">
          <ac:chgData name="Jayarathna, Sampath" userId="10951a6d-3610-4a87-8b75-8e5b3ed3f097" providerId="ADAL" clId="{AE8DC542-DC42-48BD-8602-022AC56CB845}" dt="2021-11-04T17:02:34.081" v="0"/>
          <ac:spMkLst>
            <pc:docMk/>
            <pc:sldMk cId="889511822" sldId="295"/>
            <ac:spMk id="2" creationId="{00000000-0000-0000-0000-000000000000}"/>
          </ac:spMkLst>
        </pc:spChg>
        <pc:spChg chg="mod">
          <ac:chgData name="Jayarathna, Sampath" userId="10951a6d-3610-4a87-8b75-8e5b3ed3f097" providerId="ADAL" clId="{AE8DC542-DC42-48BD-8602-022AC56CB845}" dt="2021-11-04T17:02:34.081" v="0"/>
          <ac:spMkLst>
            <pc:docMk/>
            <pc:sldMk cId="889511822" sldId="295"/>
            <ac:spMk id="18435" creationId="{00000000-0000-0000-0000-000000000000}"/>
          </ac:spMkLst>
        </pc:spChg>
        <pc:spChg chg="mod">
          <ac:chgData name="Jayarathna, Sampath" userId="10951a6d-3610-4a87-8b75-8e5b3ed3f097" providerId="ADAL" clId="{AE8DC542-DC42-48BD-8602-022AC56CB845}" dt="2021-11-04T17:02:34.081" v="0"/>
          <ac:spMkLst>
            <pc:docMk/>
            <pc:sldMk cId="889511822" sldId="295"/>
            <ac:spMk id="18436" creationId="{00000000-0000-0000-0000-000000000000}"/>
          </ac:spMkLst>
        </pc:spChg>
      </pc:sldChg>
      <pc:sldChg chg="modSp mod">
        <pc:chgData name="Jayarathna, Sampath" userId="10951a6d-3610-4a87-8b75-8e5b3ed3f097" providerId="ADAL" clId="{AE8DC542-DC42-48BD-8602-022AC56CB845}" dt="2021-11-04T17:02:34.295" v="5" actId="27636"/>
        <pc:sldMkLst>
          <pc:docMk/>
          <pc:sldMk cId="4280111875" sldId="296"/>
        </pc:sldMkLst>
        <pc:spChg chg="mod">
          <ac:chgData name="Jayarathna, Sampath" userId="10951a6d-3610-4a87-8b75-8e5b3ed3f097" providerId="ADAL" clId="{AE8DC542-DC42-48BD-8602-022AC56CB845}" dt="2021-11-04T17:02:34.081" v="0"/>
          <ac:spMkLst>
            <pc:docMk/>
            <pc:sldMk cId="4280111875" sldId="296"/>
            <ac:spMk id="6" creationId="{00000000-0000-0000-0000-000000000000}"/>
          </ac:spMkLst>
        </pc:spChg>
        <pc:spChg chg="mod">
          <ac:chgData name="Jayarathna, Sampath" userId="10951a6d-3610-4a87-8b75-8e5b3ed3f097" providerId="ADAL" clId="{AE8DC542-DC42-48BD-8602-022AC56CB845}" dt="2021-11-04T17:02:34.286" v="4" actId="27636"/>
          <ac:spMkLst>
            <pc:docMk/>
            <pc:sldMk cId="4280111875" sldId="296"/>
            <ac:spMk id="98306" creationId="{00000000-0000-0000-0000-000000000000}"/>
          </ac:spMkLst>
        </pc:spChg>
        <pc:spChg chg="mod">
          <ac:chgData name="Jayarathna, Sampath" userId="10951a6d-3610-4a87-8b75-8e5b3ed3f097" providerId="ADAL" clId="{AE8DC542-DC42-48BD-8602-022AC56CB845}" dt="2021-11-04T17:02:34.295" v="5" actId="27636"/>
          <ac:spMkLst>
            <pc:docMk/>
            <pc:sldMk cId="4280111875" sldId="296"/>
            <ac:spMk id="98307" creationId="{00000000-0000-0000-0000-000000000000}"/>
          </ac:spMkLst>
        </pc:spChg>
      </pc:sldChg>
      <pc:sldChg chg="modSp modNotes">
        <pc:chgData name="Jayarathna, Sampath" userId="10951a6d-3610-4a87-8b75-8e5b3ed3f097" providerId="ADAL" clId="{AE8DC542-DC42-48BD-8602-022AC56CB845}" dt="2021-11-04T17:02:34.081" v="0"/>
        <pc:sldMkLst>
          <pc:docMk/>
          <pc:sldMk cId="3727029896" sldId="297"/>
        </pc:sldMkLst>
        <pc:spChg chg="mod">
          <ac:chgData name="Jayarathna, Sampath" userId="10951a6d-3610-4a87-8b75-8e5b3ed3f097" providerId="ADAL" clId="{AE8DC542-DC42-48BD-8602-022AC56CB845}" dt="2021-11-04T17:02:34.081" v="0"/>
          <ac:spMkLst>
            <pc:docMk/>
            <pc:sldMk cId="3727029896" sldId="297"/>
            <ac:spMk id="2" creationId="{00000000-0000-0000-0000-000000000000}"/>
          </ac:spMkLst>
        </pc:spChg>
        <pc:spChg chg="mod">
          <ac:chgData name="Jayarathna, Sampath" userId="10951a6d-3610-4a87-8b75-8e5b3ed3f097" providerId="ADAL" clId="{AE8DC542-DC42-48BD-8602-022AC56CB845}" dt="2021-11-04T17:02:34.081" v="0"/>
          <ac:spMkLst>
            <pc:docMk/>
            <pc:sldMk cId="3727029896" sldId="297"/>
            <ac:spMk id="20483" creationId="{00000000-0000-0000-0000-000000000000}"/>
          </ac:spMkLst>
        </pc:spChg>
        <pc:spChg chg="mod">
          <ac:chgData name="Jayarathna, Sampath" userId="10951a6d-3610-4a87-8b75-8e5b3ed3f097" providerId="ADAL" clId="{AE8DC542-DC42-48BD-8602-022AC56CB845}" dt="2021-11-04T17:02:34.081" v="0"/>
          <ac:spMkLst>
            <pc:docMk/>
            <pc:sldMk cId="3727029896" sldId="297"/>
            <ac:spMk id="20484" creationId="{00000000-0000-0000-0000-000000000000}"/>
          </ac:spMkLst>
        </pc:spChg>
      </pc:sldChg>
      <pc:sldChg chg="modSp modNotes">
        <pc:chgData name="Jayarathna, Sampath" userId="10951a6d-3610-4a87-8b75-8e5b3ed3f097" providerId="ADAL" clId="{AE8DC542-DC42-48BD-8602-022AC56CB845}" dt="2021-11-04T17:02:34.081" v="0"/>
        <pc:sldMkLst>
          <pc:docMk/>
          <pc:sldMk cId="110208817" sldId="298"/>
        </pc:sldMkLst>
        <pc:spChg chg="mod">
          <ac:chgData name="Jayarathna, Sampath" userId="10951a6d-3610-4a87-8b75-8e5b3ed3f097" providerId="ADAL" clId="{AE8DC542-DC42-48BD-8602-022AC56CB845}" dt="2021-11-04T17:02:34.081" v="0"/>
          <ac:spMkLst>
            <pc:docMk/>
            <pc:sldMk cId="110208817" sldId="298"/>
            <ac:spMk id="2" creationId="{00000000-0000-0000-0000-000000000000}"/>
          </ac:spMkLst>
        </pc:spChg>
        <pc:spChg chg="mod">
          <ac:chgData name="Jayarathna, Sampath" userId="10951a6d-3610-4a87-8b75-8e5b3ed3f097" providerId="ADAL" clId="{AE8DC542-DC42-48BD-8602-022AC56CB845}" dt="2021-11-04T17:02:34.081" v="0"/>
          <ac:spMkLst>
            <pc:docMk/>
            <pc:sldMk cId="110208817" sldId="298"/>
            <ac:spMk id="3" creationId="{00000000-0000-0000-0000-000000000000}"/>
          </ac:spMkLst>
        </pc:spChg>
        <pc:spChg chg="mod">
          <ac:chgData name="Jayarathna, Sampath" userId="10951a6d-3610-4a87-8b75-8e5b3ed3f097" providerId="ADAL" clId="{AE8DC542-DC42-48BD-8602-022AC56CB845}" dt="2021-11-04T17:02:34.081" v="0"/>
          <ac:spMkLst>
            <pc:docMk/>
            <pc:sldMk cId="110208817" sldId="298"/>
            <ac:spMk id="20483" creationId="{00000000-0000-0000-0000-000000000000}"/>
          </ac:spMkLst>
        </pc:spChg>
        <pc:spChg chg="mod">
          <ac:chgData name="Jayarathna, Sampath" userId="10951a6d-3610-4a87-8b75-8e5b3ed3f097" providerId="ADAL" clId="{AE8DC542-DC42-48BD-8602-022AC56CB845}" dt="2021-11-04T17:02:34.081" v="0"/>
          <ac:spMkLst>
            <pc:docMk/>
            <pc:sldMk cId="110208817" sldId="298"/>
            <ac:spMk id="20484" creationId="{00000000-0000-0000-0000-000000000000}"/>
          </ac:spMkLst>
        </pc:spChg>
      </pc:sldChg>
      <pc:sldChg chg="modSp modNotes">
        <pc:chgData name="Jayarathna, Sampath" userId="10951a6d-3610-4a87-8b75-8e5b3ed3f097" providerId="ADAL" clId="{AE8DC542-DC42-48BD-8602-022AC56CB845}" dt="2021-11-04T17:02:34.081" v="0"/>
        <pc:sldMkLst>
          <pc:docMk/>
          <pc:sldMk cId="306105786" sldId="299"/>
        </pc:sldMkLst>
        <pc:spChg chg="mod">
          <ac:chgData name="Jayarathna, Sampath" userId="10951a6d-3610-4a87-8b75-8e5b3ed3f097" providerId="ADAL" clId="{AE8DC542-DC42-48BD-8602-022AC56CB845}" dt="2021-11-04T17:02:34.081" v="0"/>
          <ac:spMkLst>
            <pc:docMk/>
            <pc:sldMk cId="306105786" sldId="299"/>
            <ac:spMk id="2" creationId="{00000000-0000-0000-0000-000000000000}"/>
          </ac:spMkLst>
        </pc:spChg>
        <pc:spChg chg="mod">
          <ac:chgData name="Jayarathna, Sampath" userId="10951a6d-3610-4a87-8b75-8e5b3ed3f097" providerId="ADAL" clId="{AE8DC542-DC42-48BD-8602-022AC56CB845}" dt="2021-11-04T17:02:34.081" v="0"/>
          <ac:spMkLst>
            <pc:docMk/>
            <pc:sldMk cId="306105786" sldId="299"/>
            <ac:spMk id="3" creationId="{00000000-0000-0000-0000-000000000000}"/>
          </ac:spMkLst>
        </pc:spChg>
        <pc:spChg chg="mod">
          <ac:chgData name="Jayarathna, Sampath" userId="10951a6d-3610-4a87-8b75-8e5b3ed3f097" providerId="ADAL" clId="{AE8DC542-DC42-48BD-8602-022AC56CB845}" dt="2021-11-04T17:02:34.081" v="0"/>
          <ac:spMkLst>
            <pc:docMk/>
            <pc:sldMk cId="306105786" sldId="299"/>
            <ac:spMk id="20483" creationId="{00000000-0000-0000-0000-000000000000}"/>
          </ac:spMkLst>
        </pc:spChg>
        <pc:spChg chg="mod">
          <ac:chgData name="Jayarathna, Sampath" userId="10951a6d-3610-4a87-8b75-8e5b3ed3f097" providerId="ADAL" clId="{AE8DC542-DC42-48BD-8602-022AC56CB845}" dt="2021-11-04T17:02:34.081" v="0"/>
          <ac:spMkLst>
            <pc:docMk/>
            <pc:sldMk cId="306105786" sldId="299"/>
            <ac:spMk id="20484" creationId="{00000000-0000-0000-0000-000000000000}"/>
          </ac:spMkLst>
        </pc:spChg>
      </pc:sldChg>
      <pc:sldChg chg="modSp mod modNotes">
        <pc:chgData name="Jayarathna, Sampath" userId="10951a6d-3610-4a87-8b75-8e5b3ed3f097" providerId="ADAL" clId="{AE8DC542-DC42-48BD-8602-022AC56CB845}" dt="2021-11-04T17:03:49.845" v="21" actId="1076"/>
        <pc:sldMkLst>
          <pc:docMk/>
          <pc:sldMk cId="2953693551" sldId="300"/>
        </pc:sldMkLst>
        <pc:spChg chg="mod">
          <ac:chgData name="Jayarathna, Sampath" userId="10951a6d-3610-4a87-8b75-8e5b3ed3f097" providerId="ADAL" clId="{AE8DC542-DC42-48BD-8602-022AC56CB845}" dt="2021-11-04T17:02:34.081" v="0"/>
          <ac:spMkLst>
            <pc:docMk/>
            <pc:sldMk cId="2953693551" sldId="300"/>
            <ac:spMk id="2" creationId="{00000000-0000-0000-0000-000000000000}"/>
          </ac:spMkLst>
        </pc:spChg>
        <pc:spChg chg="mod">
          <ac:chgData name="Jayarathna, Sampath" userId="10951a6d-3610-4a87-8b75-8e5b3ed3f097" providerId="ADAL" clId="{AE8DC542-DC42-48BD-8602-022AC56CB845}" dt="2021-11-04T17:03:49.845" v="21" actId="1076"/>
          <ac:spMkLst>
            <pc:docMk/>
            <pc:sldMk cId="2953693551" sldId="300"/>
            <ac:spMk id="3" creationId="{00000000-0000-0000-0000-000000000000}"/>
          </ac:spMkLst>
        </pc:spChg>
        <pc:spChg chg="mod">
          <ac:chgData name="Jayarathna, Sampath" userId="10951a6d-3610-4a87-8b75-8e5b3ed3f097" providerId="ADAL" clId="{AE8DC542-DC42-48BD-8602-022AC56CB845}" dt="2021-11-04T17:02:34.081" v="0"/>
          <ac:spMkLst>
            <pc:docMk/>
            <pc:sldMk cId="2953693551" sldId="300"/>
            <ac:spMk id="20483" creationId="{00000000-0000-0000-0000-000000000000}"/>
          </ac:spMkLst>
        </pc:spChg>
        <pc:spChg chg="mod">
          <ac:chgData name="Jayarathna, Sampath" userId="10951a6d-3610-4a87-8b75-8e5b3ed3f097" providerId="ADAL" clId="{AE8DC542-DC42-48BD-8602-022AC56CB845}" dt="2021-11-04T17:02:34.081" v="0"/>
          <ac:spMkLst>
            <pc:docMk/>
            <pc:sldMk cId="2953693551" sldId="300"/>
            <ac:spMk id="20484" creationId="{00000000-0000-0000-0000-000000000000}"/>
          </ac:spMkLst>
        </pc:spChg>
      </pc:sldChg>
      <pc:sldChg chg="modSp mod modNotes">
        <pc:chgData name="Jayarathna, Sampath" userId="10951a6d-3610-4a87-8b75-8e5b3ed3f097" providerId="ADAL" clId="{AE8DC542-DC42-48BD-8602-022AC56CB845}" dt="2021-11-04T17:02:34.611" v="20" actId="27636"/>
        <pc:sldMkLst>
          <pc:docMk/>
          <pc:sldMk cId="258974723" sldId="301"/>
        </pc:sldMkLst>
        <pc:spChg chg="mod">
          <ac:chgData name="Jayarathna, Sampath" userId="10951a6d-3610-4a87-8b75-8e5b3ed3f097" providerId="ADAL" clId="{AE8DC542-DC42-48BD-8602-022AC56CB845}" dt="2021-11-04T17:02:34.081" v="0"/>
          <ac:spMkLst>
            <pc:docMk/>
            <pc:sldMk cId="258974723" sldId="301"/>
            <ac:spMk id="2" creationId="{00000000-0000-0000-0000-000000000000}"/>
          </ac:spMkLst>
        </pc:spChg>
        <pc:spChg chg="mod">
          <ac:chgData name="Jayarathna, Sampath" userId="10951a6d-3610-4a87-8b75-8e5b3ed3f097" providerId="ADAL" clId="{AE8DC542-DC42-48BD-8602-022AC56CB845}" dt="2021-11-04T17:02:34.081" v="0"/>
          <ac:spMkLst>
            <pc:docMk/>
            <pc:sldMk cId="258974723" sldId="301"/>
            <ac:spMk id="7" creationId="{00000000-0000-0000-0000-000000000000}"/>
          </ac:spMkLst>
        </pc:spChg>
        <pc:spChg chg="mod">
          <ac:chgData name="Jayarathna, Sampath" userId="10951a6d-3610-4a87-8b75-8e5b3ed3f097" providerId="ADAL" clId="{AE8DC542-DC42-48BD-8602-022AC56CB845}" dt="2021-11-04T17:02:34.081" v="0"/>
          <ac:spMkLst>
            <pc:docMk/>
            <pc:sldMk cId="258974723" sldId="301"/>
            <ac:spMk id="20483" creationId="{00000000-0000-0000-0000-000000000000}"/>
          </ac:spMkLst>
        </pc:spChg>
        <pc:spChg chg="mod">
          <ac:chgData name="Jayarathna, Sampath" userId="10951a6d-3610-4a87-8b75-8e5b3ed3f097" providerId="ADAL" clId="{AE8DC542-DC42-48BD-8602-022AC56CB845}" dt="2021-11-04T17:02:34.611" v="20" actId="27636"/>
          <ac:spMkLst>
            <pc:docMk/>
            <pc:sldMk cId="258974723" sldId="301"/>
            <ac:spMk id="20484" creationId="{00000000-0000-0000-0000-000000000000}"/>
          </ac:spMkLst>
        </pc:spChg>
        <pc:picChg chg="mod">
          <ac:chgData name="Jayarathna, Sampath" userId="10951a6d-3610-4a87-8b75-8e5b3ed3f097" providerId="ADAL" clId="{AE8DC542-DC42-48BD-8602-022AC56CB845}" dt="2021-11-04T17:02:34.081" v="0"/>
          <ac:picMkLst>
            <pc:docMk/>
            <pc:sldMk cId="258974723" sldId="301"/>
            <ac:picMk id="4" creationId="{00000000-0000-0000-0000-000000000000}"/>
          </ac:picMkLst>
        </pc:picChg>
        <pc:cxnChg chg="mod">
          <ac:chgData name="Jayarathna, Sampath" userId="10951a6d-3610-4a87-8b75-8e5b3ed3f097" providerId="ADAL" clId="{AE8DC542-DC42-48BD-8602-022AC56CB845}" dt="2021-11-04T17:02:34.081" v="0"/>
          <ac:cxnSpMkLst>
            <pc:docMk/>
            <pc:sldMk cId="258974723" sldId="301"/>
            <ac:cxnSpMk id="6" creationId="{00000000-0000-0000-0000-000000000000}"/>
          </ac:cxnSpMkLst>
        </pc:cxnChg>
        <pc:cxnChg chg="mod">
          <ac:chgData name="Jayarathna, Sampath" userId="10951a6d-3610-4a87-8b75-8e5b3ed3f097" providerId="ADAL" clId="{AE8DC542-DC42-48BD-8602-022AC56CB845}" dt="2021-11-04T17:02:34.081" v="0"/>
          <ac:cxnSpMkLst>
            <pc:docMk/>
            <pc:sldMk cId="258974723" sldId="301"/>
            <ac:cxnSpMk id="9" creationId="{00000000-0000-0000-0000-000000000000}"/>
          </ac:cxnSpMkLst>
        </pc:cxnChg>
      </pc:sldChg>
      <pc:sldChg chg="modSp mod modNotes">
        <pc:chgData name="Jayarathna, Sampath" userId="10951a6d-3610-4a87-8b75-8e5b3ed3f097" providerId="ADAL" clId="{AE8DC542-DC42-48BD-8602-022AC56CB845}" dt="2021-11-04T17:05:39.077" v="30" actId="1076"/>
        <pc:sldMkLst>
          <pc:docMk/>
          <pc:sldMk cId="209740886" sldId="302"/>
        </pc:sldMkLst>
        <pc:spChg chg="mod">
          <ac:chgData name="Jayarathna, Sampath" userId="10951a6d-3610-4a87-8b75-8e5b3ed3f097" providerId="ADAL" clId="{AE8DC542-DC42-48BD-8602-022AC56CB845}" dt="2021-11-04T17:05:08.989" v="23" actId="20577"/>
          <ac:spMkLst>
            <pc:docMk/>
            <pc:sldMk cId="209740886" sldId="302"/>
            <ac:spMk id="2" creationId="{00000000-0000-0000-0000-000000000000}"/>
          </ac:spMkLst>
        </pc:spChg>
        <pc:spChg chg="mod">
          <ac:chgData name="Jayarathna, Sampath" userId="10951a6d-3610-4a87-8b75-8e5b3ed3f097" providerId="ADAL" clId="{AE8DC542-DC42-48BD-8602-022AC56CB845}" dt="2021-11-04T17:05:35.325" v="29" actId="14100"/>
          <ac:spMkLst>
            <pc:docMk/>
            <pc:sldMk cId="209740886" sldId="302"/>
            <ac:spMk id="3" creationId="{00000000-0000-0000-0000-000000000000}"/>
          </ac:spMkLst>
        </pc:spChg>
        <pc:spChg chg="mod">
          <ac:chgData name="Jayarathna, Sampath" userId="10951a6d-3610-4a87-8b75-8e5b3ed3f097" providerId="ADAL" clId="{AE8DC542-DC42-48BD-8602-022AC56CB845}" dt="2021-11-04T17:05:39.077" v="30" actId="1076"/>
          <ac:spMkLst>
            <pc:docMk/>
            <pc:sldMk cId="209740886" sldId="302"/>
            <ac:spMk id="4" creationId="{00000000-0000-0000-0000-000000000000}"/>
          </ac:spMkLst>
        </pc:spChg>
      </pc:sldChg>
      <pc:sldChg chg="modSp modNotes">
        <pc:chgData name="Jayarathna, Sampath" userId="10951a6d-3610-4a87-8b75-8e5b3ed3f097" providerId="ADAL" clId="{AE8DC542-DC42-48BD-8602-022AC56CB845}" dt="2021-11-04T17:02:34.081" v="0"/>
        <pc:sldMkLst>
          <pc:docMk/>
          <pc:sldMk cId="1690963363" sldId="303"/>
        </pc:sldMkLst>
        <pc:spChg chg="mod">
          <ac:chgData name="Jayarathna, Sampath" userId="10951a6d-3610-4a87-8b75-8e5b3ed3f097" providerId="ADAL" clId="{AE8DC542-DC42-48BD-8602-022AC56CB845}" dt="2021-11-04T17:02:34.081" v="0"/>
          <ac:spMkLst>
            <pc:docMk/>
            <pc:sldMk cId="1690963363" sldId="303"/>
            <ac:spMk id="2" creationId="{00000000-0000-0000-0000-000000000000}"/>
          </ac:spMkLst>
        </pc:spChg>
        <pc:spChg chg="mod">
          <ac:chgData name="Jayarathna, Sampath" userId="10951a6d-3610-4a87-8b75-8e5b3ed3f097" providerId="ADAL" clId="{AE8DC542-DC42-48BD-8602-022AC56CB845}" dt="2021-11-04T17:02:34.081" v="0"/>
          <ac:spMkLst>
            <pc:docMk/>
            <pc:sldMk cId="1690963363" sldId="303"/>
            <ac:spMk id="3" creationId="{00000000-0000-0000-0000-000000000000}"/>
          </ac:spMkLst>
        </pc:spChg>
        <pc:spChg chg="mod">
          <ac:chgData name="Jayarathna, Sampath" userId="10951a6d-3610-4a87-8b75-8e5b3ed3f097" providerId="ADAL" clId="{AE8DC542-DC42-48BD-8602-022AC56CB845}" dt="2021-11-04T17:02:34.081" v="0"/>
          <ac:spMkLst>
            <pc:docMk/>
            <pc:sldMk cId="1690963363" sldId="303"/>
            <ac:spMk id="20483" creationId="{00000000-0000-0000-0000-000000000000}"/>
          </ac:spMkLst>
        </pc:spChg>
        <pc:spChg chg="mod">
          <ac:chgData name="Jayarathna, Sampath" userId="10951a6d-3610-4a87-8b75-8e5b3ed3f097" providerId="ADAL" clId="{AE8DC542-DC42-48BD-8602-022AC56CB845}" dt="2021-11-04T17:02:34.081" v="0"/>
          <ac:spMkLst>
            <pc:docMk/>
            <pc:sldMk cId="1690963363" sldId="303"/>
            <ac:spMk id="20484" creationId="{00000000-0000-0000-0000-000000000000}"/>
          </ac:spMkLst>
        </pc:spChg>
      </pc:sldChg>
      <pc:sldChg chg="modSp mod modNotes">
        <pc:chgData name="Jayarathna, Sampath" userId="10951a6d-3610-4a87-8b75-8e5b3ed3f097" providerId="ADAL" clId="{AE8DC542-DC42-48BD-8602-022AC56CB845}" dt="2021-11-04T18:44:45.095" v="31" actId="1076"/>
        <pc:sldMkLst>
          <pc:docMk/>
          <pc:sldMk cId="3769475754" sldId="304"/>
        </pc:sldMkLst>
        <pc:spChg chg="mod">
          <ac:chgData name="Jayarathna, Sampath" userId="10951a6d-3610-4a87-8b75-8e5b3ed3f097" providerId="ADAL" clId="{AE8DC542-DC42-48BD-8602-022AC56CB845}" dt="2021-11-04T17:02:34.081" v="0"/>
          <ac:spMkLst>
            <pc:docMk/>
            <pc:sldMk cId="3769475754" sldId="304"/>
            <ac:spMk id="2" creationId="{00000000-0000-0000-0000-000000000000}"/>
          </ac:spMkLst>
        </pc:spChg>
        <pc:spChg chg="mod">
          <ac:chgData name="Jayarathna, Sampath" userId="10951a6d-3610-4a87-8b75-8e5b3ed3f097" providerId="ADAL" clId="{AE8DC542-DC42-48BD-8602-022AC56CB845}" dt="2021-11-04T17:02:34.081" v="0"/>
          <ac:spMkLst>
            <pc:docMk/>
            <pc:sldMk cId="3769475754" sldId="304"/>
            <ac:spMk id="20483" creationId="{00000000-0000-0000-0000-000000000000}"/>
          </ac:spMkLst>
        </pc:spChg>
        <pc:spChg chg="mod">
          <ac:chgData name="Jayarathna, Sampath" userId="10951a6d-3610-4a87-8b75-8e5b3ed3f097" providerId="ADAL" clId="{AE8DC542-DC42-48BD-8602-022AC56CB845}" dt="2021-11-04T17:02:34.081" v="0"/>
          <ac:spMkLst>
            <pc:docMk/>
            <pc:sldMk cId="3769475754" sldId="304"/>
            <ac:spMk id="20484" creationId="{00000000-0000-0000-0000-000000000000}"/>
          </ac:spMkLst>
        </pc:spChg>
        <pc:picChg chg="mod">
          <ac:chgData name="Jayarathna, Sampath" userId="10951a6d-3610-4a87-8b75-8e5b3ed3f097" providerId="ADAL" clId="{AE8DC542-DC42-48BD-8602-022AC56CB845}" dt="2021-11-04T18:44:45.095" v="31" actId="1076"/>
          <ac:picMkLst>
            <pc:docMk/>
            <pc:sldMk cId="3769475754" sldId="304"/>
            <ac:picMk id="4" creationId="{00000000-0000-0000-0000-000000000000}"/>
          </ac:picMkLst>
        </pc:picChg>
        <pc:picChg chg="mod">
          <ac:chgData name="Jayarathna, Sampath" userId="10951a6d-3610-4a87-8b75-8e5b3ed3f097" providerId="ADAL" clId="{AE8DC542-DC42-48BD-8602-022AC56CB845}" dt="2021-11-04T17:02:34.081" v="0"/>
          <ac:picMkLst>
            <pc:docMk/>
            <pc:sldMk cId="3769475754" sldId="304"/>
            <ac:picMk id="5" creationId="{00000000-0000-0000-0000-000000000000}"/>
          </ac:picMkLst>
        </pc:picChg>
      </pc:sldChg>
      <pc:sldChg chg="modSp mod modNotes">
        <pc:chgData name="Jayarathna, Sampath" userId="10951a6d-3610-4a87-8b75-8e5b3ed3f097" providerId="ADAL" clId="{AE8DC542-DC42-48BD-8602-022AC56CB845}" dt="2021-11-04T18:51:43.869" v="37" actId="20577"/>
        <pc:sldMkLst>
          <pc:docMk/>
          <pc:sldMk cId="1780898448" sldId="305"/>
        </pc:sldMkLst>
        <pc:spChg chg="mod">
          <ac:chgData name="Jayarathna, Sampath" userId="10951a6d-3610-4a87-8b75-8e5b3ed3f097" providerId="ADAL" clId="{AE8DC542-DC42-48BD-8602-022AC56CB845}" dt="2021-11-04T18:51:35.050" v="33" actId="20577"/>
          <ac:spMkLst>
            <pc:docMk/>
            <pc:sldMk cId="1780898448" sldId="305"/>
            <ac:spMk id="2" creationId="{00000000-0000-0000-0000-000000000000}"/>
          </ac:spMkLst>
        </pc:spChg>
        <pc:spChg chg="mod">
          <ac:chgData name="Jayarathna, Sampath" userId="10951a6d-3610-4a87-8b75-8e5b3ed3f097" providerId="ADAL" clId="{AE8DC542-DC42-48BD-8602-022AC56CB845}" dt="2021-11-04T17:02:34.495" v="17" actId="27636"/>
          <ac:spMkLst>
            <pc:docMk/>
            <pc:sldMk cId="1780898448" sldId="305"/>
            <ac:spMk id="3" creationId="{00000000-0000-0000-0000-000000000000}"/>
          </ac:spMkLst>
        </pc:spChg>
        <pc:spChg chg="mod">
          <ac:chgData name="Jayarathna, Sampath" userId="10951a6d-3610-4a87-8b75-8e5b3ed3f097" providerId="ADAL" clId="{AE8DC542-DC42-48BD-8602-022AC56CB845}" dt="2021-11-04T18:51:43.869" v="37" actId="20577"/>
          <ac:spMkLst>
            <pc:docMk/>
            <pc:sldMk cId="1780898448" sldId="305"/>
            <ac:spMk id="4" creationId="{00000000-0000-0000-0000-000000000000}"/>
          </ac:spMkLst>
        </pc:spChg>
      </pc:sldChg>
      <pc:sldChg chg="modSp modNotes">
        <pc:chgData name="Jayarathna, Sampath" userId="10951a6d-3610-4a87-8b75-8e5b3ed3f097" providerId="ADAL" clId="{AE8DC542-DC42-48BD-8602-022AC56CB845}" dt="2021-11-04T17:02:34.081" v="0"/>
        <pc:sldMkLst>
          <pc:docMk/>
          <pc:sldMk cId="901288107" sldId="306"/>
        </pc:sldMkLst>
        <pc:spChg chg="mod">
          <ac:chgData name="Jayarathna, Sampath" userId="10951a6d-3610-4a87-8b75-8e5b3ed3f097" providerId="ADAL" clId="{AE8DC542-DC42-48BD-8602-022AC56CB845}" dt="2021-11-04T17:02:34.081" v="0"/>
          <ac:spMkLst>
            <pc:docMk/>
            <pc:sldMk cId="901288107" sldId="306"/>
            <ac:spMk id="5" creationId="{00000000-0000-0000-0000-000000000000}"/>
          </ac:spMkLst>
        </pc:spChg>
        <pc:spChg chg="mod">
          <ac:chgData name="Jayarathna, Sampath" userId="10951a6d-3610-4a87-8b75-8e5b3ed3f097" providerId="ADAL" clId="{AE8DC542-DC42-48BD-8602-022AC56CB845}" dt="2021-11-04T17:02:34.081" v="0"/>
          <ac:spMkLst>
            <pc:docMk/>
            <pc:sldMk cId="901288107" sldId="306"/>
            <ac:spMk id="7" creationId="{00000000-0000-0000-0000-000000000000}"/>
          </ac:spMkLst>
        </pc:spChg>
        <pc:spChg chg="mod">
          <ac:chgData name="Jayarathna, Sampath" userId="10951a6d-3610-4a87-8b75-8e5b3ed3f097" providerId="ADAL" clId="{AE8DC542-DC42-48BD-8602-022AC56CB845}" dt="2021-11-04T17:02:34.081" v="0"/>
          <ac:spMkLst>
            <pc:docMk/>
            <pc:sldMk cId="901288107" sldId="306"/>
            <ac:spMk id="8" creationId="{00000000-0000-0000-0000-000000000000}"/>
          </ac:spMkLst>
        </pc:spChg>
        <pc:spChg chg="mod">
          <ac:chgData name="Jayarathna, Sampath" userId="10951a6d-3610-4a87-8b75-8e5b3ed3f097" providerId="ADAL" clId="{AE8DC542-DC42-48BD-8602-022AC56CB845}" dt="2021-11-04T17:02:34.081" v="0"/>
          <ac:spMkLst>
            <pc:docMk/>
            <pc:sldMk cId="901288107" sldId="306"/>
            <ac:spMk id="13314" creationId="{00000000-0000-0000-0000-000000000000}"/>
          </ac:spMkLst>
        </pc:spChg>
        <pc:picChg chg="mod">
          <ac:chgData name="Jayarathna, Sampath" userId="10951a6d-3610-4a87-8b75-8e5b3ed3f097" providerId="ADAL" clId="{AE8DC542-DC42-48BD-8602-022AC56CB845}" dt="2021-11-04T17:02:34.081" v="0"/>
          <ac:picMkLst>
            <pc:docMk/>
            <pc:sldMk cId="901288107" sldId="306"/>
            <ac:picMk id="3" creationId="{00000000-0000-0000-0000-000000000000}"/>
          </ac:picMkLst>
        </pc:picChg>
      </pc:sldChg>
      <pc:sldChg chg="modSp mod">
        <pc:chgData name="Jayarathna, Sampath" userId="10951a6d-3610-4a87-8b75-8e5b3ed3f097" providerId="ADAL" clId="{AE8DC542-DC42-48BD-8602-022AC56CB845}" dt="2021-11-04T17:02:34.197" v="1" actId="27636"/>
        <pc:sldMkLst>
          <pc:docMk/>
          <pc:sldMk cId="1634754270" sldId="307"/>
        </pc:sldMkLst>
        <pc:spChg chg="mod">
          <ac:chgData name="Jayarathna, Sampath" userId="10951a6d-3610-4a87-8b75-8e5b3ed3f097" providerId="ADAL" clId="{AE8DC542-DC42-48BD-8602-022AC56CB845}" dt="2021-11-04T17:02:34.081" v="0"/>
          <ac:spMkLst>
            <pc:docMk/>
            <pc:sldMk cId="1634754270" sldId="307"/>
            <ac:spMk id="2" creationId="{00000000-0000-0000-0000-000000000000}"/>
          </ac:spMkLst>
        </pc:spChg>
        <pc:spChg chg="mod">
          <ac:chgData name="Jayarathna, Sampath" userId="10951a6d-3610-4a87-8b75-8e5b3ed3f097" providerId="ADAL" clId="{AE8DC542-DC42-48BD-8602-022AC56CB845}" dt="2021-11-04T17:02:34.197" v="1" actId="27636"/>
          <ac:spMkLst>
            <pc:docMk/>
            <pc:sldMk cId="1634754270" sldId="307"/>
            <ac:spMk id="3" creationId="{00000000-0000-0000-0000-000000000000}"/>
          </ac:spMkLst>
        </pc:spChg>
        <pc:spChg chg="mod">
          <ac:chgData name="Jayarathna, Sampath" userId="10951a6d-3610-4a87-8b75-8e5b3ed3f097" providerId="ADAL" clId="{AE8DC542-DC42-48BD-8602-022AC56CB845}" dt="2021-11-04T17:02:34.081" v="0"/>
          <ac:spMkLst>
            <pc:docMk/>
            <pc:sldMk cId="1634754270" sldId="307"/>
            <ac:spMk id="4" creationId="{00000000-0000-0000-0000-000000000000}"/>
          </ac:spMkLst>
        </pc:spChg>
      </pc:sldChg>
      <pc:sldChg chg="modSp">
        <pc:chgData name="Jayarathna, Sampath" userId="10951a6d-3610-4a87-8b75-8e5b3ed3f097" providerId="ADAL" clId="{AE8DC542-DC42-48BD-8602-022AC56CB845}" dt="2021-11-04T17:02:34.081" v="0"/>
        <pc:sldMkLst>
          <pc:docMk/>
          <pc:sldMk cId="1558906109" sldId="308"/>
        </pc:sldMkLst>
        <pc:spChg chg="mod">
          <ac:chgData name="Jayarathna, Sampath" userId="10951a6d-3610-4a87-8b75-8e5b3ed3f097" providerId="ADAL" clId="{AE8DC542-DC42-48BD-8602-022AC56CB845}" dt="2021-11-04T17:02:34.081" v="0"/>
          <ac:spMkLst>
            <pc:docMk/>
            <pc:sldMk cId="1558906109" sldId="308"/>
            <ac:spMk id="2" creationId="{00000000-0000-0000-0000-000000000000}"/>
          </ac:spMkLst>
        </pc:spChg>
        <pc:spChg chg="mod">
          <ac:chgData name="Jayarathna, Sampath" userId="10951a6d-3610-4a87-8b75-8e5b3ed3f097" providerId="ADAL" clId="{AE8DC542-DC42-48BD-8602-022AC56CB845}" dt="2021-11-04T17:02:34.081" v="0"/>
          <ac:spMkLst>
            <pc:docMk/>
            <pc:sldMk cId="1558906109" sldId="308"/>
            <ac:spMk id="3" creationId="{00000000-0000-0000-0000-000000000000}"/>
          </ac:spMkLst>
        </pc:spChg>
        <pc:spChg chg="mod">
          <ac:chgData name="Jayarathna, Sampath" userId="10951a6d-3610-4a87-8b75-8e5b3ed3f097" providerId="ADAL" clId="{AE8DC542-DC42-48BD-8602-022AC56CB845}" dt="2021-11-04T17:02:34.081" v="0"/>
          <ac:spMkLst>
            <pc:docMk/>
            <pc:sldMk cId="1558906109" sldId="308"/>
            <ac:spMk id="4" creationId="{00000000-0000-0000-0000-000000000000}"/>
          </ac:spMkLst>
        </pc:spChg>
      </pc:sldChg>
      <pc:sldChg chg="modSp">
        <pc:chgData name="Jayarathna, Sampath" userId="10951a6d-3610-4a87-8b75-8e5b3ed3f097" providerId="ADAL" clId="{AE8DC542-DC42-48BD-8602-022AC56CB845}" dt="2021-11-04T17:02:34.081" v="0"/>
        <pc:sldMkLst>
          <pc:docMk/>
          <pc:sldMk cId="4086206773" sldId="309"/>
        </pc:sldMkLst>
        <pc:spChg chg="mod">
          <ac:chgData name="Jayarathna, Sampath" userId="10951a6d-3610-4a87-8b75-8e5b3ed3f097" providerId="ADAL" clId="{AE8DC542-DC42-48BD-8602-022AC56CB845}" dt="2021-11-04T17:02:34.081" v="0"/>
          <ac:spMkLst>
            <pc:docMk/>
            <pc:sldMk cId="4086206773" sldId="309"/>
            <ac:spMk id="2" creationId="{00000000-0000-0000-0000-000000000000}"/>
          </ac:spMkLst>
        </pc:spChg>
        <pc:spChg chg="mod">
          <ac:chgData name="Jayarathna, Sampath" userId="10951a6d-3610-4a87-8b75-8e5b3ed3f097" providerId="ADAL" clId="{AE8DC542-DC42-48BD-8602-022AC56CB845}" dt="2021-11-04T17:02:34.081" v="0"/>
          <ac:spMkLst>
            <pc:docMk/>
            <pc:sldMk cId="4086206773" sldId="309"/>
            <ac:spMk id="3" creationId="{00000000-0000-0000-0000-000000000000}"/>
          </ac:spMkLst>
        </pc:spChg>
        <pc:spChg chg="mod">
          <ac:chgData name="Jayarathna, Sampath" userId="10951a6d-3610-4a87-8b75-8e5b3ed3f097" providerId="ADAL" clId="{AE8DC542-DC42-48BD-8602-022AC56CB845}" dt="2021-11-04T17:02:34.081" v="0"/>
          <ac:spMkLst>
            <pc:docMk/>
            <pc:sldMk cId="4086206773" sldId="309"/>
            <ac:spMk id="4" creationId="{00000000-0000-0000-0000-000000000000}"/>
          </ac:spMkLst>
        </pc:spChg>
      </pc:sldChg>
      <pc:sldChg chg="modSp">
        <pc:chgData name="Jayarathna, Sampath" userId="10951a6d-3610-4a87-8b75-8e5b3ed3f097" providerId="ADAL" clId="{AE8DC542-DC42-48BD-8602-022AC56CB845}" dt="2021-11-04T17:02:34.081" v="0"/>
        <pc:sldMkLst>
          <pc:docMk/>
          <pc:sldMk cId="1329236459" sldId="310"/>
        </pc:sldMkLst>
        <pc:spChg chg="mod">
          <ac:chgData name="Jayarathna, Sampath" userId="10951a6d-3610-4a87-8b75-8e5b3ed3f097" providerId="ADAL" clId="{AE8DC542-DC42-48BD-8602-022AC56CB845}" dt="2021-11-04T17:02:34.081" v="0"/>
          <ac:spMkLst>
            <pc:docMk/>
            <pc:sldMk cId="1329236459" sldId="310"/>
            <ac:spMk id="2" creationId="{00000000-0000-0000-0000-000000000000}"/>
          </ac:spMkLst>
        </pc:spChg>
        <pc:spChg chg="mod">
          <ac:chgData name="Jayarathna, Sampath" userId="10951a6d-3610-4a87-8b75-8e5b3ed3f097" providerId="ADAL" clId="{AE8DC542-DC42-48BD-8602-022AC56CB845}" dt="2021-11-04T17:02:34.081" v="0"/>
          <ac:spMkLst>
            <pc:docMk/>
            <pc:sldMk cId="1329236459" sldId="310"/>
            <ac:spMk id="3" creationId="{00000000-0000-0000-0000-000000000000}"/>
          </ac:spMkLst>
        </pc:spChg>
        <pc:spChg chg="mod">
          <ac:chgData name="Jayarathna, Sampath" userId="10951a6d-3610-4a87-8b75-8e5b3ed3f097" providerId="ADAL" clId="{AE8DC542-DC42-48BD-8602-022AC56CB845}" dt="2021-11-04T17:02:34.081" v="0"/>
          <ac:spMkLst>
            <pc:docMk/>
            <pc:sldMk cId="1329236459" sldId="310"/>
            <ac:spMk id="4" creationId="{00000000-0000-0000-0000-000000000000}"/>
          </ac:spMkLst>
        </pc:spChg>
      </pc:sldChg>
      <pc:sldChg chg="modSp">
        <pc:chgData name="Jayarathna, Sampath" userId="10951a6d-3610-4a87-8b75-8e5b3ed3f097" providerId="ADAL" clId="{AE8DC542-DC42-48BD-8602-022AC56CB845}" dt="2021-11-04T17:02:34.081" v="0"/>
        <pc:sldMkLst>
          <pc:docMk/>
          <pc:sldMk cId="481278177" sldId="311"/>
        </pc:sldMkLst>
        <pc:spChg chg="mod">
          <ac:chgData name="Jayarathna, Sampath" userId="10951a6d-3610-4a87-8b75-8e5b3ed3f097" providerId="ADAL" clId="{AE8DC542-DC42-48BD-8602-022AC56CB845}" dt="2021-11-04T17:02:34.081" v="0"/>
          <ac:spMkLst>
            <pc:docMk/>
            <pc:sldMk cId="481278177" sldId="311"/>
            <ac:spMk id="2" creationId="{00000000-0000-0000-0000-000000000000}"/>
          </ac:spMkLst>
        </pc:spChg>
        <pc:spChg chg="mod">
          <ac:chgData name="Jayarathna, Sampath" userId="10951a6d-3610-4a87-8b75-8e5b3ed3f097" providerId="ADAL" clId="{AE8DC542-DC42-48BD-8602-022AC56CB845}" dt="2021-11-04T17:02:34.081" v="0"/>
          <ac:spMkLst>
            <pc:docMk/>
            <pc:sldMk cId="481278177" sldId="311"/>
            <ac:spMk id="3" creationId="{00000000-0000-0000-0000-000000000000}"/>
          </ac:spMkLst>
        </pc:spChg>
        <pc:spChg chg="mod">
          <ac:chgData name="Jayarathna, Sampath" userId="10951a6d-3610-4a87-8b75-8e5b3ed3f097" providerId="ADAL" clId="{AE8DC542-DC42-48BD-8602-022AC56CB845}" dt="2021-11-04T17:02:34.081" v="0"/>
          <ac:spMkLst>
            <pc:docMk/>
            <pc:sldMk cId="481278177" sldId="311"/>
            <ac:spMk id="4" creationId="{00000000-0000-0000-0000-000000000000}"/>
          </ac:spMkLst>
        </pc:spChg>
      </pc:sldChg>
      <pc:sldChg chg="modSp">
        <pc:chgData name="Jayarathna, Sampath" userId="10951a6d-3610-4a87-8b75-8e5b3ed3f097" providerId="ADAL" clId="{AE8DC542-DC42-48BD-8602-022AC56CB845}" dt="2021-11-04T17:02:34.081" v="0"/>
        <pc:sldMkLst>
          <pc:docMk/>
          <pc:sldMk cId="3472780026" sldId="312"/>
        </pc:sldMkLst>
        <pc:spChg chg="mod">
          <ac:chgData name="Jayarathna, Sampath" userId="10951a6d-3610-4a87-8b75-8e5b3ed3f097" providerId="ADAL" clId="{AE8DC542-DC42-48BD-8602-022AC56CB845}" dt="2021-11-04T17:02:34.081" v="0"/>
          <ac:spMkLst>
            <pc:docMk/>
            <pc:sldMk cId="3472780026" sldId="312"/>
            <ac:spMk id="2" creationId="{00000000-0000-0000-0000-000000000000}"/>
          </ac:spMkLst>
        </pc:spChg>
        <pc:spChg chg="mod">
          <ac:chgData name="Jayarathna, Sampath" userId="10951a6d-3610-4a87-8b75-8e5b3ed3f097" providerId="ADAL" clId="{AE8DC542-DC42-48BD-8602-022AC56CB845}" dt="2021-11-04T17:02:34.081" v="0"/>
          <ac:spMkLst>
            <pc:docMk/>
            <pc:sldMk cId="3472780026" sldId="312"/>
            <ac:spMk id="3" creationId="{00000000-0000-0000-0000-000000000000}"/>
          </ac:spMkLst>
        </pc:spChg>
        <pc:spChg chg="mod">
          <ac:chgData name="Jayarathna, Sampath" userId="10951a6d-3610-4a87-8b75-8e5b3ed3f097" providerId="ADAL" clId="{AE8DC542-DC42-48BD-8602-022AC56CB845}" dt="2021-11-04T17:02:34.081" v="0"/>
          <ac:spMkLst>
            <pc:docMk/>
            <pc:sldMk cId="3472780026" sldId="312"/>
            <ac:spMk id="4" creationId="{00000000-0000-0000-0000-000000000000}"/>
          </ac:spMkLst>
        </pc:spChg>
      </pc:sldChg>
      <pc:sldChg chg="modSp">
        <pc:chgData name="Jayarathna, Sampath" userId="10951a6d-3610-4a87-8b75-8e5b3ed3f097" providerId="ADAL" clId="{AE8DC542-DC42-48BD-8602-022AC56CB845}" dt="2021-11-04T17:02:34.081" v="0"/>
        <pc:sldMkLst>
          <pc:docMk/>
          <pc:sldMk cId="792886748" sldId="313"/>
        </pc:sldMkLst>
        <pc:spChg chg="mod">
          <ac:chgData name="Jayarathna, Sampath" userId="10951a6d-3610-4a87-8b75-8e5b3ed3f097" providerId="ADAL" clId="{AE8DC542-DC42-48BD-8602-022AC56CB845}" dt="2021-11-04T17:02:34.081" v="0"/>
          <ac:spMkLst>
            <pc:docMk/>
            <pc:sldMk cId="792886748" sldId="313"/>
            <ac:spMk id="2" creationId="{00000000-0000-0000-0000-000000000000}"/>
          </ac:spMkLst>
        </pc:spChg>
        <pc:spChg chg="mod">
          <ac:chgData name="Jayarathna, Sampath" userId="10951a6d-3610-4a87-8b75-8e5b3ed3f097" providerId="ADAL" clId="{AE8DC542-DC42-48BD-8602-022AC56CB845}" dt="2021-11-04T17:02:34.081" v="0"/>
          <ac:spMkLst>
            <pc:docMk/>
            <pc:sldMk cId="792886748" sldId="313"/>
            <ac:spMk id="3" creationId="{00000000-0000-0000-0000-000000000000}"/>
          </ac:spMkLst>
        </pc:spChg>
        <pc:spChg chg="mod">
          <ac:chgData name="Jayarathna, Sampath" userId="10951a6d-3610-4a87-8b75-8e5b3ed3f097" providerId="ADAL" clId="{AE8DC542-DC42-48BD-8602-022AC56CB845}" dt="2021-11-04T17:02:34.081" v="0"/>
          <ac:spMkLst>
            <pc:docMk/>
            <pc:sldMk cId="792886748" sldId="313"/>
            <ac:spMk id="4" creationId="{00000000-0000-0000-0000-000000000000}"/>
          </ac:spMkLst>
        </pc:spChg>
      </pc:sldChg>
      <pc:sldChg chg="modSp modNotes">
        <pc:chgData name="Jayarathna, Sampath" userId="10951a6d-3610-4a87-8b75-8e5b3ed3f097" providerId="ADAL" clId="{AE8DC542-DC42-48BD-8602-022AC56CB845}" dt="2021-11-04T17:02:34.081" v="0"/>
        <pc:sldMkLst>
          <pc:docMk/>
          <pc:sldMk cId="697766845" sldId="314"/>
        </pc:sldMkLst>
        <pc:spChg chg="mod">
          <ac:chgData name="Jayarathna, Sampath" userId="10951a6d-3610-4a87-8b75-8e5b3ed3f097" providerId="ADAL" clId="{AE8DC542-DC42-48BD-8602-022AC56CB845}" dt="2021-11-04T17:02:34.081" v="0"/>
          <ac:spMkLst>
            <pc:docMk/>
            <pc:sldMk cId="697766845" sldId="314"/>
            <ac:spMk id="30722" creationId="{00000000-0000-0000-0000-000000000000}"/>
          </ac:spMkLst>
        </pc:spChg>
        <pc:spChg chg="mod">
          <ac:chgData name="Jayarathna, Sampath" userId="10951a6d-3610-4a87-8b75-8e5b3ed3f097" providerId="ADAL" clId="{AE8DC542-DC42-48BD-8602-022AC56CB845}" dt="2021-11-04T17:02:34.081" v="0"/>
          <ac:spMkLst>
            <pc:docMk/>
            <pc:sldMk cId="697766845" sldId="314"/>
            <ac:spMk id="30723" creationId="{00000000-0000-0000-0000-000000000000}"/>
          </ac:spMkLst>
        </pc:spChg>
      </pc:sldChg>
      <pc:sldChg chg="modSp mod modNotes">
        <pc:chgData name="Jayarathna, Sampath" userId="10951a6d-3610-4a87-8b75-8e5b3ed3f097" providerId="ADAL" clId="{AE8DC542-DC42-48BD-8602-022AC56CB845}" dt="2021-11-09T23:31:41.134" v="53" actId="20577"/>
        <pc:sldMkLst>
          <pc:docMk/>
          <pc:sldMk cId="1434453188" sldId="315"/>
        </pc:sldMkLst>
        <pc:spChg chg="mod">
          <ac:chgData name="Jayarathna, Sampath" userId="10951a6d-3610-4a87-8b75-8e5b3ed3f097" providerId="ADAL" clId="{AE8DC542-DC42-48BD-8602-022AC56CB845}" dt="2021-11-04T18:57:58.301" v="39" actId="20577"/>
          <ac:spMkLst>
            <pc:docMk/>
            <pc:sldMk cId="1434453188" sldId="315"/>
            <ac:spMk id="2" creationId="{00000000-0000-0000-0000-000000000000}"/>
          </ac:spMkLst>
        </pc:spChg>
        <pc:spChg chg="mod">
          <ac:chgData name="Jayarathna, Sampath" userId="10951a6d-3610-4a87-8b75-8e5b3ed3f097" providerId="ADAL" clId="{AE8DC542-DC42-48BD-8602-022AC56CB845}" dt="2021-11-09T23:31:41.134" v="53" actId="20577"/>
          <ac:spMkLst>
            <pc:docMk/>
            <pc:sldMk cId="1434453188" sldId="315"/>
            <ac:spMk id="3" creationId="{00000000-0000-0000-0000-000000000000}"/>
          </ac:spMkLst>
        </pc:spChg>
        <pc:spChg chg="mod">
          <ac:chgData name="Jayarathna, Sampath" userId="10951a6d-3610-4a87-8b75-8e5b3ed3f097" providerId="ADAL" clId="{AE8DC542-DC42-48BD-8602-022AC56CB845}" dt="2021-11-04T18:58:10.828" v="45" actId="1076"/>
          <ac:spMkLst>
            <pc:docMk/>
            <pc:sldMk cId="1434453188" sldId="315"/>
            <ac:spMk id="4" creationId="{00000000-0000-0000-0000-000000000000}"/>
          </ac:spMkLst>
        </pc:spChg>
      </pc:sldChg>
      <pc:sldMasterChg chg="modSp modSldLayout">
        <pc:chgData name="Jayarathna, Sampath" userId="10951a6d-3610-4a87-8b75-8e5b3ed3f097" providerId="ADAL" clId="{AE8DC542-DC42-48BD-8602-022AC56CB845}" dt="2021-11-04T17:02:34.081" v="0"/>
        <pc:sldMasterMkLst>
          <pc:docMk/>
          <pc:sldMasterMk cId="2069273455" sldId="2147483828"/>
        </pc:sldMasterMkLst>
        <pc:spChg chg="mod">
          <ac:chgData name="Jayarathna, Sampath" userId="10951a6d-3610-4a87-8b75-8e5b3ed3f097" providerId="ADAL" clId="{AE8DC542-DC42-48BD-8602-022AC56CB845}" dt="2021-11-04T17:02:34.081" v="0"/>
          <ac:spMkLst>
            <pc:docMk/>
            <pc:sldMasterMk cId="2069273455" sldId="2147483828"/>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ac:spMk id="3"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ac:spMk id="6" creationId="{00000000-0000-0000-0000-000000000000}"/>
          </ac:spMkLst>
        </pc:spChg>
        <pc:cxnChg chg="mod">
          <ac:chgData name="Jayarathna, Sampath" userId="10951a6d-3610-4a87-8b75-8e5b3ed3f097" providerId="ADAL" clId="{AE8DC542-DC42-48BD-8602-022AC56CB845}" dt="2021-11-04T17:02:34.081" v="0"/>
          <ac:cxnSpMkLst>
            <pc:docMk/>
            <pc:sldMasterMk cId="2069273455" sldId="2147483828"/>
            <ac:cxnSpMk id="7" creationId="{00000000-0000-0000-0000-000000000000}"/>
          </ac:cxnSpMkLst>
        </pc:cxnChg>
        <pc:sldLayoutChg chg="modSp">
          <pc:chgData name="Jayarathna, Sampath" userId="10951a6d-3610-4a87-8b75-8e5b3ed3f097" providerId="ADAL" clId="{AE8DC542-DC42-48BD-8602-022AC56CB845}" dt="2021-11-04T17:02:34.081" v="0"/>
          <pc:sldLayoutMkLst>
            <pc:docMk/>
            <pc:sldMasterMk cId="2069273455" sldId="2147483828"/>
            <pc:sldLayoutMk cId="2424340929" sldId="2147483829"/>
          </pc:sldLayoutMkLst>
          <pc:spChg chg="mod">
            <ac:chgData name="Jayarathna, Sampath" userId="10951a6d-3610-4a87-8b75-8e5b3ed3f097" providerId="ADAL" clId="{AE8DC542-DC42-48BD-8602-022AC56CB845}" dt="2021-11-04T17:02:34.081" v="0"/>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2664131826" sldId="2147483831"/>
          </pc:sldLayoutMkLst>
          <pc:spChg chg="mod">
            <ac:chgData name="Jayarathna, Sampath" userId="10951a6d-3610-4a87-8b75-8e5b3ed3f097" providerId="ADAL" clId="{AE8DC542-DC42-48BD-8602-022AC56CB845}" dt="2021-11-04T17:02:34.081" v="0"/>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2650597333" sldId="2147483832"/>
          </pc:sldLayoutMkLst>
          <pc:spChg chg="mod">
            <ac:chgData name="Jayarathna, Sampath" userId="10951a6d-3610-4a87-8b75-8e5b3ed3f097" providerId="ADAL" clId="{AE8DC542-DC42-48BD-8602-022AC56CB845}" dt="2021-11-04T17:02:34.081" v="0"/>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769485569" sldId="2147483833"/>
          </pc:sldLayoutMkLst>
          <pc:spChg chg="mod">
            <ac:chgData name="Jayarathna, Sampath" userId="10951a6d-3610-4a87-8b75-8e5b3ed3f097" providerId="ADAL" clId="{AE8DC542-DC42-48BD-8602-022AC56CB845}" dt="2021-11-04T17:02:34.081" v="0"/>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950812625" sldId="2147483836"/>
          </pc:sldLayoutMkLst>
          <pc:spChg chg="mod">
            <ac:chgData name="Jayarathna, Sampath" userId="10951a6d-3610-4a87-8b75-8e5b3ed3f097" providerId="ADAL" clId="{AE8DC542-DC42-48BD-8602-022AC56CB845}" dt="2021-11-04T17:02:34.081" v="0"/>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2014582595" sldId="2147483837"/>
          </pc:sldLayoutMkLst>
          <pc:spChg chg="mod">
            <ac:chgData name="Jayarathna, Sampath" userId="10951a6d-3610-4a87-8b75-8e5b3ed3f097" providerId="ADAL" clId="{AE8DC542-DC42-48BD-8602-022AC56CB845}" dt="2021-11-04T17:02:34.081" v="0"/>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AE8DC542-DC42-48BD-8602-022AC56CB845}" dt="2021-11-04T17:02:34.081" v="0"/>
          <pc:sldLayoutMkLst>
            <pc:docMk/>
            <pc:sldMasterMk cId="2069273455" sldId="2147483828"/>
            <pc:sldLayoutMk cId="820685412" sldId="2147483839"/>
          </pc:sldLayoutMkLst>
          <pc:spChg chg="mod">
            <ac:chgData name="Jayarathna, Sampath" userId="10951a6d-3610-4a87-8b75-8e5b3ed3f097" providerId="ADAL" clId="{AE8DC542-DC42-48BD-8602-022AC56CB845}" dt="2021-11-04T17:02:34.081" v="0"/>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AE8DC542-DC42-48BD-8602-022AC56CB845}" dt="2021-11-04T17:02:34.081" v="0"/>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AE8DC542-DC42-48BD-8602-022AC56CB845}" dt="2021-11-04T17:02:34.081" v="0"/>
        <pc:sldMasterMkLst>
          <pc:docMk/>
          <pc:sldMasterMk cId="4283943661" sldId="2147483840"/>
        </pc:sldMasterMkLst>
        <pc:cxnChg chg="add">
          <ac:chgData name="Jayarathna, Sampath" userId="10951a6d-3610-4a87-8b75-8e5b3ed3f097" providerId="ADAL" clId="{AE8DC542-DC42-48BD-8602-022AC56CB845}" dt="2021-11-04T17:02:34.081" v="0"/>
          <ac:cxnSpMkLst>
            <pc:docMk/>
            <pc:sldMasterMk cId="4283943661" sldId="2147483840"/>
            <ac:cxnSpMk id="7" creationId="{6D0DF31C-FE93-4531-8210-59DE46DE2006}"/>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147791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file = open('metamorphosis.txt')</a:t>
            </a:r>
          </a:p>
          <a:p>
            <a:r>
              <a:rPr lang="en-US" dirty="0" err="1"/>
              <a:t>sample_text</a:t>
            </a:r>
            <a:r>
              <a:rPr lang="en-US" dirty="0"/>
              <a:t> = </a:t>
            </a:r>
            <a:r>
              <a:rPr lang="en-US" dirty="0" err="1"/>
              <a:t>file.read</a:t>
            </a:r>
            <a:r>
              <a:rPr lang="en-US" dirty="0"/>
              <a:t>()</a:t>
            </a:r>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243134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D68745BC-94E7-493C-9882-02CFEE5AFFF7}" type="slidenum">
              <a:rPr lang="en-US" altLang="en-US" sz="1200" smtClean="0"/>
              <a:pPr eaLnBrk="1" hangingPunct="1"/>
              <a:t>16</a:t>
            </a:fld>
            <a:endParaRPr lang="en-US" altLang="en-US" sz="1200"/>
          </a:p>
        </p:txBody>
      </p:sp>
    </p:spTree>
    <p:extLst>
      <p:ext uri="{BB962C8B-B14F-4D97-AF65-F5344CB8AC3E}">
        <p14:creationId xmlns:p14="http://schemas.microsoft.com/office/powerpoint/2010/main" val="98998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381000" y="685800"/>
            <a:ext cx="6096000" cy="3429000"/>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AAFA2B7F-2FE2-4A0C-B2D0-C73142559C03}" type="slidenum">
              <a:rPr lang="en-US" altLang="en-US" sz="1200" smtClean="0"/>
              <a:pPr eaLnBrk="1" hangingPunct="1"/>
              <a:t>17</a:t>
            </a:fld>
            <a:endParaRPr lang="en-US" altLang="en-US" sz="1200"/>
          </a:p>
        </p:txBody>
      </p:sp>
    </p:spTree>
    <p:extLst>
      <p:ext uri="{BB962C8B-B14F-4D97-AF65-F5344CB8AC3E}">
        <p14:creationId xmlns:p14="http://schemas.microsoft.com/office/powerpoint/2010/main" val="204070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381000" y="685800"/>
            <a:ext cx="6096000" cy="3429000"/>
          </a:xfrm>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258D7BAC-DF5F-4EEB-A664-4B5D05B61462}" type="slidenum">
              <a:rPr lang="en-US" altLang="en-US" sz="1200" smtClean="0"/>
              <a:pPr eaLnBrk="1" hangingPunct="1"/>
              <a:t>19</a:t>
            </a:fld>
            <a:endParaRPr lang="en-US" altLang="en-US" sz="1200"/>
          </a:p>
        </p:txBody>
      </p:sp>
    </p:spTree>
    <p:extLst>
      <p:ext uri="{BB962C8B-B14F-4D97-AF65-F5344CB8AC3E}">
        <p14:creationId xmlns:p14="http://schemas.microsoft.com/office/powerpoint/2010/main" val="216340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24</a:t>
            </a:fld>
            <a:endParaRPr lang="en-US" altLang="en-US" sz="1200"/>
          </a:p>
        </p:txBody>
      </p:sp>
    </p:spTree>
    <p:extLst>
      <p:ext uri="{BB962C8B-B14F-4D97-AF65-F5344CB8AC3E}">
        <p14:creationId xmlns:p14="http://schemas.microsoft.com/office/powerpoint/2010/main" val="361131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81000" y="685800"/>
            <a:ext cx="6096000" cy="3429000"/>
          </a:xfrm>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A6159ECF-341A-468E-9A7B-E962B56A4483}" type="slidenum">
              <a:rPr lang="en-US" altLang="en-US" sz="1200" smtClean="0"/>
              <a:pPr eaLnBrk="1" hangingPunct="1"/>
              <a:t>25</a:t>
            </a:fld>
            <a:endParaRPr lang="en-US" altLang="en-US" sz="1200"/>
          </a:p>
        </p:txBody>
      </p:sp>
    </p:spTree>
    <p:extLst>
      <p:ext uri="{BB962C8B-B14F-4D97-AF65-F5344CB8AC3E}">
        <p14:creationId xmlns:p14="http://schemas.microsoft.com/office/powerpoint/2010/main" val="3973237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81000" y="685800"/>
            <a:ext cx="6096000" cy="342900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111A1421-34A4-4878-B23A-52CD36E6C4D3}" type="slidenum">
              <a:rPr lang="en-US" altLang="en-US" sz="1200" smtClean="0"/>
              <a:pPr eaLnBrk="1" hangingPunct="1"/>
              <a:t>31</a:t>
            </a:fld>
            <a:endParaRPr lang="en-US" altLang="en-US" sz="1200"/>
          </a:p>
        </p:txBody>
      </p:sp>
    </p:spTree>
    <p:extLst>
      <p:ext uri="{BB962C8B-B14F-4D97-AF65-F5344CB8AC3E}">
        <p14:creationId xmlns:p14="http://schemas.microsoft.com/office/powerpoint/2010/main" val="252417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F8EBDD4E-0D24-42A8-BAF0-FB0BB6F3D08A}" type="slidenum">
              <a:rPr lang="en-US" altLang="en-US" sz="1200" smtClean="0"/>
              <a:pPr eaLnBrk="1" hangingPunct="1"/>
              <a:t>35</a:t>
            </a:fld>
            <a:endParaRPr lang="en-US" altLang="en-US" sz="1200"/>
          </a:p>
        </p:txBody>
      </p:sp>
    </p:spTree>
    <p:extLst>
      <p:ext uri="{BB962C8B-B14F-4D97-AF65-F5344CB8AC3E}">
        <p14:creationId xmlns:p14="http://schemas.microsoft.com/office/powerpoint/2010/main" val="310137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81000" y="685800"/>
            <a:ext cx="6096000" cy="3429000"/>
          </a:xfrm>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CC9B9179-23D4-4D22-B500-A96F3D08CEA7}" type="slidenum">
              <a:rPr lang="en-US" altLang="en-US" sz="1200" smtClean="0"/>
              <a:pPr eaLnBrk="1" hangingPunct="1"/>
              <a:t>36</a:t>
            </a:fld>
            <a:endParaRPr lang="en-US" altLang="en-US" sz="1200"/>
          </a:p>
        </p:txBody>
      </p:sp>
    </p:spTree>
    <p:extLst>
      <p:ext uri="{BB962C8B-B14F-4D97-AF65-F5344CB8AC3E}">
        <p14:creationId xmlns:p14="http://schemas.microsoft.com/office/powerpoint/2010/main" val="98260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Log(Y)</a:t>
            </a:r>
            <a:r>
              <a:rPr lang="en-US" baseline="0" dirty="0"/>
              <a:t> of base 2 = log(y)/log(2)</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39</a:t>
            </a:fld>
            <a:endParaRPr lang="en-US"/>
          </a:p>
        </p:txBody>
      </p:sp>
    </p:spTree>
    <p:extLst>
      <p:ext uri="{BB962C8B-B14F-4D97-AF65-F5344CB8AC3E}">
        <p14:creationId xmlns:p14="http://schemas.microsoft.com/office/powerpoint/2010/main" val="243134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6</a:t>
            </a:fld>
            <a:endParaRPr lang="en-US" altLang="en-US" sz="1200"/>
          </a:p>
        </p:txBody>
      </p:sp>
    </p:spTree>
    <p:extLst>
      <p:ext uri="{BB962C8B-B14F-4D97-AF65-F5344CB8AC3E}">
        <p14:creationId xmlns:p14="http://schemas.microsoft.com/office/powerpoint/2010/main" val="11854763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81000" y="685800"/>
            <a:ext cx="6096000" cy="34290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12177021-D919-4F16-B977-0AE7FC1EE8C4}" type="slidenum">
              <a:rPr lang="en-US" altLang="en-US" sz="1200" smtClean="0"/>
              <a:pPr eaLnBrk="1" hangingPunct="1"/>
              <a:t>41</a:t>
            </a:fld>
            <a:endParaRPr lang="en-US" altLang="en-US" sz="1200"/>
          </a:p>
        </p:txBody>
      </p:sp>
    </p:spTree>
    <p:extLst>
      <p:ext uri="{BB962C8B-B14F-4D97-AF65-F5344CB8AC3E}">
        <p14:creationId xmlns:p14="http://schemas.microsoft.com/office/powerpoint/2010/main" val="3967250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381000" y="685800"/>
            <a:ext cx="6096000" cy="34290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C233FB19-66D3-4FCA-8551-B2C4A1AB776A}" type="slidenum">
              <a:rPr lang="en-US" altLang="en-US" sz="1200" smtClean="0"/>
              <a:pPr eaLnBrk="1" hangingPunct="1"/>
              <a:t>42</a:t>
            </a:fld>
            <a:endParaRPr lang="en-US" altLang="en-US" sz="1200"/>
          </a:p>
        </p:txBody>
      </p:sp>
    </p:spTree>
    <p:extLst>
      <p:ext uri="{BB962C8B-B14F-4D97-AF65-F5344CB8AC3E}">
        <p14:creationId xmlns:p14="http://schemas.microsoft.com/office/powerpoint/2010/main" val="317108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Log(Y)</a:t>
            </a:r>
            <a:r>
              <a:rPr lang="en-US" baseline="0" dirty="0"/>
              <a:t> of base 2 = log(y)/log(2)</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47</a:t>
            </a:fld>
            <a:endParaRPr lang="en-US"/>
          </a:p>
        </p:txBody>
      </p:sp>
    </p:spTree>
    <p:extLst>
      <p:ext uri="{BB962C8B-B14F-4D97-AF65-F5344CB8AC3E}">
        <p14:creationId xmlns:p14="http://schemas.microsoft.com/office/powerpoint/2010/main" val="2267102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48</a:t>
            </a:fld>
            <a:endParaRPr lang="en-US" altLang="en-US" sz="1200"/>
          </a:p>
        </p:txBody>
      </p:sp>
    </p:spTree>
    <p:extLst>
      <p:ext uri="{BB962C8B-B14F-4D97-AF65-F5344CB8AC3E}">
        <p14:creationId xmlns:p14="http://schemas.microsoft.com/office/powerpoint/2010/main" val="1036957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1E8379CA-B240-499E-8BCB-B3C712101508}" type="slidenum">
              <a:rPr lang="en-US" altLang="en-US" sz="1200" smtClean="0"/>
              <a:pPr eaLnBrk="1" hangingPunct="1"/>
              <a:t>49</a:t>
            </a:fld>
            <a:endParaRPr lang="en-US" altLang="en-US" sz="1200"/>
          </a:p>
        </p:txBody>
      </p:sp>
    </p:spTree>
    <p:extLst>
      <p:ext uri="{BB962C8B-B14F-4D97-AF65-F5344CB8AC3E}">
        <p14:creationId xmlns:p14="http://schemas.microsoft.com/office/powerpoint/2010/main" val="714450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4F1DA-224B-4AF7-8BD4-A64CEE52A249}" type="slidenum">
              <a:rPr lang="en-US" altLang="en-US"/>
              <a:pPr/>
              <a:t>50</a:t>
            </a:fld>
            <a:endParaRPr lang="en-US" alt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003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7</a:t>
            </a:fld>
            <a:endParaRPr lang="en-US" altLang="en-US" sz="1200"/>
          </a:p>
        </p:txBody>
      </p:sp>
    </p:spTree>
    <p:extLst>
      <p:ext uri="{BB962C8B-B14F-4D97-AF65-F5344CB8AC3E}">
        <p14:creationId xmlns:p14="http://schemas.microsoft.com/office/powerpoint/2010/main" val="364319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8</a:t>
            </a:fld>
            <a:endParaRPr lang="en-US" altLang="en-US" sz="1200"/>
          </a:p>
        </p:txBody>
      </p:sp>
    </p:spTree>
    <p:extLst>
      <p:ext uri="{BB962C8B-B14F-4D97-AF65-F5344CB8AC3E}">
        <p14:creationId xmlns:p14="http://schemas.microsoft.com/office/powerpoint/2010/main" val="257520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9</a:t>
            </a:fld>
            <a:endParaRPr lang="en-US" altLang="en-US" sz="1200"/>
          </a:p>
        </p:txBody>
      </p:sp>
    </p:spTree>
    <p:extLst>
      <p:ext uri="{BB962C8B-B14F-4D97-AF65-F5344CB8AC3E}">
        <p14:creationId xmlns:p14="http://schemas.microsoft.com/office/powerpoint/2010/main" val="362803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10</a:t>
            </a:fld>
            <a:endParaRPr lang="en-US" altLang="en-US" sz="1200"/>
          </a:p>
        </p:txBody>
      </p:sp>
    </p:spTree>
    <p:extLst>
      <p:ext uri="{BB962C8B-B14F-4D97-AF65-F5344CB8AC3E}">
        <p14:creationId xmlns:p14="http://schemas.microsoft.com/office/powerpoint/2010/main" val="402283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11</a:t>
            </a:fld>
            <a:endParaRPr lang="en-US" altLang="en-US" sz="1200"/>
          </a:p>
        </p:txBody>
      </p:sp>
    </p:spTree>
    <p:extLst>
      <p:ext uri="{BB962C8B-B14F-4D97-AF65-F5344CB8AC3E}">
        <p14:creationId xmlns:p14="http://schemas.microsoft.com/office/powerpoint/2010/main" val="361131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fld id="{05AD2FBB-31C5-4973-BF6C-75E8F0706991}" type="slidenum">
              <a:rPr lang="en-US" altLang="en-US" sz="1200" smtClean="0"/>
              <a:pPr eaLnBrk="1" hangingPunct="1"/>
              <a:t>12</a:t>
            </a:fld>
            <a:endParaRPr lang="en-US" altLang="en-US" sz="1200"/>
          </a:p>
        </p:txBody>
      </p:sp>
    </p:spTree>
    <p:extLst>
      <p:ext uri="{BB962C8B-B14F-4D97-AF65-F5344CB8AC3E}">
        <p14:creationId xmlns:p14="http://schemas.microsoft.com/office/powerpoint/2010/main" val="402283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8AA19ED-C8BC-4706-8CC0-7C0AE602CC26}" type="slidenum">
              <a:rPr lang="en-US"/>
              <a:pPr/>
              <a:t>13</a:t>
            </a:fld>
            <a:endParaRPr 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2607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24643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97890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15583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74937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1275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115267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6868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80840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51005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421846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50948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6D0DF31C-FE93-4531-8210-59DE46DE2006}"/>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94366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s.odu.edu/~sampath/courses/data/metamorphosis.tx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ltk.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368062" y="2877271"/>
            <a:ext cx="8014188" cy="2387600"/>
          </a:xfrm>
        </p:spPr>
        <p:txBody>
          <a:bodyPr>
            <a:normAutofit/>
          </a:bodyPr>
          <a:lstStyle/>
          <a:p>
            <a:r>
              <a:rPr lang="en-US" sz="3600" dirty="0"/>
              <a:t>Module 8 -Text Data Analysis &amp; Inference</a:t>
            </a:r>
          </a:p>
        </p:txBody>
      </p:sp>
      <p:sp>
        <p:nvSpPr>
          <p:cNvPr id="8" name="Rectangle 3"/>
          <p:cNvSpPr>
            <a:spLocks noGrp="1" noChangeArrowheads="1"/>
          </p:cNvSpPr>
          <p:nvPr>
            <p:ph type="subTitle" idx="1"/>
          </p:nvPr>
        </p:nvSpPr>
        <p:spPr>
          <a:xfrm>
            <a:off x="2209800" y="5380726"/>
            <a:ext cx="7605346" cy="859723"/>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Old Dominion University</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
        <p:nvSpPr>
          <p:cNvPr id="7" name="TextBox 6"/>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90128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8.1.5 Normalizing Case</a:t>
            </a:r>
          </a:p>
        </p:txBody>
      </p:sp>
      <p:sp>
        <p:nvSpPr>
          <p:cNvPr id="20484" name="Rectangle 1027"/>
          <p:cNvSpPr>
            <a:spLocks noGrp="1" noChangeArrowheads="1"/>
          </p:cNvSpPr>
          <p:nvPr>
            <p:ph idx="1"/>
          </p:nvPr>
        </p:nvSpPr>
        <p:spPr>
          <a:xfrm>
            <a:off x="2008717" y="1537225"/>
            <a:ext cx="7886700" cy="4351338"/>
          </a:xfrm>
        </p:spPr>
        <p:txBody>
          <a:bodyPr/>
          <a:lstStyle/>
          <a:p>
            <a:pPr fontAlgn="base"/>
            <a:r>
              <a:rPr lang="en-US" dirty="0"/>
              <a:t>It is common to convert all words to one case.</a:t>
            </a:r>
          </a:p>
          <a:p>
            <a:pPr lvl="1" fontAlgn="base"/>
            <a:r>
              <a:rPr lang="en-US" dirty="0"/>
              <a:t>This means that the vocabulary will shrink in size, but some distinctions are lost (e.g. “</a:t>
            </a:r>
            <a:r>
              <a:rPr lang="en-US" i="1" dirty="0"/>
              <a:t>Apple</a:t>
            </a:r>
            <a:r>
              <a:rPr lang="en-US" dirty="0"/>
              <a:t>” the company vs “</a:t>
            </a:r>
            <a:r>
              <a:rPr lang="en-US" i="1" dirty="0"/>
              <a:t>apple</a:t>
            </a:r>
            <a:r>
              <a:rPr lang="en-US" dirty="0"/>
              <a:t>” the fruit is a commonly used example).</a:t>
            </a:r>
          </a:p>
          <a:p>
            <a:pPr fontAlgn="base"/>
            <a:r>
              <a:rPr lang="en-US" dirty="0"/>
              <a:t>We can convert all words to lowercase by calling the lower() function on each word.</a:t>
            </a: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10</a:t>
            </a:fld>
            <a:endParaRPr lang="en-US"/>
          </a:p>
        </p:txBody>
      </p:sp>
      <p:sp>
        <p:nvSpPr>
          <p:cNvPr id="3" name="TextBox 2"/>
          <p:cNvSpPr txBox="1"/>
          <p:nvPr/>
        </p:nvSpPr>
        <p:spPr>
          <a:xfrm>
            <a:off x="2240198" y="3780682"/>
            <a:ext cx="8213793" cy="2031325"/>
          </a:xfrm>
          <a:prstGeom prst="rect">
            <a:avLst/>
          </a:prstGeom>
          <a:noFill/>
        </p:spPr>
        <p:txBody>
          <a:bodyPr wrap="square" rtlCol="0">
            <a:spAutoFit/>
          </a:bodyPr>
          <a:lstStyle/>
          <a:p>
            <a:r>
              <a:rPr lang="en-US" dirty="0">
                <a:solidFill>
                  <a:schemeClr val="accent1">
                    <a:lumMod val="50000"/>
                  </a:schemeClr>
                </a:solidFill>
              </a:rPr>
              <a:t>tokens = [</a:t>
            </a:r>
            <a:r>
              <a:rPr lang="en-US" dirty="0" err="1">
                <a:solidFill>
                  <a:schemeClr val="accent1">
                    <a:lumMod val="50000"/>
                  </a:schemeClr>
                </a:solidFill>
              </a:rPr>
              <a:t>word.lower</a:t>
            </a:r>
            <a:r>
              <a:rPr lang="en-US" dirty="0">
                <a:solidFill>
                  <a:schemeClr val="accent1">
                    <a:lumMod val="50000"/>
                  </a:schemeClr>
                </a:solidFill>
              </a:rPr>
              <a:t>() for word in tokens]</a:t>
            </a:r>
          </a:p>
          <a:p>
            <a:r>
              <a:rPr lang="en-US" dirty="0">
                <a:solidFill>
                  <a:schemeClr val="accent1">
                    <a:lumMod val="50000"/>
                  </a:schemeClr>
                </a:solidFill>
              </a:rPr>
              <a:t>print(tokens)</a:t>
            </a:r>
          </a:p>
          <a:p>
            <a:endParaRPr lang="en-US" dirty="0">
              <a:solidFill>
                <a:schemeClr val="accent1">
                  <a:lumMod val="50000"/>
                </a:schemeClr>
              </a:solidFill>
            </a:endParaRPr>
          </a:p>
          <a:p>
            <a:r>
              <a:rPr lang="en-US" dirty="0"/>
              <a:t>['success', '</a:t>
            </a:r>
            <a:r>
              <a:rPr lang="en-US" dirty="0" err="1"/>
              <a:t>i</a:t>
            </a:r>
            <a:r>
              <a:rPr lang="en-US" dirty="0"/>
              <a:t>', 'don', 't', 'know', 'what', 'that', 'word', 'means', '</a:t>
            </a:r>
            <a:r>
              <a:rPr lang="en-US" dirty="0" err="1"/>
              <a:t>i</a:t>
            </a:r>
            <a:r>
              <a:rPr lang="en-US" dirty="0"/>
              <a:t>', 'm', 'happy', 'but', 'success', 'that', 'goes', 'back', 'to', 'what', 'in', 'somebody', 's', 'eyes', 'success', 'means', 'for', 'me', 'success', 'is', 'inner', 'peace', 'that', 's', 'a', 'good', 'day', 'for', 'me']</a:t>
            </a:r>
          </a:p>
        </p:txBody>
      </p:sp>
    </p:spTree>
    <p:extLst>
      <p:ext uri="{BB962C8B-B14F-4D97-AF65-F5344CB8AC3E}">
        <p14:creationId xmlns:p14="http://schemas.microsoft.com/office/powerpoint/2010/main" val="169096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8.1.6 Filter out Punctuations</a:t>
            </a:r>
          </a:p>
        </p:txBody>
      </p:sp>
      <p:sp>
        <p:nvSpPr>
          <p:cNvPr id="20484" name="Rectangle 1027"/>
          <p:cNvSpPr>
            <a:spLocks noGrp="1" noChangeArrowheads="1"/>
          </p:cNvSpPr>
          <p:nvPr>
            <p:ph idx="1"/>
          </p:nvPr>
        </p:nvSpPr>
        <p:spPr/>
        <p:txBody>
          <a:bodyPr/>
          <a:lstStyle/>
          <a:p>
            <a:pPr fontAlgn="base"/>
            <a:r>
              <a:rPr lang="en-US" dirty="0"/>
              <a:t>Running the previous code, we can see that punctuation are now tokens that we could then decide to specifically filter out.</a:t>
            </a:r>
          </a:p>
          <a:p>
            <a:pPr fontAlgn="base"/>
            <a:r>
              <a:rPr lang="en-US" dirty="0"/>
              <a:t>This can be done by iterating over all tokens and only keeping those tokens that are all alphabetic. Python has the function isalpha() that can be used.</a:t>
            </a:r>
            <a:endParaRPr lang="en-US" altLang="zh-TW" dirty="0">
              <a:ea typeface="新細明體" pitchFamily="2" charset="-120"/>
            </a:endParaRP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11</a:t>
            </a:fld>
            <a:endParaRPr lang="en-US"/>
          </a:p>
        </p:txBody>
      </p:sp>
      <p:sp>
        <p:nvSpPr>
          <p:cNvPr id="3" name="TextBox 2"/>
          <p:cNvSpPr txBox="1"/>
          <p:nvPr/>
        </p:nvSpPr>
        <p:spPr>
          <a:xfrm>
            <a:off x="2152650" y="4018961"/>
            <a:ext cx="8213793" cy="2031325"/>
          </a:xfrm>
          <a:prstGeom prst="rect">
            <a:avLst/>
          </a:prstGeom>
          <a:noFill/>
        </p:spPr>
        <p:txBody>
          <a:bodyPr wrap="square" rtlCol="0">
            <a:spAutoFit/>
          </a:bodyPr>
          <a:lstStyle/>
          <a:p>
            <a:r>
              <a:rPr lang="en-US" dirty="0">
                <a:solidFill>
                  <a:schemeClr val="accent1">
                    <a:lumMod val="50000"/>
                  </a:schemeClr>
                </a:solidFill>
              </a:rPr>
              <a:t>tokens = [word for word in tokens if </a:t>
            </a:r>
            <a:r>
              <a:rPr lang="en-US" dirty="0" err="1">
                <a:solidFill>
                  <a:schemeClr val="accent1">
                    <a:lumMod val="50000"/>
                  </a:schemeClr>
                </a:solidFill>
              </a:rPr>
              <a:t>word.isalpha</a:t>
            </a:r>
            <a:r>
              <a:rPr lang="en-US" dirty="0">
                <a:solidFill>
                  <a:schemeClr val="accent1">
                    <a:lumMod val="50000"/>
                  </a:schemeClr>
                </a:solidFill>
              </a:rPr>
              <a:t>()]</a:t>
            </a:r>
          </a:p>
          <a:p>
            <a:r>
              <a:rPr lang="en-US" dirty="0">
                <a:solidFill>
                  <a:schemeClr val="accent1">
                    <a:lumMod val="50000"/>
                  </a:schemeClr>
                </a:solidFill>
              </a:rPr>
              <a:t>print(tokens)</a:t>
            </a:r>
          </a:p>
          <a:p>
            <a:endParaRPr lang="en-US" dirty="0">
              <a:solidFill>
                <a:schemeClr val="accent1">
                  <a:lumMod val="50000"/>
                </a:schemeClr>
              </a:solidFill>
            </a:endParaRPr>
          </a:p>
          <a:p>
            <a:r>
              <a:rPr lang="en-US" dirty="0"/>
              <a:t>['Success', 'I', 'don', 't', 'know', 'what', 'that', 'word', 'means', 'I', 'm', 'happy', 'But', 'success', 'that', 'goes', 'back', 'to', 'what', 'in', 'somebody', 's', 'eyes', 'success', 'means', 'For', 'me', 'success', 'is', 'inner', 'peace', 'That', 's', 'a', 'good', 'day', 'for', 'me']</a:t>
            </a:r>
          </a:p>
        </p:txBody>
      </p:sp>
    </p:spTree>
    <p:extLst>
      <p:ext uri="{BB962C8B-B14F-4D97-AF65-F5344CB8AC3E}">
        <p14:creationId xmlns:p14="http://schemas.microsoft.com/office/powerpoint/2010/main" val="30610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8.1.7 Filter out </a:t>
            </a:r>
            <a:r>
              <a:rPr lang="en-US" altLang="zh-TW" sz="3600" dirty="0" err="1">
                <a:ea typeface="新細明體" pitchFamily="2" charset="-120"/>
              </a:rPr>
              <a:t>Stopwords</a:t>
            </a:r>
            <a:endParaRPr lang="en-US" altLang="zh-TW" sz="3600" dirty="0">
              <a:ea typeface="新細明體" pitchFamily="2" charset="-120"/>
            </a:endParaRPr>
          </a:p>
        </p:txBody>
      </p:sp>
      <p:sp>
        <p:nvSpPr>
          <p:cNvPr id="20484" name="Rectangle 1027"/>
          <p:cNvSpPr>
            <a:spLocks noGrp="1" noChangeArrowheads="1"/>
          </p:cNvSpPr>
          <p:nvPr>
            <p:ph idx="1"/>
          </p:nvPr>
        </p:nvSpPr>
        <p:spPr>
          <a:xfrm>
            <a:off x="2008717" y="1537225"/>
            <a:ext cx="7886700" cy="4351338"/>
          </a:xfrm>
        </p:spPr>
        <p:txBody>
          <a:bodyPr/>
          <a:lstStyle/>
          <a:p>
            <a:pPr fontAlgn="base"/>
            <a:r>
              <a:rPr lang="en-US" dirty="0"/>
              <a:t>Stop words are those words that do not contribute to the deeper meaning of the phrase.</a:t>
            </a:r>
          </a:p>
          <a:p>
            <a:pPr lvl="1" fontAlgn="base"/>
            <a:r>
              <a:rPr lang="en-US" dirty="0"/>
              <a:t>They are the most common words such as: “</a:t>
            </a:r>
            <a:r>
              <a:rPr lang="en-US" i="1" dirty="0"/>
              <a:t>the</a:t>
            </a:r>
            <a:r>
              <a:rPr lang="en-US" dirty="0"/>
              <a:t>“, “</a:t>
            </a:r>
            <a:r>
              <a:rPr lang="en-US" i="1" dirty="0"/>
              <a:t>a</a:t>
            </a:r>
            <a:r>
              <a:rPr lang="en-US" dirty="0"/>
              <a:t>“, and “</a:t>
            </a:r>
            <a:r>
              <a:rPr lang="en-US" i="1" dirty="0"/>
              <a:t>is</a:t>
            </a:r>
            <a:r>
              <a:rPr lang="en-US" dirty="0"/>
              <a:t>“.</a:t>
            </a:r>
          </a:p>
          <a:p>
            <a:pPr fontAlgn="base"/>
            <a:r>
              <a:rPr lang="en-US" dirty="0"/>
              <a:t>NLTK provides a list of commonly agreed upon stop words for a variety of languages, such as English.</a:t>
            </a: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12</a:t>
            </a:fld>
            <a:endParaRPr lang="en-US"/>
          </a:p>
        </p:txBody>
      </p:sp>
      <p:sp>
        <p:nvSpPr>
          <p:cNvPr id="3" name="TextBox 2"/>
          <p:cNvSpPr txBox="1"/>
          <p:nvPr/>
        </p:nvSpPr>
        <p:spPr>
          <a:xfrm>
            <a:off x="2240199" y="4048026"/>
            <a:ext cx="8213793" cy="2308324"/>
          </a:xfrm>
          <a:prstGeom prst="rect">
            <a:avLst/>
          </a:prstGeom>
          <a:noFill/>
        </p:spPr>
        <p:txBody>
          <a:bodyPr wrap="square" rtlCol="0">
            <a:spAutoFit/>
          </a:bodyPr>
          <a:lstStyle/>
          <a:p>
            <a:r>
              <a:rPr lang="en-US" dirty="0">
                <a:solidFill>
                  <a:schemeClr val="accent1">
                    <a:lumMod val="50000"/>
                  </a:schemeClr>
                </a:solidFill>
              </a:rPr>
              <a:t>from </a:t>
            </a:r>
            <a:r>
              <a:rPr lang="en-US" dirty="0" err="1">
                <a:solidFill>
                  <a:schemeClr val="accent1">
                    <a:lumMod val="50000"/>
                  </a:schemeClr>
                </a:solidFill>
              </a:rPr>
              <a:t>nltk.corpus</a:t>
            </a:r>
            <a:r>
              <a:rPr lang="en-US" dirty="0">
                <a:solidFill>
                  <a:schemeClr val="accent1">
                    <a:lumMod val="50000"/>
                  </a:schemeClr>
                </a:solidFill>
              </a:rPr>
              <a:t> import </a:t>
            </a:r>
            <a:r>
              <a:rPr lang="en-US" dirty="0" err="1">
                <a:solidFill>
                  <a:schemeClr val="accent1">
                    <a:lumMod val="50000"/>
                  </a:schemeClr>
                </a:solidFill>
              </a:rPr>
              <a:t>stopwords</a:t>
            </a:r>
            <a:endParaRPr lang="en-US" dirty="0">
              <a:solidFill>
                <a:schemeClr val="accent1">
                  <a:lumMod val="50000"/>
                </a:schemeClr>
              </a:solidFill>
            </a:endParaRPr>
          </a:p>
          <a:p>
            <a:r>
              <a:rPr lang="en-US" dirty="0" err="1">
                <a:solidFill>
                  <a:schemeClr val="accent1">
                    <a:lumMod val="50000"/>
                  </a:schemeClr>
                </a:solidFill>
              </a:rPr>
              <a:t>stop_words</a:t>
            </a:r>
            <a:r>
              <a:rPr lang="en-US" dirty="0">
                <a:solidFill>
                  <a:schemeClr val="accent1">
                    <a:lumMod val="50000"/>
                  </a:schemeClr>
                </a:solidFill>
              </a:rPr>
              <a:t> = </a:t>
            </a:r>
            <a:r>
              <a:rPr lang="en-US" dirty="0" err="1">
                <a:solidFill>
                  <a:schemeClr val="accent1">
                    <a:lumMod val="50000"/>
                  </a:schemeClr>
                </a:solidFill>
              </a:rPr>
              <a:t>stopwords.words</a:t>
            </a:r>
            <a:r>
              <a:rPr lang="en-US" dirty="0">
                <a:solidFill>
                  <a:schemeClr val="accent1">
                    <a:lumMod val="50000"/>
                  </a:schemeClr>
                </a:solidFill>
              </a:rPr>
              <a:t>('</a:t>
            </a:r>
            <a:r>
              <a:rPr lang="en-US" dirty="0" err="1">
                <a:solidFill>
                  <a:schemeClr val="accent1">
                    <a:lumMod val="50000"/>
                  </a:schemeClr>
                </a:solidFill>
              </a:rPr>
              <a:t>english</a:t>
            </a:r>
            <a:r>
              <a:rPr lang="en-US" dirty="0">
                <a:solidFill>
                  <a:schemeClr val="accent1">
                    <a:lumMod val="50000"/>
                  </a:schemeClr>
                </a:solidFill>
              </a:rPr>
              <a:t>')</a:t>
            </a:r>
          </a:p>
          <a:p>
            <a:r>
              <a:rPr lang="en-US" dirty="0">
                <a:solidFill>
                  <a:schemeClr val="accent1">
                    <a:lumMod val="50000"/>
                  </a:schemeClr>
                </a:solidFill>
              </a:rPr>
              <a:t>words = [w for w in tokens if not w in </a:t>
            </a:r>
            <a:r>
              <a:rPr lang="en-US" dirty="0" err="1">
                <a:solidFill>
                  <a:schemeClr val="accent1">
                    <a:lumMod val="50000"/>
                  </a:schemeClr>
                </a:solidFill>
              </a:rPr>
              <a:t>stop_words</a:t>
            </a:r>
            <a:r>
              <a:rPr lang="en-US" dirty="0">
                <a:solidFill>
                  <a:schemeClr val="accent1">
                    <a:lumMod val="50000"/>
                  </a:schemeClr>
                </a:solidFill>
              </a:rPr>
              <a:t>]</a:t>
            </a:r>
          </a:p>
          <a:p>
            <a:r>
              <a:rPr lang="en-US" dirty="0">
                <a:solidFill>
                  <a:schemeClr val="accent1">
                    <a:lumMod val="50000"/>
                  </a:schemeClr>
                </a:solidFill>
              </a:rPr>
              <a:t>print(words)</a:t>
            </a:r>
          </a:p>
          <a:p>
            <a:endParaRPr lang="en-US" dirty="0">
              <a:solidFill>
                <a:schemeClr val="accent1">
                  <a:lumMod val="50000"/>
                </a:schemeClr>
              </a:solidFill>
            </a:endParaRPr>
          </a:p>
          <a:p>
            <a:r>
              <a:rPr lang="en-US" dirty="0"/>
              <a:t>['Success', 'I', 'know', 'word', 'means', 'I', 'happy', 'But', 'success', 'goes', 'back', 'somebody', 'eyes', 'success', 'means', 'For', 'success', 'inner', 'peace', 'That', 'good', 'day']</a:t>
            </a:r>
          </a:p>
        </p:txBody>
      </p:sp>
    </p:spTree>
    <p:extLst>
      <p:ext uri="{BB962C8B-B14F-4D97-AF65-F5344CB8AC3E}">
        <p14:creationId xmlns:p14="http://schemas.microsoft.com/office/powerpoint/2010/main" val="295369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974980" y="763555"/>
            <a:ext cx="7772400" cy="609600"/>
          </a:xfrm>
        </p:spPr>
        <p:txBody>
          <a:bodyPr>
            <a:normAutofit fontScale="90000"/>
          </a:bodyPr>
          <a:lstStyle/>
          <a:p>
            <a:r>
              <a:rPr lang="en-US" dirty="0"/>
              <a:t>8.1.8 Stemming  </a:t>
            </a:r>
          </a:p>
        </p:txBody>
      </p:sp>
      <p:sp>
        <p:nvSpPr>
          <p:cNvPr id="27653" name="Rectangle 3"/>
          <p:cNvSpPr>
            <a:spLocks noGrp="1" noChangeArrowheads="1"/>
          </p:cNvSpPr>
          <p:nvPr>
            <p:ph idx="1"/>
          </p:nvPr>
        </p:nvSpPr>
        <p:spPr>
          <a:xfrm>
            <a:off x="2209800" y="1667847"/>
            <a:ext cx="7772400" cy="4876800"/>
          </a:xfrm>
        </p:spPr>
        <p:txBody>
          <a:bodyPr>
            <a:normAutofit/>
          </a:bodyPr>
          <a:lstStyle/>
          <a:p>
            <a:pPr fontAlgn="base"/>
            <a:r>
              <a:rPr lang="en-US" dirty="0"/>
              <a:t>Stemming refers to the process of reducing each word to its root or base.</a:t>
            </a:r>
          </a:p>
          <a:p>
            <a:pPr lvl="1" fontAlgn="base"/>
            <a:r>
              <a:rPr lang="en-US" dirty="0"/>
              <a:t>For example “</a:t>
            </a:r>
            <a:r>
              <a:rPr lang="en-US" i="1" dirty="0"/>
              <a:t>fishing</a:t>
            </a:r>
            <a:r>
              <a:rPr lang="en-US" dirty="0"/>
              <a:t>,” “</a:t>
            </a:r>
            <a:r>
              <a:rPr lang="en-US" i="1" dirty="0"/>
              <a:t>fished</a:t>
            </a:r>
            <a:r>
              <a:rPr lang="en-US" dirty="0"/>
              <a:t>,” “</a:t>
            </a:r>
            <a:r>
              <a:rPr lang="en-US" i="1" dirty="0"/>
              <a:t>fisher</a:t>
            </a:r>
            <a:r>
              <a:rPr lang="en-US" dirty="0"/>
              <a:t>” all reduce to the stem “</a:t>
            </a:r>
            <a:r>
              <a:rPr lang="en-US" i="1" dirty="0"/>
              <a:t>fish</a:t>
            </a:r>
            <a:r>
              <a:rPr lang="en-US" dirty="0"/>
              <a:t>.”</a:t>
            </a:r>
          </a:p>
          <a:p>
            <a:pPr fontAlgn="base"/>
            <a:r>
              <a:rPr lang="en-US" dirty="0"/>
              <a:t>There are many stemming algorithms, although a popular and long-standing method is the Porter Stemming algorithm.</a:t>
            </a:r>
          </a:p>
          <a:p>
            <a:endParaRPr lang="en-US" sz="2000" i="1" dirty="0"/>
          </a:p>
        </p:txBody>
      </p:sp>
      <p:sp>
        <p:nvSpPr>
          <p:cNvPr id="27651" name="Slide Number Placeholder 4"/>
          <p:cNvSpPr>
            <a:spLocks noGrp="1"/>
          </p:cNvSpPr>
          <p:nvPr>
            <p:ph type="sldNum" sz="quarter" idx="12"/>
          </p:nvPr>
        </p:nvSpPr>
        <p:spPr>
          <a:xfrm>
            <a:off x="8305800" y="6400800"/>
            <a:ext cx="1905000" cy="228600"/>
          </a:xfrm>
          <a:prstGeom prst="rect">
            <a:avLst/>
          </a:prstGeom>
          <a:noFill/>
        </p:spPr>
        <p:txBody>
          <a:bodyPr/>
          <a:lstStyle/>
          <a:p>
            <a:fld id="{D2C42FFF-29C6-4D29-95A4-63CDED3B8634}" type="slidenum">
              <a:rPr lang="en-US"/>
              <a:pPr/>
              <a:t>13</a:t>
            </a:fld>
            <a:endParaRPr lang="en-US"/>
          </a:p>
        </p:txBody>
      </p:sp>
      <p:sp>
        <p:nvSpPr>
          <p:cNvPr id="5" name="TextBox 4"/>
          <p:cNvSpPr txBox="1"/>
          <p:nvPr/>
        </p:nvSpPr>
        <p:spPr>
          <a:xfrm>
            <a:off x="2505643" y="4776126"/>
            <a:ext cx="8213793" cy="1477328"/>
          </a:xfrm>
          <a:prstGeom prst="rect">
            <a:avLst/>
          </a:prstGeom>
          <a:noFill/>
        </p:spPr>
        <p:txBody>
          <a:bodyPr wrap="square" rtlCol="0">
            <a:spAutoFit/>
          </a:bodyPr>
          <a:lstStyle/>
          <a:p>
            <a:r>
              <a:rPr lang="en-US" dirty="0">
                <a:solidFill>
                  <a:schemeClr val="accent1">
                    <a:lumMod val="50000"/>
                  </a:schemeClr>
                </a:solidFill>
              </a:rPr>
              <a:t>from </a:t>
            </a:r>
            <a:r>
              <a:rPr lang="en-US" dirty="0" err="1">
                <a:solidFill>
                  <a:schemeClr val="accent1">
                    <a:lumMod val="50000"/>
                  </a:schemeClr>
                </a:solidFill>
              </a:rPr>
              <a:t>nltk.stem.porter</a:t>
            </a:r>
            <a:r>
              <a:rPr lang="en-US" dirty="0">
                <a:solidFill>
                  <a:schemeClr val="accent1">
                    <a:lumMod val="50000"/>
                  </a:schemeClr>
                </a:solidFill>
              </a:rPr>
              <a:t> import </a:t>
            </a:r>
            <a:r>
              <a:rPr lang="en-US" dirty="0" err="1">
                <a:solidFill>
                  <a:schemeClr val="accent1">
                    <a:lumMod val="50000"/>
                  </a:schemeClr>
                </a:solidFill>
              </a:rPr>
              <a:t>PorterStemmer</a:t>
            </a:r>
            <a:endParaRPr lang="en-US" dirty="0">
              <a:solidFill>
                <a:schemeClr val="accent1">
                  <a:lumMod val="50000"/>
                </a:schemeClr>
              </a:solidFill>
            </a:endParaRPr>
          </a:p>
          <a:p>
            <a:r>
              <a:rPr lang="en-US" dirty="0">
                <a:solidFill>
                  <a:schemeClr val="accent1">
                    <a:lumMod val="50000"/>
                  </a:schemeClr>
                </a:solidFill>
              </a:rPr>
              <a:t>porter = </a:t>
            </a:r>
            <a:r>
              <a:rPr lang="en-US" dirty="0" err="1">
                <a:solidFill>
                  <a:schemeClr val="accent1">
                    <a:lumMod val="50000"/>
                  </a:schemeClr>
                </a:solidFill>
              </a:rPr>
              <a:t>PorterStemmer</a:t>
            </a:r>
            <a:r>
              <a:rPr lang="en-US" dirty="0">
                <a:solidFill>
                  <a:schemeClr val="accent1">
                    <a:lumMod val="50000"/>
                  </a:schemeClr>
                </a:solidFill>
              </a:rPr>
              <a:t>()</a:t>
            </a:r>
          </a:p>
          <a:p>
            <a:r>
              <a:rPr lang="en-US" dirty="0">
                <a:solidFill>
                  <a:schemeClr val="accent1">
                    <a:lumMod val="50000"/>
                  </a:schemeClr>
                </a:solidFill>
              </a:rPr>
              <a:t>stemmed = [</a:t>
            </a:r>
            <a:r>
              <a:rPr lang="en-US" dirty="0" err="1">
                <a:solidFill>
                  <a:schemeClr val="accent1">
                    <a:lumMod val="50000"/>
                  </a:schemeClr>
                </a:solidFill>
              </a:rPr>
              <a:t>porter.stem</a:t>
            </a:r>
            <a:r>
              <a:rPr lang="en-US" dirty="0">
                <a:solidFill>
                  <a:schemeClr val="accent1">
                    <a:lumMod val="50000"/>
                  </a:schemeClr>
                </a:solidFill>
              </a:rPr>
              <a:t>(word) for word in words]</a:t>
            </a:r>
          </a:p>
          <a:p>
            <a:r>
              <a:rPr lang="en-US" dirty="0">
                <a:solidFill>
                  <a:schemeClr val="accent1">
                    <a:lumMod val="50000"/>
                  </a:schemeClr>
                </a:solidFill>
              </a:rPr>
              <a:t>print(stemmed)</a:t>
            </a:r>
          </a:p>
          <a:p>
            <a:r>
              <a:rPr lang="en-US" dirty="0"/>
              <a:t> </a:t>
            </a:r>
          </a:p>
        </p:txBody>
      </p:sp>
    </p:spTree>
    <p:extLst>
      <p:ext uri="{BB962C8B-B14F-4D97-AF65-F5344CB8AC3E}">
        <p14:creationId xmlns:p14="http://schemas.microsoft.com/office/powerpoint/2010/main" val="107750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16</a:t>
            </a:r>
          </a:p>
        </p:txBody>
      </p:sp>
      <p:sp>
        <p:nvSpPr>
          <p:cNvPr id="3" name="Content Placeholder 2"/>
          <p:cNvSpPr>
            <a:spLocks noGrp="1"/>
          </p:cNvSpPr>
          <p:nvPr>
            <p:ph idx="1"/>
          </p:nvPr>
        </p:nvSpPr>
        <p:spPr>
          <a:xfrm>
            <a:off x="838200" y="1607274"/>
            <a:ext cx="10643647" cy="4999714"/>
          </a:xfrm>
        </p:spPr>
        <p:txBody>
          <a:bodyPr>
            <a:normAutofit/>
          </a:bodyPr>
          <a:lstStyle/>
          <a:p>
            <a:pPr algn="l">
              <a:buFont typeface="Arial" panose="020B0604020202020204" pitchFamily="34" charset="0"/>
              <a:buChar char="•"/>
            </a:pPr>
            <a:r>
              <a:rPr lang="en-US" b="0" i="0" dirty="0">
                <a:solidFill>
                  <a:srgbClr val="050505"/>
                </a:solidFill>
                <a:effectLst/>
                <a:latin typeface="Open Sans" panose="020B0606030504020204" pitchFamily="34" charset="0"/>
              </a:rPr>
              <a:t>Download the </a:t>
            </a:r>
            <a:r>
              <a:rPr lang="en-US" b="0" i="0" u="sng" dirty="0">
                <a:solidFill>
                  <a:srgbClr val="006688"/>
                </a:solidFill>
                <a:effectLst/>
                <a:latin typeface="Open Sans" panose="020B0606030504020204" pitchFamily="34" charset="0"/>
                <a:hlinkClick r:id="rId3"/>
              </a:rPr>
              <a:t>metamorphosis.txt</a:t>
            </a:r>
            <a:r>
              <a:rPr lang="en-US" b="0" i="0" dirty="0">
                <a:solidFill>
                  <a:srgbClr val="050505"/>
                </a:solidFill>
                <a:effectLst/>
                <a:latin typeface="Open Sans" panose="020B0606030504020204" pitchFamily="34" charset="0"/>
              </a:rPr>
              <a:t> file or load it to your python module.</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Create a small pipeline of text preparation including the following steps for the given file.</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Load the raw text.</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Split into tokens.</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Convert to lowercase.</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Filter out tokens that are not alphabetic.</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Filter out tokens that are stop words.</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Display the first 100 terms of the file after preprocessing.</a:t>
            </a:r>
          </a:p>
          <a:p>
            <a:pPr marL="742950" lvl="1" indent="-285750" algn="l">
              <a:buFont typeface="Arial" panose="020B0604020202020204" pitchFamily="34" charset="0"/>
              <a:buChar char="•"/>
            </a:pPr>
            <a:r>
              <a:rPr lang="en-US" b="0" i="0" dirty="0">
                <a:solidFill>
                  <a:srgbClr val="050505"/>
                </a:solidFill>
                <a:effectLst/>
                <a:latin typeface="Open Sans" panose="020B0606030504020204" pitchFamily="34" charset="0"/>
              </a:rPr>
              <a:t>Stem the tokens using the Snowball Stemmer. (Note: from </a:t>
            </a:r>
            <a:r>
              <a:rPr lang="en-US" b="0" i="0" dirty="0" err="1">
                <a:solidFill>
                  <a:srgbClr val="050505"/>
                </a:solidFill>
                <a:effectLst/>
                <a:latin typeface="Open Sans" panose="020B0606030504020204" pitchFamily="34" charset="0"/>
              </a:rPr>
              <a:t>nltk.stem.snowball</a:t>
            </a:r>
            <a:r>
              <a:rPr lang="en-US" b="0" i="0" dirty="0">
                <a:solidFill>
                  <a:srgbClr val="050505"/>
                </a:solidFill>
                <a:effectLst/>
                <a:latin typeface="Open Sans" panose="020B0606030504020204" pitchFamily="34" charset="0"/>
              </a:rPr>
              <a:t> import </a:t>
            </a:r>
            <a:r>
              <a:rPr lang="en-US" b="0" i="0" dirty="0" err="1">
                <a:solidFill>
                  <a:srgbClr val="050505"/>
                </a:solidFill>
                <a:effectLst/>
                <a:latin typeface="Open Sans" panose="020B0606030504020204" pitchFamily="34" charset="0"/>
              </a:rPr>
              <a:t>SnowballStemmer</a:t>
            </a:r>
            <a:r>
              <a:rPr lang="en-US" b="0" i="0" dirty="0">
                <a:solidFill>
                  <a:srgbClr val="050505"/>
                </a:solidFill>
                <a:effectLst/>
                <a:latin typeface="Open Sans" panose="020B0606030504020204" pitchFamily="34" charset="0"/>
              </a:rPr>
              <a:t>)</a:t>
            </a:r>
          </a:p>
          <a:p>
            <a:pPr lvl="1" fontAlgn="base"/>
            <a:endParaRPr lang="en-US" sz="2000" dirty="0"/>
          </a:p>
        </p:txBody>
      </p:sp>
      <p:sp>
        <p:nvSpPr>
          <p:cNvPr id="4" name="Rectangle 3"/>
          <p:cNvSpPr/>
          <p:nvPr/>
        </p:nvSpPr>
        <p:spPr>
          <a:xfrm>
            <a:off x="2652560" y="6096369"/>
            <a:ext cx="7297137" cy="646331"/>
          </a:xfrm>
          <a:prstGeom prst="rect">
            <a:avLst/>
          </a:prstGeom>
        </p:spPr>
        <p:txBody>
          <a:bodyPr wrap="square">
            <a:spAutoFit/>
          </a:bodyPr>
          <a:lstStyle/>
          <a:p>
            <a:pPr lvl="1"/>
            <a:endParaRPr lang="en-US" dirty="0"/>
          </a:p>
          <a:p>
            <a:pPr marL="342900" lvl="1"/>
            <a:r>
              <a:rPr lang="en-US" altLang="en-US" dirty="0"/>
              <a:t>Submit your code t</a:t>
            </a:r>
            <a:r>
              <a:rPr lang="en-US" dirty="0">
                <a:highlight>
                  <a:srgbClr val="FFFFFF"/>
                </a:highlight>
                <a:latin typeface="Arial" panose="020B0604020202020204" pitchFamily="34" charset="0"/>
                <a:cs typeface="Arial" panose="020B0604020202020204" pitchFamily="34" charset="0"/>
              </a:rPr>
              <a:t>o piazza Activity 16 thread. </a:t>
            </a:r>
          </a:p>
        </p:txBody>
      </p:sp>
    </p:spTree>
    <p:extLst>
      <p:ext uri="{BB962C8B-B14F-4D97-AF65-F5344CB8AC3E}">
        <p14:creationId xmlns:p14="http://schemas.microsoft.com/office/powerpoint/2010/main" val="2097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8.2 Text Retrieval</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15</a:t>
            </a:fld>
            <a:endParaRPr lang="en-GB" dirty="0"/>
          </a:p>
        </p:txBody>
      </p:sp>
    </p:spTree>
    <p:extLst>
      <p:ext uri="{BB962C8B-B14F-4D97-AF65-F5344CB8AC3E}">
        <p14:creationId xmlns:p14="http://schemas.microsoft.com/office/powerpoint/2010/main" val="48127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6"/>
          <p:cNvSpPr>
            <a:spLocks noGrp="1" noChangeArrowheads="1"/>
          </p:cNvSpPr>
          <p:nvPr>
            <p:ph type="title"/>
          </p:nvPr>
        </p:nvSpPr>
        <p:spPr>
          <a:xfrm>
            <a:off x="2000250" y="541867"/>
            <a:ext cx="7886700" cy="844022"/>
          </a:xfrm>
        </p:spPr>
        <p:txBody>
          <a:bodyPr>
            <a:normAutofit/>
          </a:bodyPr>
          <a:lstStyle/>
          <a:p>
            <a:pPr eaLnBrk="1" hangingPunct="1"/>
            <a:r>
              <a:rPr lang="en-US" altLang="en-US" sz="3600" i="1" dirty="0"/>
              <a:t>8.2.1 Retrieval</a:t>
            </a:r>
            <a:r>
              <a:rPr lang="en-US" altLang="en-US" sz="3600" dirty="0"/>
              <a:t> Models</a:t>
            </a:r>
          </a:p>
        </p:txBody>
      </p:sp>
      <p:sp>
        <p:nvSpPr>
          <p:cNvPr id="17412" name="Rectangle 1027"/>
          <p:cNvSpPr>
            <a:spLocks noGrp="1" noChangeArrowheads="1"/>
          </p:cNvSpPr>
          <p:nvPr>
            <p:ph idx="1"/>
          </p:nvPr>
        </p:nvSpPr>
        <p:spPr/>
        <p:txBody>
          <a:bodyPr>
            <a:normAutofit/>
          </a:bodyPr>
          <a:lstStyle/>
          <a:p>
            <a:pPr eaLnBrk="1" hangingPunct="1">
              <a:lnSpc>
                <a:spcPct val="90000"/>
              </a:lnSpc>
            </a:pPr>
            <a:r>
              <a:rPr lang="en-US" altLang="zh-TW" sz="2800" dirty="0">
                <a:ea typeface="新細明體" pitchFamily="2" charset="-120"/>
              </a:rPr>
              <a:t>A retrieval model specifies the details of:</a:t>
            </a:r>
          </a:p>
          <a:p>
            <a:pPr lvl="1" eaLnBrk="1" hangingPunct="1">
              <a:lnSpc>
                <a:spcPct val="90000"/>
              </a:lnSpc>
            </a:pPr>
            <a:r>
              <a:rPr lang="en-US" altLang="zh-TW" sz="2400" dirty="0">
                <a:ea typeface="新細明體" pitchFamily="2" charset="-120"/>
              </a:rPr>
              <a:t>Document representation</a:t>
            </a:r>
          </a:p>
          <a:p>
            <a:pPr lvl="1" eaLnBrk="1" hangingPunct="1">
              <a:lnSpc>
                <a:spcPct val="90000"/>
              </a:lnSpc>
            </a:pPr>
            <a:r>
              <a:rPr lang="en-US" altLang="zh-TW" sz="2400" dirty="0">
                <a:ea typeface="新細明體" pitchFamily="2" charset="-120"/>
              </a:rPr>
              <a:t>Query representation</a:t>
            </a:r>
          </a:p>
          <a:p>
            <a:pPr lvl="1" eaLnBrk="1" hangingPunct="1">
              <a:lnSpc>
                <a:spcPct val="90000"/>
              </a:lnSpc>
            </a:pPr>
            <a:r>
              <a:rPr lang="en-US" altLang="zh-TW" sz="2400" dirty="0">
                <a:ea typeface="新細明體" pitchFamily="2" charset="-120"/>
              </a:rPr>
              <a:t>Retrieval function</a:t>
            </a:r>
          </a:p>
          <a:p>
            <a:pPr eaLnBrk="1" hangingPunct="1">
              <a:lnSpc>
                <a:spcPct val="90000"/>
              </a:lnSpc>
            </a:pPr>
            <a:r>
              <a:rPr lang="en-US" altLang="zh-TW" sz="2800" dirty="0">
                <a:ea typeface="新細明體" pitchFamily="2" charset="-120"/>
              </a:rPr>
              <a:t>Determines a notion of relevance to the user. </a:t>
            </a:r>
          </a:p>
          <a:p>
            <a:pPr lvl="1" eaLnBrk="1" hangingPunct="1">
              <a:lnSpc>
                <a:spcPct val="90000"/>
              </a:lnSpc>
              <a:buFontTx/>
              <a:buNone/>
            </a:pPr>
            <a:endParaRPr lang="en-US" altLang="en-US" sz="1600" dirty="0"/>
          </a:p>
        </p:txBody>
      </p:sp>
      <p:sp>
        <p:nvSpPr>
          <p:cNvPr id="2" name="Slide Number Placeholder 1"/>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79442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966383" y="533400"/>
            <a:ext cx="7886700" cy="903289"/>
          </a:xfrm>
        </p:spPr>
        <p:txBody>
          <a:bodyPr>
            <a:normAutofit/>
          </a:bodyPr>
          <a:lstStyle/>
          <a:p>
            <a:pPr eaLnBrk="1" hangingPunct="1"/>
            <a:r>
              <a:rPr lang="en-US" altLang="zh-TW" sz="3600" dirty="0">
                <a:ea typeface="新細明體" pitchFamily="2" charset="-120"/>
              </a:rPr>
              <a:t>8.2.2 Classes of Retrieval Models</a:t>
            </a:r>
          </a:p>
        </p:txBody>
      </p:sp>
      <p:sp>
        <p:nvSpPr>
          <p:cNvPr id="18436" name="Rectangle 3"/>
          <p:cNvSpPr>
            <a:spLocks noGrp="1" noChangeArrowheads="1"/>
          </p:cNvSpPr>
          <p:nvPr>
            <p:ph idx="1"/>
          </p:nvPr>
        </p:nvSpPr>
        <p:spPr>
          <a:xfrm>
            <a:off x="2152650" y="1844676"/>
            <a:ext cx="7772400" cy="4876800"/>
          </a:xfrm>
        </p:spPr>
        <p:txBody>
          <a:bodyPr>
            <a:normAutofit/>
          </a:bodyPr>
          <a:lstStyle/>
          <a:p>
            <a:pPr eaLnBrk="1" hangingPunct="1"/>
            <a:r>
              <a:rPr lang="en-US" altLang="zh-TW" sz="2800" dirty="0">
                <a:ea typeface="新細明體" pitchFamily="2" charset="-120"/>
              </a:rPr>
              <a:t>Boolean models  </a:t>
            </a:r>
          </a:p>
          <a:p>
            <a:pPr eaLnBrk="1" hangingPunct="1"/>
            <a:r>
              <a:rPr lang="en-US" altLang="zh-TW" sz="2800" dirty="0">
                <a:ea typeface="新細明體" pitchFamily="2" charset="-120"/>
              </a:rPr>
              <a:t>Vector space models (statistical/algebraic)</a:t>
            </a:r>
            <a:r>
              <a:rPr lang="en-US" altLang="zh-TW" sz="1800" dirty="0">
                <a:ea typeface="新細明體" pitchFamily="2" charset="-120"/>
              </a:rPr>
              <a:t> </a:t>
            </a:r>
          </a:p>
          <a:p>
            <a:pPr lvl="1" eaLnBrk="1" hangingPunct="1"/>
            <a:r>
              <a:rPr lang="en-US" altLang="zh-TW" sz="2400" dirty="0">
                <a:ea typeface="新細明體" pitchFamily="2" charset="-120"/>
              </a:rPr>
              <a:t>Latent Semantic Indexing</a:t>
            </a:r>
          </a:p>
          <a:p>
            <a:pPr eaLnBrk="1" hangingPunct="1"/>
            <a:r>
              <a:rPr lang="en-US" altLang="zh-TW" sz="2800" dirty="0">
                <a:ea typeface="新細明體" pitchFamily="2" charset="-120"/>
              </a:rPr>
              <a:t>Probabilistic models</a:t>
            </a:r>
          </a:p>
          <a:p>
            <a:pPr lvl="1"/>
            <a:r>
              <a:rPr lang="en-US" altLang="en-US" sz="2400" dirty="0"/>
              <a:t>Basic probabilistic model</a:t>
            </a:r>
          </a:p>
          <a:p>
            <a:pPr lvl="1"/>
            <a:r>
              <a:rPr lang="en-US" altLang="en-US" sz="2400" dirty="0"/>
              <a:t>Bayesian inference networks</a:t>
            </a:r>
          </a:p>
          <a:p>
            <a:pPr lvl="1"/>
            <a:r>
              <a:rPr lang="en-US" altLang="en-US" sz="2400" dirty="0"/>
              <a:t>Language models</a:t>
            </a:r>
          </a:p>
          <a:p>
            <a:pPr lvl="1"/>
            <a:endParaRPr lang="en-US" altLang="zh-TW" sz="2800"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88951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991783" y="347134"/>
            <a:ext cx="7886700" cy="1199622"/>
          </a:xfrm>
        </p:spPr>
        <p:txBody>
          <a:bodyPr>
            <a:normAutofit fontScale="90000"/>
          </a:bodyPr>
          <a:lstStyle/>
          <a:p>
            <a:r>
              <a:rPr lang="en-US" altLang="en-US" dirty="0"/>
              <a:t>8.2.3 Types of Retrieval Models:</a:t>
            </a:r>
            <a:br>
              <a:rPr lang="en-US" altLang="en-US" dirty="0"/>
            </a:br>
            <a:r>
              <a:rPr lang="en-US" altLang="en-US" dirty="0"/>
              <a:t>Exact Match vs. Best Match Retrieval</a:t>
            </a:r>
          </a:p>
        </p:txBody>
      </p:sp>
      <p:sp>
        <p:nvSpPr>
          <p:cNvPr id="98307" name="Rectangle 3"/>
          <p:cNvSpPr>
            <a:spLocks noGrp="1" noChangeArrowheads="1"/>
          </p:cNvSpPr>
          <p:nvPr>
            <p:ph idx="1"/>
          </p:nvPr>
        </p:nvSpPr>
        <p:spPr/>
        <p:txBody>
          <a:bodyPr>
            <a:normAutofit fontScale="92500" lnSpcReduction="10000"/>
          </a:bodyPr>
          <a:lstStyle/>
          <a:p>
            <a:pPr>
              <a:buFont typeface="Monaco" charset="0"/>
              <a:buNone/>
            </a:pPr>
            <a:r>
              <a:rPr lang="en-US" altLang="en-US" dirty="0">
                <a:solidFill>
                  <a:schemeClr val="accent2"/>
                </a:solidFill>
              </a:rPr>
              <a:t>Exact Match (Boolean models)</a:t>
            </a:r>
          </a:p>
          <a:p>
            <a:r>
              <a:rPr lang="en-US" altLang="en-US" b="0" dirty="0"/>
              <a:t>Query specifies precise retrieval criteria</a:t>
            </a:r>
          </a:p>
          <a:p>
            <a:r>
              <a:rPr lang="en-US" altLang="en-US" b="0" dirty="0"/>
              <a:t>Every document either matches or fails to match query</a:t>
            </a:r>
          </a:p>
          <a:p>
            <a:r>
              <a:rPr lang="en-US" altLang="en-US" b="0" dirty="0"/>
              <a:t>Result is a set of documents</a:t>
            </a:r>
          </a:p>
          <a:p>
            <a:pPr lvl="1"/>
            <a:r>
              <a:rPr lang="en-US" altLang="en-US" dirty="0"/>
              <a:t>Usually in no particular order</a:t>
            </a:r>
          </a:p>
          <a:p>
            <a:pPr marL="342900" lvl="1" indent="0">
              <a:buNone/>
            </a:pPr>
            <a:endParaRPr lang="en-US" altLang="en-US" dirty="0"/>
          </a:p>
          <a:p>
            <a:pPr>
              <a:buFont typeface="Monaco" charset="0"/>
              <a:buNone/>
            </a:pPr>
            <a:r>
              <a:rPr lang="en-US" altLang="en-US" dirty="0">
                <a:solidFill>
                  <a:schemeClr val="accent2"/>
                </a:solidFill>
              </a:rPr>
              <a:t>Best Match (Vector Space models, Probabilistic models)</a:t>
            </a:r>
          </a:p>
          <a:p>
            <a:r>
              <a:rPr lang="en-US" altLang="en-US" b="0" dirty="0"/>
              <a:t>Query describes retrieval criteria for desired documents</a:t>
            </a:r>
          </a:p>
          <a:p>
            <a:r>
              <a:rPr lang="en-US" altLang="en-US" b="0" dirty="0"/>
              <a:t>Every document matches a query </a:t>
            </a:r>
            <a:r>
              <a:rPr lang="en-US" altLang="en-US" b="0" u="sng" dirty="0"/>
              <a:t>to some degree</a:t>
            </a:r>
          </a:p>
          <a:p>
            <a:r>
              <a:rPr lang="en-US" altLang="en-US" b="0" dirty="0"/>
              <a:t>Result is a ranked list of documents, “best” first</a:t>
            </a:r>
          </a:p>
        </p:txBody>
      </p:sp>
      <p:sp>
        <p:nvSpPr>
          <p:cNvPr id="6" name="Slide Number Placeholder 5"/>
          <p:cNvSpPr>
            <a:spLocks noGrp="1"/>
          </p:cNvSpPr>
          <p:nvPr>
            <p:ph type="sldNum" sz="quarter" idx="12"/>
          </p:nvPr>
        </p:nvSpPr>
        <p:spPr/>
        <p:txBody>
          <a:bodyPr/>
          <a:lstStyle/>
          <a:p>
            <a:fld id="{7F670440-8267-4D8E-B375-75E2B860F5EB}" type="slidenum">
              <a:rPr lang="en-US" altLang="en-US"/>
              <a:pPr/>
              <a:t>18</a:t>
            </a:fld>
            <a:endParaRPr lang="en-US" altLang="en-US"/>
          </a:p>
        </p:txBody>
      </p:sp>
    </p:spTree>
    <p:extLst>
      <p:ext uri="{BB962C8B-B14F-4D97-AF65-F5344CB8AC3E}">
        <p14:creationId xmlns:p14="http://schemas.microsoft.com/office/powerpoint/2010/main" val="428011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83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3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991784" y="491068"/>
            <a:ext cx="7886700" cy="928689"/>
          </a:xfrm>
        </p:spPr>
        <p:txBody>
          <a:bodyPr>
            <a:normAutofit/>
          </a:bodyPr>
          <a:lstStyle/>
          <a:p>
            <a:pPr eaLnBrk="1" hangingPunct="1"/>
            <a:r>
              <a:rPr lang="en-US" altLang="zh-TW" sz="3600" dirty="0">
                <a:ea typeface="新細明體" pitchFamily="2" charset="-120"/>
              </a:rPr>
              <a:t>8.2.4 Boolean Model</a:t>
            </a:r>
            <a:endParaRPr lang="en-US" altLang="en-US" sz="3600" dirty="0"/>
          </a:p>
        </p:txBody>
      </p:sp>
      <p:sp>
        <p:nvSpPr>
          <p:cNvPr id="21508" name="Rectangle 3"/>
          <p:cNvSpPr>
            <a:spLocks noGrp="1" noChangeArrowheads="1"/>
          </p:cNvSpPr>
          <p:nvPr>
            <p:ph idx="1"/>
          </p:nvPr>
        </p:nvSpPr>
        <p:spPr/>
        <p:txBody>
          <a:bodyPr/>
          <a:lstStyle/>
          <a:p>
            <a:pPr eaLnBrk="1" hangingPunct="1"/>
            <a:r>
              <a:rPr lang="en-US" altLang="zh-TW" sz="2800" dirty="0">
                <a:ea typeface="新細明體" pitchFamily="2" charset="-120"/>
              </a:rPr>
              <a:t>A document is represented as a </a:t>
            </a:r>
            <a:r>
              <a:rPr lang="en-US" altLang="zh-TW" sz="2800" dirty="0">
                <a:solidFill>
                  <a:srgbClr val="FF0000"/>
                </a:solidFill>
                <a:ea typeface="新細明體" pitchFamily="2" charset="-120"/>
              </a:rPr>
              <a:t>set</a:t>
            </a:r>
            <a:r>
              <a:rPr lang="en-US" altLang="zh-TW" sz="2800" dirty="0">
                <a:ea typeface="新細明體" pitchFamily="2" charset="-120"/>
              </a:rPr>
              <a:t> of keywords.</a:t>
            </a:r>
          </a:p>
          <a:p>
            <a:pPr eaLnBrk="1" hangingPunct="1"/>
            <a:r>
              <a:rPr lang="en-US" altLang="zh-TW" dirty="0">
                <a:ea typeface="新細明體" pitchFamily="2" charset="-120"/>
              </a:rPr>
              <a:t>Queries are Boolean expressions of keywords, connected by AND, OR, and NOT, including the use of brackets to indicate scope.</a:t>
            </a:r>
          </a:p>
          <a:p>
            <a:pPr lvl="1" eaLnBrk="1" hangingPunct="1"/>
            <a:r>
              <a:rPr lang="en-US" altLang="zh-TW" dirty="0">
                <a:ea typeface="新細明體" pitchFamily="2" charset="-120"/>
              </a:rPr>
              <a:t>[[Rio &amp; Brazil] | [Hilo &amp; Hawaii]] &amp; hotel &amp; !Hilton]</a:t>
            </a:r>
          </a:p>
          <a:p>
            <a:pPr eaLnBrk="1" hangingPunct="1"/>
            <a:r>
              <a:rPr lang="en-US" altLang="zh-TW" dirty="0">
                <a:ea typeface="新細明體" pitchFamily="2" charset="-120"/>
              </a:rPr>
              <a:t>Output: Document is relevant or not. No partial matches or ranking.</a:t>
            </a:r>
          </a:p>
        </p:txBody>
      </p:sp>
      <p:sp>
        <p:nvSpPr>
          <p:cNvPr id="2" name="Slide Number Placeholder 1"/>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29796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a:bodyPr>
          <a:lstStyle/>
          <a:p>
            <a:pPr marL="0" indent="0">
              <a:buNone/>
            </a:pPr>
            <a:r>
              <a:rPr lang="en-US" dirty="0"/>
              <a:t>Text Analytics involves a set of techniques and approaches towards bringing textual content to a point where it is represented as data and then mined for insights/trends/patterns.</a:t>
            </a:r>
          </a:p>
          <a:p>
            <a:pPr marL="0" indent="0">
              <a:buNone/>
            </a:pPr>
            <a:endParaRPr lang="en-US" dirty="0"/>
          </a:p>
          <a:p>
            <a:pPr marL="0" indent="0">
              <a:buNone/>
            </a:pPr>
            <a:r>
              <a:rPr lang="en-US" dirty="0"/>
              <a:t>In this module, we will focus on Text Analysis and inference, which is about parsing texts in order to extract machine-readable facts from them. The purpose of Text Analysis is to create structured (or semi-structured) data out of free text content. The process can be thought of as slicing and dicing heaps of unstructured, heterogeneous documents into easy-to-manage and interpret data pieces. Text Analysis is close to other terms like Text Mining, Text Analytics and Information Extraction/Retrieval. </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634754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8.2.5 Search with Boolean query</a:t>
            </a:r>
          </a:p>
        </p:txBody>
      </p:sp>
      <p:sp>
        <p:nvSpPr>
          <p:cNvPr id="3" name="Content Placeholder 2"/>
          <p:cNvSpPr>
            <a:spLocks noGrp="1"/>
          </p:cNvSpPr>
          <p:nvPr>
            <p:ph idx="1"/>
          </p:nvPr>
        </p:nvSpPr>
        <p:spPr>
          <a:xfrm>
            <a:off x="2152650" y="1825625"/>
            <a:ext cx="7886700" cy="4676775"/>
          </a:xfrm>
        </p:spPr>
        <p:txBody>
          <a:bodyPr>
            <a:normAutofit/>
          </a:bodyPr>
          <a:lstStyle/>
          <a:p>
            <a:r>
              <a:rPr lang="en-US" sz="2800" dirty="0"/>
              <a:t>Boolean query</a:t>
            </a:r>
          </a:p>
          <a:p>
            <a:pPr lvl="1"/>
            <a:r>
              <a:rPr lang="en-US" sz="2000" dirty="0"/>
              <a:t>E.g., “</a:t>
            </a:r>
            <a:r>
              <a:rPr lang="en-US" sz="2000" dirty="0" err="1"/>
              <a:t>obama</a:t>
            </a:r>
            <a:r>
              <a:rPr lang="en-US" sz="2000" dirty="0"/>
              <a:t>” AND “healthcare” NOT “news”</a:t>
            </a:r>
          </a:p>
          <a:p>
            <a:r>
              <a:rPr lang="en-US" sz="2800" dirty="0"/>
              <a:t>Procedures</a:t>
            </a:r>
          </a:p>
          <a:p>
            <a:pPr lvl="1"/>
            <a:r>
              <a:rPr lang="en-US" sz="2000" dirty="0"/>
              <a:t>Lookup query term in the dictionary</a:t>
            </a:r>
          </a:p>
          <a:p>
            <a:pPr lvl="1"/>
            <a:r>
              <a:rPr lang="en-US" sz="2000" dirty="0"/>
              <a:t>Retrieve the posting lists</a:t>
            </a:r>
          </a:p>
          <a:p>
            <a:pPr lvl="1"/>
            <a:r>
              <a:rPr lang="en-US" sz="2000" dirty="0"/>
              <a:t>Operation</a:t>
            </a:r>
          </a:p>
          <a:p>
            <a:pPr lvl="2"/>
            <a:r>
              <a:rPr lang="en-US" sz="1600" dirty="0"/>
              <a:t>AND: intersect the posting lists</a:t>
            </a:r>
          </a:p>
          <a:p>
            <a:pPr lvl="2"/>
            <a:r>
              <a:rPr lang="en-US" sz="1600" dirty="0"/>
              <a:t>OR: union the posting list</a:t>
            </a:r>
          </a:p>
          <a:p>
            <a:pPr lvl="2"/>
            <a:r>
              <a:rPr lang="en-US" sz="1600" dirty="0"/>
              <a:t>NOT: diff the posting list</a:t>
            </a:r>
          </a:p>
          <a:p>
            <a:pPr lvl="2"/>
            <a:endParaRPr lang="en-US" sz="1600" dirty="0"/>
          </a:p>
        </p:txBody>
      </p:sp>
      <p:sp>
        <p:nvSpPr>
          <p:cNvPr id="6" name="Slide Number Placeholder 5"/>
          <p:cNvSpPr>
            <a:spLocks noGrp="1"/>
          </p:cNvSpPr>
          <p:nvPr>
            <p:ph type="sldNum" sz="quarter" idx="12"/>
          </p:nvPr>
        </p:nvSpPr>
        <p:spPr/>
        <p:txBody>
          <a:bodyPr/>
          <a:lstStyle/>
          <a:p>
            <a:fld id="{2A9F8BE9-47C8-4C45-B88F-68A848B0515F}" type="slidenum">
              <a:rPr lang="en-US" smtClean="0"/>
              <a:t>20</a:t>
            </a:fld>
            <a:endParaRPr lang="en-US"/>
          </a:p>
        </p:txBody>
      </p:sp>
    </p:spTree>
    <p:extLst>
      <p:ext uri="{BB962C8B-B14F-4D97-AF65-F5344CB8AC3E}">
        <p14:creationId xmlns:p14="http://schemas.microsoft.com/office/powerpoint/2010/main" val="330957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p:nvPr>
        </p:nvSpPr>
        <p:spPr>
          <a:xfrm>
            <a:off x="1981200" y="681847"/>
            <a:ext cx="7886700" cy="738967"/>
          </a:xfrm>
        </p:spPr>
        <p:txBody>
          <a:bodyPr>
            <a:normAutofit fontScale="90000"/>
          </a:bodyPr>
          <a:lstStyle/>
          <a:p>
            <a:pPr eaLnBrk="1" hangingPunct="1"/>
            <a:r>
              <a:rPr lang="en-US" altLang="en-US" dirty="0">
                <a:ea typeface="ＭＳ Ｐゴシック" pitchFamily="34" charset="-128"/>
              </a:rPr>
              <a:t>8.2.6 Indexer steps: Token sequence</a:t>
            </a:r>
          </a:p>
        </p:txBody>
      </p:sp>
      <p:sp>
        <p:nvSpPr>
          <p:cNvPr id="5123" name="Rectangle 2"/>
          <p:cNvSpPr>
            <a:spLocks noGrp="1" noChangeArrowheads="1"/>
          </p:cNvSpPr>
          <p:nvPr>
            <p:ph idx="1"/>
          </p:nvPr>
        </p:nvSpPr>
        <p:spPr>
          <a:xfrm>
            <a:off x="1981200" y="1752600"/>
            <a:ext cx="6781800" cy="914400"/>
          </a:xfrm>
        </p:spPr>
        <p:txBody>
          <a:bodyPr/>
          <a:lstStyle/>
          <a:p>
            <a:pPr eaLnBrk="1" hangingPunct="1">
              <a:lnSpc>
                <a:spcPct val="90000"/>
              </a:lnSpc>
            </a:pPr>
            <a:r>
              <a:rPr lang="en-US" altLang="en-US" sz="2200">
                <a:ea typeface="ＭＳ Ｐゴシック" pitchFamily="34" charset="-128"/>
              </a:rPr>
              <a:t>Sequence of (Modified token, Document ID) pairs.</a:t>
            </a:r>
          </a:p>
        </p:txBody>
      </p:sp>
      <p:sp>
        <p:nvSpPr>
          <p:cNvPr id="2" name="Slide Number Placeholder 1"/>
          <p:cNvSpPr>
            <a:spLocks noGrp="1"/>
          </p:cNvSpPr>
          <p:nvPr>
            <p:ph type="sldNum" sz="quarter" idx="12"/>
          </p:nvPr>
        </p:nvSpPr>
        <p:spPr/>
        <p:txBody>
          <a:bodyPr/>
          <a:lstStyle/>
          <a:p>
            <a:fld id="{1D5CD492-2BC6-F348-9965-EC1D86DF57A8}" type="slidenum">
              <a:rPr lang="en-US" smtClean="0"/>
              <a:t>21</a:t>
            </a:fld>
            <a:endParaRPr lang="en-US"/>
          </a:p>
        </p:txBody>
      </p:sp>
      <p:sp>
        <p:nvSpPr>
          <p:cNvPr id="5124" name="Rectangle 3"/>
          <p:cNvSpPr>
            <a:spLocks noChangeArrowheads="1"/>
          </p:cNvSpPr>
          <p:nvPr/>
        </p:nvSpPr>
        <p:spPr bwMode="auto">
          <a:xfrm>
            <a:off x="1955393" y="4505235"/>
            <a:ext cx="2185214" cy="1200329"/>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altLang="en-US" dirty="0">
                <a:latin typeface="Arial" charset="0"/>
              </a:rPr>
              <a:t>I did enact Julius</a:t>
            </a:r>
          </a:p>
          <a:p>
            <a:pPr algn="ctr"/>
            <a:r>
              <a:rPr lang="en-US" altLang="en-US" dirty="0">
                <a:latin typeface="Arial" charset="0"/>
              </a:rPr>
              <a:t>Caesar I was killed </a:t>
            </a:r>
          </a:p>
          <a:p>
            <a:pPr algn="ctr"/>
            <a:r>
              <a:rPr lang="en-US" altLang="en-US" dirty="0">
                <a:latin typeface="Arial" charset="0"/>
              </a:rPr>
              <a:t>i’ the Capitol; </a:t>
            </a:r>
          </a:p>
          <a:p>
            <a:pPr algn="ctr"/>
            <a:r>
              <a:rPr lang="en-US" altLang="en-US" dirty="0">
                <a:latin typeface="Arial" charset="0"/>
              </a:rPr>
              <a:t>Brutus killed me.</a:t>
            </a:r>
          </a:p>
        </p:txBody>
      </p:sp>
      <p:sp>
        <p:nvSpPr>
          <p:cNvPr id="5125" name="Text Box 4"/>
          <p:cNvSpPr txBox="1">
            <a:spLocks noChangeArrowheads="1"/>
          </p:cNvSpPr>
          <p:nvPr/>
        </p:nvSpPr>
        <p:spPr bwMode="auto">
          <a:xfrm>
            <a:off x="2819401" y="3581401"/>
            <a:ext cx="989373" cy="461665"/>
          </a:xfrm>
          <a:prstGeom prst="rect">
            <a:avLst/>
          </a:prstGeom>
          <a:noFill/>
          <a:ln w="9525">
            <a:noFill/>
            <a:miter lim="800000"/>
            <a:headEnd/>
            <a:tailEnd/>
          </a:ln>
        </p:spPr>
        <p:txBody>
          <a:bodyPr wrap="none">
            <a:spAutoFit/>
          </a:bodyPr>
          <a:lstStyle/>
          <a:p>
            <a:r>
              <a:rPr lang="en-US" altLang="en-US" sz="2400">
                <a:ea typeface="ＭＳ Ｐゴシック" pitchFamily="34" charset="-128"/>
                <a:cs typeface="Arial Unicode MS" pitchFamily="34" charset="-128"/>
              </a:rPr>
              <a:t>Doc 1</a:t>
            </a:r>
          </a:p>
        </p:txBody>
      </p:sp>
      <p:sp>
        <p:nvSpPr>
          <p:cNvPr id="5126" name="Rectangle 5"/>
          <p:cNvSpPr>
            <a:spLocks noChangeArrowheads="1"/>
          </p:cNvSpPr>
          <p:nvPr/>
        </p:nvSpPr>
        <p:spPr bwMode="auto">
          <a:xfrm>
            <a:off x="5060035" y="4581435"/>
            <a:ext cx="2454518" cy="1200329"/>
          </a:xfrm>
          <a:prstGeom prst="rect">
            <a:avLst/>
          </a:prstGeom>
          <a:solidFill>
            <a:schemeClr val="accent1">
              <a:alpha val="50195"/>
            </a:schemeClr>
          </a:solidFill>
          <a:ln w="9525">
            <a:solidFill>
              <a:schemeClr val="tx1"/>
            </a:solidFill>
            <a:miter lim="800000"/>
            <a:headEnd/>
            <a:tailEnd/>
          </a:ln>
        </p:spPr>
        <p:txBody>
          <a:bodyPr wrap="none" anchor="ctr">
            <a:spAutoFit/>
          </a:bodyPr>
          <a:lstStyle/>
          <a:p>
            <a:pPr algn="ctr"/>
            <a:r>
              <a:rPr lang="en-US" altLang="en-US" dirty="0">
                <a:latin typeface="Arial" charset="0"/>
              </a:rPr>
              <a:t>So let it be with</a:t>
            </a:r>
          </a:p>
          <a:p>
            <a:pPr algn="ctr"/>
            <a:r>
              <a:rPr lang="en-US" altLang="en-US" dirty="0">
                <a:latin typeface="Arial" charset="0"/>
              </a:rPr>
              <a:t>Caesar. The noble</a:t>
            </a:r>
          </a:p>
          <a:p>
            <a:pPr algn="ctr"/>
            <a:r>
              <a:rPr lang="en-US" altLang="en-US" dirty="0">
                <a:latin typeface="Arial" charset="0"/>
              </a:rPr>
              <a:t>Brutus hath told you</a:t>
            </a:r>
          </a:p>
          <a:p>
            <a:pPr algn="ctr"/>
            <a:r>
              <a:rPr lang="en-US" altLang="en-US" dirty="0">
                <a:latin typeface="Arial" charset="0"/>
              </a:rPr>
              <a:t>Caesar was ambitious</a:t>
            </a:r>
          </a:p>
        </p:txBody>
      </p:sp>
      <p:sp>
        <p:nvSpPr>
          <p:cNvPr id="5127" name="Text Box 6"/>
          <p:cNvSpPr txBox="1">
            <a:spLocks noChangeArrowheads="1"/>
          </p:cNvSpPr>
          <p:nvPr/>
        </p:nvSpPr>
        <p:spPr bwMode="auto">
          <a:xfrm>
            <a:off x="5410201" y="3581401"/>
            <a:ext cx="989373" cy="461665"/>
          </a:xfrm>
          <a:prstGeom prst="rect">
            <a:avLst/>
          </a:prstGeom>
          <a:noFill/>
          <a:ln w="9525">
            <a:noFill/>
            <a:miter lim="800000"/>
            <a:headEnd/>
            <a:tailEnd/>
          </a:ln>
        </p:spPr>
        <p:txBody>
          <a:bodyPr wrap="none">
            <a:spAutoFit/>
          </a:bodyPr>
          <a:lstStyle/>
          <a:p>
            <a:r>
              <a:rPr lang="en-US" altLang="en-US" sz="2400">
                <a:ea typeface="ＭＳ Ｐゴシック" pitchFamily="34" charset="-128"/>
                <a:cs typeface="Arial Unicode MS" pitchFamily="34" charset="-128"/>
              </a:rPr>
              <a:t>Doc 2</a:t>
            </a:r>
          </a:p>
        </p:txBody>
      </p:sp>
      <p:graphicFrame>
        <p:nvGraphicFramePr>
          <p:cNvPr id="5128" name="Object 4"/>
          <p:cNvGraphicFramePr>
            <a:graphicFrameLocks noChangeAspect="1"/>
          </p:cNvGraphicFramePr>
          <p:nvPr/>
        </p:nvGraphicFramePr>
        <p:xfrm>
          <a:off x="8851901" y="1782764"/>
          <a:ext cx="1319213" cy="4929187"/>
        </p:xfrm>
        <a:graphic>
          <a:graphicData uri="http://schemas.openxmlformats.org/presentationml/2006/ole">
            <mc:AlternateContent xmlns:mc="http://schemas.openxmlformats.org/markup-compatibility/2006">
              <mc:Choice xmlns:v="urn:schemas-microsoft-com:vml" Requires="v">
                <p:oleObj name="Worksheet" r:id="rId2" imgW="2717460" imgH="10158730" progId="Excel.Sheet.8">
                  <p:embed/>
                </p:oleObj>
              </mc:Choice>
              <mc:Fallback>
                <p:oleObj name="Worksheet" r:id="rId2" imgW="2717460" imgH="10158730" progId="Excel.Sheet.8">
                  <p:embed/>
                  <p:pic>
                    <p:nvPicPr>
                      <p:cNvPr id="51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901" y="1782764"/>
                        <a:ext cx="1319213" cy="49291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5129" name="Line 8"/>
          <p:cNvSpPr>
            <a:spLocks noChangeShapeType="1"/>
          </p:cNvSpPr>
          <p:nvPr/>
        </p:nvSpPr>
        <p:spPr bwMode="auto">
          <a:xfrm>
            <a:off x="7391400" y="3886200"/>
            <a:ext cx="1371600" cy="0"/>
          </a:xfrm>
          <a:prstGeom prst="line">
            <a:avLst/>
          </a:prstGeom>
          <a:noFill/>
          <a:ln w="76200">
            <a:solidFill>
              <a:schemeClr val="tx1"/>
            </a:solidFill>
            <a:round/>
            <a:headEnd/>
            <a:tailEnd type="triangle" w="med" len="med"/>
          </a:ln>
          <a:effectLst>
            <a:outerShdw dist="35921" dir="2700000" algn="ctr" rotWithShape="0">
              <a:schemeClr val="bg2"/>
            </a:outerShdw>
          </a:effectLst>
        </p:spPr>
        <p:txBody>
          <a:bodyPr wrap="none" anchor="ctr"/>
          <a:lstStyle/>
          <a:p>
            <a:endParaRPr lang="en-US"/>
          </a:p>
        </p:txBody>
      </p:sp>
      <p:sp>
        <p:nvSpPr>
          <p:cNvPr id="5130" name="TextBox 9"/>
          <p:cNvSpPr txBox="1">
            <a:spLocks noChangeArrowheads="1"/>
          </p:cNvSpPr>
          <p:nvPr/>
        </p:nvSpPr>
        <p:spPr bwMode="auto">
          <a:xfrm>
            <a:off x="9144001"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spTree>
    <p:extLst>
      <p:ext uri="{BB962C8B-B14F-4D97-AF65-F5344CB8AC3E}">
        <p14:creationId xmlns:p14="http://schemas.microsoft.com/office/powerpoint/2010/main" val="87129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type="title"/>
          </p:nvPr>
        </p:nvSpPr>
        <p:spPr>
          <a:xfrm>
            <a:off x="2007637" y="713791"/>
            <a:ext cx="8229600" cy="664029"/>
          </a:xfrm>
        </p:spPr>
        <p:txBody>
          <a:bodyPr rtlCol="0">
            <a:normAutofit fontScale="90000"/>
          </a:bodyPr>
          <a:lstStyle/>
          <a:p>
            <a:pPr>
              <a:defRPr/>
            </a:pPr>
            <a:r>
              <a:rPr lang="en-US" dirty="0">
                <a:ea typeface="ＭＳ Ｐゴシック" charset="0"/>
                <a:cs typeface="ＭＳ Ｐゴシック" charset="0"/>
              </a:rPr>
              <a:t>8.2.7 Indexer steps: Dictionary &amp; Postings</a:t>
            </a:r>
          </a:p>
        </p:txBody>
      </p:sp>
      <p:sp>
        <p:nvSpPr>
          <p:cNvPr id="39940" name="Rectangle 2"/>
          <p:cNvSpPr>
            <a:spLocks noGrp="1" noChangeArrowheads="1"/>
          </p:cNvSpPr>
          <p:nvPr>
            <p:ph idx="1"/>
          </p:nvPr>
        </p:nvSpPr>
        <p:spPr>
          <a:xfrm>
            <a:off x="1752600" y="1676400"/>
            <a:ext cx="3429000" cy="2590800"/>
          </a:xfrm>
        </p:spPr>
        <p:txBody>
          <a:bodyPr rtlCol="0">
            <a:normAutofit fontScale="92500" lnSpcReduction="10000"/>
          </a:bodyPr>
          <a:lstStyle/>
          <a:p>
            <a:pPr>
              <a:buFont typeface="Arial"/>
              <a:buChar char="•"/>
              <a:defRPr/>
            </a:pPr>
            <a:r>
              <a:rPr lang="en-US">
                <a:ea typeface="ＭＳ Ｐゴシック" charset="0"/>
                <a:cs typeface="ＭＳ Ｐゴシック" charset="0"/>
              </a:rPr>
              <a:t>Multiple term entries in a single document are merged.</a:t>
            </a:r>
          </a:p>
          <a:p>
            <a:pPr>
              <a:buFont typeface="Arial"/>
              <a:buChar char="•"/>
              <a:defRPr/>
            </a:pPr>
            <a:r>
              <a:rPr lang="en-US">
                <a:ea typeface="ＭＳ Ｐゴシック" charset="0"/>
                <a:cs typeface="ＭＳ Ｐゴシック" charset="0"/>
              </a:rPr>
              <a:t>Split into Dictionary and Postings</a:t>
            </a:r>
          </a:p>
          <a:p>
            <a:pPr>
              <a:buFont typeface="Arial"/>
              <a:buChar char="•"/>
              <a:defRPr/>
            </a:pPr>
            <a:r>
              <a:rPr lang="en-US">
                <a:ea typeface="ＭＳ Ｐゴシック" charset="0"/>
                <a:cs typeface="ＭＳ Ｐゴシック" charset="0"/>
              </a:rPr>
              <a:t>Doc. frequency information is added.</a:t>
            </a:r>
          </a:p>
        </p:txBody>
      </p:sp>
      <p:sp>
        <p:nvSpPr>
          <p:cNvPr id="2" name="Slide Number Placeholder 1"/>
          <p:cNvSpPr>
            <a:spLocks noGrp="1"/>
          </p:cNvSpPr>
          <p:nvPr>
            <p:ph type="sldNum" sz="quarter" idx="12"/>
          </p:nvPr>
        </p:nvSpPr>
        <p:spPr/>
        <p:txBody>
          <a:bodyPr/>
          <a:lstStyle/>
          <a:p>
            <a:fld id="{1D5CD492-2BC6-F348-9965-EC1D86DF57A8}" type="slidenum">
              <a:rPr lang="en-US" smtClean="0"/>
              <a:t>22</a:t>
            </a:fld>
            <a:endParaRPr lang="en-US"/>
          </a:p>
        </p:txBody>
      </p:sp>
      <p:sp>
        <p:nvSpPr>
          <p:cNvPr id="7172" name="Line 4"/>
          <p:cNvSpPr>
            <a:spLocks noChangeShapeType="1"/>
          </p:cNvSpPr>
          <p:nvPr/>
        </p:nvSpPr>
        <p:spPr bwMode="auto">
          <a:xfrm>
            <a:off x="6858000" y="3657600"/>
            <a:ext cx="685800" cy="0"/>
          </a:xfrm>
          <a:prstGeom prst="line">
            <a:avLst/>
          </a:prstGeom>
          <a:noFill/>
          <a:ln w="76200">
            <a:solidFill>
              <a:schemeClr val="tx1"/>
            </a:solidFill>
            <a:round/>
            <a:headEnd/>
            <a:tailEnd type="triangle" w="med" len="med"/>
          </a:ln>
        </p:spPr>
        <p:txBody>
          <a:bodyPr wrap="none" anchor="ctr"/>
          <a:lstStyle/>
          <a:p>
            <a:endParaRPr lang="en-US"/>
          </a:p>
        </p:txBody>
      </p:sp>
      <p:graphicFrame>
        <p:nvGraphicFramePr>
          <p:cNvPr id="7173" name="Object 35"/>
          <p:cNvGraphicFramePr>
            <a:graphicFrameLocks noChangeAspect="1"/>
          </p:cNvGraphicFramePr>
          <p:nvPr/>
        </p:nvGraphicFramePr>
        <p:xfrm>
          <a:off x="5486401" y="1827213"/>
          <a:ext cx="1217613" cy="4921250"/>
        </p:xfrm>
        <a:graphic>
          <a:graphicData uri="http://schemas.openxmlformats.org/presentationml/2006/ole">
            <mc:AlternateContent xmlns:mc="http://schemas.openxmlformats.org/markup-compatibility/2006">
              <mc:Choice xmlns:v="urn:schemas-microsoft-com:vml" Requires="v">
                <p:oleObj name="Worksheet" r:id="rId2" imgW="2717460" imgH="10844444" progId="Excel.Sheet.8">
                  <p:embed/>
                </p:oleObj>
              </mc:Choice>
              <mc:Fallback>
                <p:oleObj name="Worksheet" r:id="rId2" imgW="2717460" imgH="10844444" progId="Excel.Sheet.8">
                  <p:embed/>
                  <p:pic>
                    <p:nvPicPr>
                      <p:cNvPr id="7173"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1" y="1827213"/>
                        <a:ext cx="1217613" cy="49212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13671" name="AutoShape 7"/>
          <p:cNvSpPr>
            <a:spLocks noChangeArrowheads="1"/>
          </p:cNvSpPr>
          <p:nvPr/>
        </p:nvSpPr>
        <p:spPr bwMode="auto">
          <a:xfrm>
            <a:off x="2391452" y="4786353"/>
            <a:ext cx="1954445" cy="965121"/>
          </a:xfrm>
          <a:prstGeom prst="upArrowCallout">
            <a:avLst>
              <a:gd name="adj1" fmla="val 57860"/>
              <a:gd name="adj2" fmla="val 57860"/>
              <a:gd name="adj3" fmla="val 16667"/>
              <a:gd name="adj4" fmla="val 66667"/>
            </a:avLst>
          </a:prstGeom>
          <a:solidFill>
            <a:srgbClr val="83ADC1"/>
          </a:solidFill>
          <a:ln w="9525">
            <a:solidFill>
              <a:schemeClr val="tx1"/>
            </a:solidFill>
            <a:miter lim="800000"/>
            <a:headEnd/>
            <a:tailEnd/>
          </a:ln>
        </p:spPr>
        <p:txBody>
          <a:bodyPr wrap="none" anchor="ctr">
            <a:spAutoFit/>
          </a:bodyPr>
          <a:lstStyle/>
          <a:p>
            <a:pPr algn="ctr"/>
            <a:r>
              <a:rPr lang="en-US" altLang="en-US" dirty="0">
                <a:ea typeface="Arial Unicode MS" pitchFamily="34" charset="-128"/>
                <a:cs typeface="Arial Unicode MS" pitchFamily="34" charset="-128"/>
              </a:rPr>
              <a:t>Why frequency?</a:t>
            </a:r>
          </a:p>
          <a:p>
            <a:pPr algn="ctr"/>
            <a:r>
              <a:rPr lang="en-US" altLang="en-US" dirty="0">
                <a:ea typeface="Arial Unicode MS" pitchFamily="34" charset="-128"/>
                <a:cs typeface="Arial Unicode MS" pitchFamily="34" charset="-128"/>
              </a:rPr>
              <a:t>Will discuss later.</a:t>
            </a:r>
          </a:p>
        </p:txBody>
      </p:sp>
      <p:sp>
        <p:nvSpPr>
          <p:cNvPr id="7175" name="TextBox 7"/>
          <p:cNvSpPr txBox="1">
            <a:spLocks noChangeArrowheads="1"/>
          </p:cNvSpPr>
          <p:nvPr/>
        </p:nvSpPr>
        <p:spPr bwMode="auto">
          <a:xfrm>
            <a:off x="9144001" y="-33338"/>
            <a:ext cx="968375" cy="338138"/>
          </a:xfrm>
          <a:prstGeom prst="rect">
            <a:avLst/>
          </a:prstGeom>
          <a:noFill/>
          <a:ln w="9525">
            <a:noFill/>
            <a:miter lim="800000"/>
            <a:headEnd/>
            <a:tailEnd/>
          </a:ln>
        </p:spPr>
        <p:txBody>
          <a:bodyPr wrap="none" anchor="ctr">
            <a:spAutoFit/>
          </a:bodyPr>
          <a:lstStyle/>
          <a:p>
            <a:r>
              <a:rPr lang="en-US" altLang="en-US" sz="1600">
                <a:solidFill>
                  <a:srgbClr val="FBFCFF"/>
                </a:solidFill>
                <a:latin typeface="Lucida Sans" pitchFamily="34" charset="0"/>
                <a:ea typeface="ＭＳ Ｐゴシック" pitchFamily="34" charset="-128"/>
                <a:cs typeface="Arial Unicode MS" pitchFamily="34" charset="-128"/>
              </a:rPr>
              <a:t>Sec. 1.2</a:t>
            </a:r>
          </a:p>
        </p:txBody>
      </p:sp>
      <p:pic>
        <p:nvPicPr>
          <p:cNvPr id="7176" name="Picture 8"/>
          <p:cNvPicPr>
            <a:picLocks noChangeAspect="1"/>
          </p:cNvPicPr>
          <p:nvPr/>
        </p:nvPicPr>
        <p:blipFill>
          <a:blip r:embed="rId4" cstate="print"/>
          <a:srcRect/>
          <a:stretch>
            <a:fillRect/>
          </a:stretch>
        </p:blipFill>
        <p:spPr bwMode="auto">
          <a:xfrm>
            <a:off x="7696200" y="1600200"/>
            <a:ext cx="2801938" cy="5105400"/>
          </a:xfrm>
          <a:prstGeom prst="rect">
            <a:avLst/>
          </a:prstGeom>
          <a:noFill/>
          <a:ln w="9525">
            <a:noFill/>
            <a:miter lim="800000"/>
            <a:headEnd/>
            <a:tailEnd/>
          </a:ln>
        </p:spPr>
      </p:pic>
    </p:spTree>
    <p:extLst>
      <p:ext uri="{BB962C8B-B14F-4D97-AF65-F5344CB8AC3E}">
        <p14:creationId xmlns:p14="http://schemas.microsoft.com/office/powerpoint/2010/main" val="2862946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8.2.8 Search with Boolean query</a:t>
            </a:r>
          </a:p>
        </p:txBody>
      </p:sp>
      <p:sp>
        <p:nvSpPr>
          <p:cNvPr id="3" name="Content Placeholder 2"/>
          <p:cNvSpPr>
            <a:spLocks noGrp="1"/>
          </p:cNvSpPr>
          <p:nvPr>
            <p:ph idx="1"/>
          </p:nvPr>
        </p:nvSpPr>
        <p:spPr/>
        <p:txBody>
          <a:bodyPr/>
          <a:lstStyle/>
          <a:p>
            <a:r>
              <a:rPr lang="en-US" dirty="0"/>
              <a:t>Example: AND operation</a:t>
            </a:r>
          </a:p>
        </p:txBody>
      </p:sp>
      <p:sp>
        <p:nvSpPr>
          <p:cNvPr id="47" name="Slide Number Placeholder 46"/>
          <p:cNvSpPr>
            <a:spLocks noGrp="1"/>
          </p:cNvSpPr>
          <p:nvPr>
            <p:ph type="sldNum" sz="quarter" idx="12"/>
          </p:nvPr>
        </p:nvSpPr>
        <p:spPr/>
        <p:txBody>
          <a:bodyPr/>
          <a:lstStyle/>
          <a:p>
            <a:fld id="{2A9F8BE9-47C8-4C45-B88F-68A848B0515F}" type="slidenum">
              <a:rPr lang="en-US" smtClean="0"/>
              <a:t>23</a:t>
            </a:fld>
            <a:endParaRPr lang="en-US"/>
          </a:p>
        </p:txBody>
      </p:sp>
      <p:sp>
        <p:nvSpPr>
          <p:cNvPr id="4" name="Text Box 2058"/>
          <p:cNvSpPr txBox="1">
            <a:spLocks noChangeArrowheads="1"/>
          </p:cNvSpPr>
          <p:nvPr/>
        </p:nvSpPr>
        <p:spPr bwMode="auto">
          <a:xfrm>
            <a:off x="8250238" y="3276601"/>
            <a:ext cx="70326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128</a:t>
            </a:r>
          </a:p>
        </p:txBody>
      </p:sp>
      <p:sp>
        <p:nvSpPr>
          <p:cNvPr id="5" name="Text Box 2065"/>
          <p:cNvSpPr txBox="1">
            <a:spLocks noChangeArrowheads="1"/>
          </p:cNvSpPr>
          <p:nvPr/>
        </p:nvSpPr>
        <p:spPr bwMode="auto">
          <a:xfrm>
            <a:off x="8534400" y="3810001"/>
            <a:ext cx="533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34</a:t>
            </a:r>
          </a:p>
        </p:txBody>
      </p:sp>
      <p:grpSp>
        <p:nvGrpSpPr>
          <p:cNvPr id="6" name="Group 2083"/>
          <p:cNvGrpSpPr>
            <a:grpSpLocks/>
          </p:cNvGrpSpPr>
          <p:nvPr/>
        </p:nvGrpSpPr>
        <p:grpSpPr bwMode="auto">
          <a:xfrm>
            <a:off x="3886200" y="3276601"/>
            <a:ext cx="647700" cy="466725"/>
            <a:chOff x="1584" y="3162"/>
            <a:chExt cx="408" cy="294"/>
          </a:xfrm>
        </p:grpSpPr>
        <p:sp>
          <p:nvSpPr>
            <p:cNvPr id="7" name="Text Box 2052"/>
            <p:cNvSpPr txBox="1">
              <a:spLocks noChangeArrowheads="1"/>
            </p:cNvSpPr>
            <p:nvPr/>
          </p:nvSpPr>
          <p:spPr bwMode="auto">
            <a:xfrm>
              <a:off x="1584"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2</a:t>
              </a:r>
            </a:p>
          </p:txBody>
        </p:sp>
        <p:cxnSp>
          <p:nvCxnSpPr>
            <p:cNvPr id="8" name="AutoShape 2066"/>
            <p:cNvCxnSpPr>
              <a:cxnSpLocks noChangeShapeType="1"/>
              <a:stCxn id="7" idx="3"/>
              <a:endCxn id="10" idx="1"/>
            </p:cNvCxnSpPr>
            <p:nvPr/>
          </p:nvCxnSpPr>
          <p:spPr bwMode="auto">
            <a:xfrm>
              <a:off x="1813" y="3309"/>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9" name="Group 2084"/>
          <p:cNvGrpSpPr>
            <a:grpSpLocks/>
          </p:cNvGrpSpPr>
          <p:nvPr/>
        </p:nvGrpSpPr>
        <p:grpSpPr bwMode="auto">
          <a:xfrm>
            <a:off x="4533900" y="3276601"/>
            <a:ext cx="668338" cy="466725"/>
            <a:chOff x="1992" y="3162"/>
            <a:chExt cx="421" cy="294"/>
          </a:xfrm>
        </p:grpSpPr>
        <p:sp>
          <p:nvSpPr>
            <p:cNvPr id="10" name="Text Box 2053"/>
            <p:cNvSpPr txBox="1">
              <a:spLocks noChangeArrowheads="1"/>
            </p:cNvSpPr>
            <p:nvPr/>
          </p:nvSpPr>
          <p:spPr bwMode="auto">
            <a:xfrm>
              <a:off x="1992"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4</a:t>
              </a:r>
            </a:p>
          </p:txBody>
        </p:sp>
        <p:cxnSp>
          <p:nvCxnSpPr>
            <p:cNvPr id="11" name="AutoShape 2067"/>
            <p:cNvCxnSpPr>
              <a:cxnSpLocks noChangeShapeType="1"/>
              <a:stCxn id="10" idx="3"/>
              <a:endCxn id="13" idx="1"/>
            </p:cNvCxnSpPr>
            <p:nvPr/>
          </p:nvCxnSpPr>
          <p:spPr bwMode="auto">
            <a:xfrm>
              <a:off x="222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2" name="Group 2085"/>
          <p:cNvGrpSpPr>
            <a:grpSpLocks/>
          </p:cNvGrpSpPr>
          <p:nvPr/>
        </p:nvGrpSpPr>
        <p:grpSpPr bwMode="auto">
          <a:xfrm>
            <a:off x="5202238" y="3276601"/>
            <a:ext cx="609600" cy="466725"/>
            <a:chOff x="2413" y="3162"/>
            <a:chExt cx="384" cy="294"/>
          </a:xfrm>
        </p:grpSpPr>
        <p:sp>
          <p:nvSpPr>
            <p:cNvPr id="13" name="Text Box 2054"/>
            <p:cNvSpPr txBox="1">
              <a:spLocks noChangeArrowheads="1"/>
            </p:cNvSpPr>
            <p:nvPr/>
          </p:nvSpPr>
          <p:spPr bwMode="auto">
            <a:xfrm>
              <a:off x="2413" y="3162"/>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8</a:t>
              </a:r>
            </a:p>
          </p:txBody>
        </p:sp>
        <p:cxnSp>
          <p:nvCxnSpPr>
            <p:cNvPr id="14" name="AutoShape 2068"/>
            <p:cNvCxnSpPr>
              <a:cxnSpLocks noChangeShapeType="1"/>
              <a:stCxn id="13" idx="3"/>
              <a:endCxn id="16" idx="1"/>
            </p:cNvCxnSpPr>
            <p:nvPr/>
          </p:nvCxnSpPr>
          <p:spPr bwMode="auto">
            <a:xfrm>
              <a:off x="2642" y="3309"/>
              <a:ext cx="155"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5" name="Group 2086"/>
          <p:cNvGrpSpPr>
            <a:grpSpLocks/>
          </p:cNvGrpSpPr>
          <p:nvPr/>
        </p:nvGrpSpPr>
        <p:grpSpPr bwMode="auto">
          <a:xfrm>
            <a:off x="5811838" y="3276601"/>
            <a:ext cx="762000" cy="466725"/>
            <a:chOff x="2797" y="3162"/>
            <a:chExt cx="480" cy="294"/>
          </a:xfrm>
        </p:grpSpPr>
        <p:sp>
          <p:nvSpPr>
            <p:cNvPr id="16" name="Text Box 2055"/>
            <p:cNvSpPr txBox="1">
              <a:spLocks noChangeArrowheads="1"/>
            </p:cNvSpPr>
            <p:nvPr/>
          </p:nvSpPr>
          <p:spPr bwMode="auto">
            <a:xfrm>
              <a:off x="279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16</a:t>
              </a:r>
            </a:p>
          </p:txBody>
        </p:sp>
        <p:cxnSp>
          <p:nvCxnSpPr>
            <p:cNvPr id="17" name="AutoShape 2069"/>
            <p:cNvCxnSpPr>
              <a:cxnSpLocks noChangeShapeType="1"/>
              <a:stCxn id="16" idx="3"/>
              <a:endCxn id="19" idx="1"/>
            </p:cNvCxnSpPr>
            <p:nvPr/>
          </p:nvCxnSpPr>
          <p:spPr bwMode="auto">
            <a:xfrm>
              <a:off x="3133" y="3309"/>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8" name="Group 2087"/>
          <p:cNvGrpSpPr>
            <a:grpSpLocks/>
          </p:cNvGrpSpPr>
          <p:nvPr/>
        </p:nvGrpSpPr>
        <p:grpSpPr bwMode="auto">
          <a:xfrm>
            <a:off x="6573838" y="3276601"/>
            <a:ext cx="838200" cy="466725"/>
            <a:chOff x="3277" y="3162"/>
            <a:chExt cx="528" cy="294"/>
          </a:xfrm>
        </p:grpSpPr>
        <p:sp>
          <p:nvSpPr>
            <p:cNvPr id="19" name="Text Box 2056"/>
            <p:cNvSpPr txBox="1">
              <a:spLocks noChangeArrowheads="1"/>
            </p:cNvSpPr>
            <p:nvPr/>
          </p:nvSpPr>
          <p:spPr bwMode="auto">
            <a:xfrm>
              <a:off x="3277"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32</a:t>
              </a:r>
            </a:p>
          </p:txBody>
        </p:sp>
        <p:cxnSp>
          <p:nvCxnSpPr>
            <p:cNvPr id="20" name="AutoShape 2070"/>
            <p:cNvCxnSpPr>
              <a:cxnSpLocks noChangeShapeType="1"/>
              <a:stCxn id="19" idx="3"/>
              <a:endCxn id="22" idx="1"/>
            </p:cNvCxnSpPr>
            <p:nvPr/>
          </p:nvCxnSpPr>
          <p:spPr bwMode="auto">
            <a:xfrm>
              <a:off x="3613"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1" name="Group 2088"/>
          <p:cNvGrpSpPr>
            <a:grpSpLocks/>
          </p:cNvGrpSpPr>
          <p:nvPr/>
        </p:nvGrpSpPr>
        <p:grpSpPr bwMode="auto">
          <a:xfrm>
            <a:off x="7412038" y="3276601"/>
            <a:ext cx="838200" cy="466725"/>
            <a:chOff x="3805" y="3162"/>
            <a:chExt cx="528" cy="294"/>
          </a:xfrm>
        </p:grpSpPr>
        <p:sp>
          <p:nvSpPr>
            <p:cNvPr id="22" name="Text Box 2057"/>
            <p:cNvSpPr txBox="1">
              <a:spLocks noChangeArrowheads="1"/>
            </p:cNvSpPr>
            <p:nvPr/>
          </p:nvSpPr>
          <p:spPr bwMode="auto">
            <a:xfrm>
              <a:off x="3805" y="316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64</a:t>
              </a:r>
            </a:p>
          </p:txBody>
        </p:sp>
        <p:cxnSp>
          <p:nvCxnSpPr>
            <p:cNvPr id="23" name="AutoShape 2071"/>
            <p:cNvCxnSpPr>
              <a:cxnSpLocks noChangeShapeType="1"/>
              <a:stCxn id="22" idx="3"/>
              <a:endCxn id="4" idx="1"/>
            </p:cNvCxnSpPr>
            <p:nvPr/>
          </p:nvCxnSpPr>
          <p:spPr bwMode="auto">
            <a:xfrm>
              <a:off x="4141" y="3309"/>
              <a:ext cx="192"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4" name="Group 2089"/>
          <p:cNvGrpSpPr>
            <a:grpSpLocks/>
          </p:cNvGrpSpPr>
          <p:nvPr/>
        </p:nvGrpSpPr>
        <p:grpSpPr bwMode="auto">
          <a:xfrm>
            <a:off x="3886200" y="3810001"/>
            <a:ext cx="647700" cy="466725"/>
            <a:chOff x="1597" y="3498"/>
            <a:chExt cx="408" cy="294"/>
          </a:xfrm>
        </p:grpSpPr>
        <p:sp>
          <p:nvSpPr>
            <p:cNvPr id="25" name="Text Box 2072"/>
            <p:cNvSpPr txBox="1">
              <a:spLocks noChangeArrowheads="1"/>
            </p:cNvSpPr>
            <p:nvPr/>
          </p:nvSpPr>
          <p:spPr bwMode="auto">
            <a:xfrm>
              <a:off x="1597"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1</a:t>
              </a:r>
            </a:p>
          </p:txBody>
        </p:sp>
        <p:cxnSp>
          <p:nvCxnSpPr>
            <p:cNvPr id="26" name="AutoShape 2073"/>
            <p:cNvCxnSpPr>
              <a:cxnSpLocks noChangeShapeType="1"/>
              <a:stCxn id="25" idx="3"/>
              <a:endCxn id="28" idx="1"/>
            </p:cNvCxnSpPr>
            <p:nvPr/>
          </p:nvCxnSpPr>
          <p:spPr bwMode="auto">
            <a:xfrm>
              <a:off x="1826"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27" name="Group 2090"/>
          <p:cNvGrpSpPr>
            <a:grpSpLocks/>
          </p:cNvGrpSpPr>
          <p:nvPr/>
        </p:nvGrpSpPr>
        <p:grpSpPr bwMode="auto">
          <a:xfrm>
            <a:off x="4533900" y="3810001"/>
            <a:ext cx="647700" cy="466725"/>
            <a:chOff x="2005" y="3498"/>
            <a:chExt cx="408" cy="294"/>
          </a:xfrm>
        </p:grpSpPr>
        <p:sp>
          <p:nvSpPr>
            <p:cNvPr id="28" name="Text Box 2059"/>
            <p:cNvSpPr txBox="1">
              <a:spLocks noChangeArrowheads="1"/>
            </p:cNvSpPr>
            <p:nvPr/>
          </p:nvSpPr>
          <p:spPr bwMode="auto">
            <a:xfrm>
              <a:off x="2005"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2</a:t>
              </a:r>
            </a:p>
          </p:txBody>
        </p:sp>
        <p:cxnSp>
          <p:nvCxnSpPr>
            <p:cNvPr id="29" name="AutoShape 2074"/>
            <p:cNvCxnSpPr>
              <a:cxnSpLocks noChangeShapeType="1"/>
              <a:stCxn id="28" idx="3"/>
              <a:endCxn id="31" idx="1"/>
            </p:cNvCxnSpPr>
            <p:nvPr/>
          </p:nvCxnSpPr>
          <p:spPr bwMode="auto">
            <a:xfrm>
              <a:off x="2234" y="3645"/>
              <a:ext cx="179"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0" name="Group 2091"/>
          <p:cNvGrpSpPr>
            <a:grpSpLocks/>
          </p:cNvGrpSpPr>
          <p:nvPr/>
        </p:nvGrpSpPr>
        <p:grpSpPr bwMode="auto">
          <a:xfrm>
            <a:off x="5181601" y="3810001"/>
            <a:ext cx="630237" cy="466725"/>
            <a:chOff x="2413" y="3498"/>
            <a:chExt cx="397" cy="294"/>
          </a:xfrm>
        </p:grpSpPr>
        <p:sp>
          <p:nvSpPr>
            <p:cNvPr id="31" name="Text Box 2060"/>
            <p:cNvSpPr txBox="1">
              <a:spLocks noChangeArrowheads="1"/>
            </p:cNvSpPr>
            <p:nvPr/>
          </p:nvSpPr>
          <p:spPr bwMode="auto">
            <a:xfrm>
              <a:off x="2413"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3</a:t>
              </a:r>
            </a:p>
          </p:txBody>
        </p:sp>
        <p:cxnSp>
          <p:nvCxnSpPr>
            <p:cNvPr id="32" name="AutoShape 2075"/>
            <p:cNvCxnSpPr>
              <a:cxnSpLocks noChangeShapeType="1"/>
              <a:stCxn id="31" idx="3"/>
              <a:endCxn id="34" idx="1"/>
            </p:cNvCxnSpPr>
            <p:nvPr/>
          </p:nvCxnSpPr>
          <p:spPr bwMode="auto">
            <a:xfrm>
              <a:off x="2642" y="3645"/>
              <a:ext cx="16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3" name="Group 2092"/>
          <p:cNvGrpSpPr>
            <a:grpSpLocks/>
          </p:cNvGrpSpPr>
          <p:nvPr/>
        </p:nvGrpSpPr>
        <p:grpSpPr bwMode="auto">
          <a:xfrm>
            <a:off x="5811838" y="3810001"/>
            <a:ext cx="606425" cy="466725"/>
            <a:chOff x="2810" y="3498"/>
            <a:chExt cx="382" cy="294"/>
          </a:xfrm>
        </p:grpSpPr>
        <p:sp>
          <p:nvSpPr>
            <p:cNvPr id="34" name="Text Box 2061"/>
            <p:cNvSpPr txBox="1">
              <a:spLocks noChangeArrowheads="1"/>
            </p:cNvSpPr>
            <p:nvPr/>
          </p:nvSpPr>
          <p:spPr bwMode="auto">
            <a:xfrm>
              <a:off x="2810"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5</a:t>
              </a:r>
            </a:p>
          </p:txBody>
        </p:sp>
        <p:cxnSp>
          <p:nvCxnSpPr>
            <p:cNvPr id="35" name="AutoShape 2076"/>
            <p:cNvCxnSpPr>
              <a:cxnSpLocks noChangeShapeType="1"/>
              <a:stCxn id="34" idx="3"/>
              <a:endCxn id="37" idx="1"/>
            </p:cNvCxnSpPr>
            <p:nvPr/>
          </p:nvCxnSpPr>
          <p:spPr bwMode="auto">
            <a:xfrm>
              <a:off x="3039" y="3645"/>
              <a:ext cx="153"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6" name="Group 2093"/>
          <p:cNvGrpSpPr>
            <a:grpSpLocks/>
          </p:cNvGrpSpPr>
          <p:nvPr/>
        </p:nvGrpSpPr>
        <p:grpSpPr bwMode="auto">
          <a:xfrm>
            <a:off x="6418262" y="3810001"/>
            <a:ext cx="592138" cy="466725"/>
            <a:chOff x="3192" y="3498"/>
            <a:chExt cx="373" cy="294"/>
          </a:xfrm>
        </p:grpSpPr>
        <p:sp>
          <p:nvSpPr>
            <p:cNvPr id="37" name="Text Box 2062"/>
            <p:cNvSpPr txBox="1">
              <a:spLocks noChangeArrowheads="1"/>
            </p:cNvSpPr>
            <p:nvPr/>
          </p:nvSpPr>
          <p:spPr bwMode="auto">
            <a:xfrm>
              <a:off x="3192" y="3498"/>
              <a:ext cx="22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8</a:t>
              </a:r>
            </a:p>
          </p:txBody>
        </p:sp>
        <p:cxnSp>
          <p:nvCxnSpPr>
            <p:cNvPr id="38" name="AutoShape 2077"/>
            <p:cNvCxnSpPr>
              <a:cxnSpLocks noChangeShapeType="1"/>
              <a:stCxn id="37" idx="3"/>
              <a:endCxn id="40" idx="1"/>
            </p:cNvCxnSpPr>
            <p:nvPr/>
          </p:nvCxnSpPr>
          <p:spPr bwMode="auto">
            <a:xfrm>
              <a:off x="342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9" name="Group 2094"/>
          <p:cNvGrpSpPr>
            <a:grpSpLocks/>
          </p:cNvGrpSpPr>
          <p:nvPr/>
        </p:nvGrpSpPr>
        <p:grpSpPr bwMode="auto">
          <a:xfrm>
            <a:off x="7010400" y="3810001"/>
            <a:ext cx="762000" cy="466725"/>
            <a:chOff x="3565" y="3498"/>
            <a:chExt cx="480" cy="294"/>
          </a:xfrm>
        </p:grpSpPr>
        <p:sp>
          <p:nvSpPr>
            <p:cNvPr id="40" name="Text Box 2063"/>
            <p:cNvSpPr txBox="1">
              <a:spLocks noChangeArrowheads="1"/>
            </p:cNvSpPr>
            <p:nvPr/>
          </p:nvSpPr>
          <p:spPr bwMode="auto">
            <a:xfrm>
              <a:off x="356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13</a:t>
              </a:r>
            </a:p>
          </p:txBody>
        </p:sp>
        <p:cxnSp>
          <p:nvCxnSpPr>
            <p:cNvPr id="41" name="AutoShape 2078"/>
            <p:cNvCxnSpPr>
              <a:cxnSpLocks noChangeShapeType="1"/>
              <a:stCxn id="40" idx="3"/>
              <a:endCxn id="43" idx="1"/>
            </p:cNvCxnSpPr>
            <p:nvPr/>
          </p:nvCxnSpPr>
          <p:spPr bwMode="auto">
            <a:xfrm>
              <a:off x="390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2" name="Group 2095"/>
          <p:cNvGrpSpPr>
            <a:grpSpLocks/>
          </p:cNvGrpSpPr>
          <p:nvPr/>
        </p:nvGrpSpPr>
        <p:grpSpPr bwMode="auto">
          <a:xfrm>
            <a:off x="7772409" y="3810001"/>
            <a:ext cx="762001" cy="466725"/>
            <a:chOff x="4045" y="3498"/>
            <a:chExt cx="480" cy="294"/>
          </a:xfrm>
        </p:grpSpPr>
        <p:sp>
          <p:nvSpPr>
            <p:cNvPr id="43" name="Text Box 2064"/>
            <p:cNvSpPr txBox="1">
              <a:spLocks noChangeArrowheads="1"/>
            </p:cNvSpPr>
            <p:nvPr/>
          </p:nvSpPr>
          <p:spPr bwMode="auto">
            <a:xfrm>
              <a:off x="4045" y="349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400">
                  <a:latin typeface="Arial Unicode MS" pitchFamily="34" charset="-128"/>
                  <a:ea typeface="ＭＳ Ｐゴシック" pitchFamily="34" charset="-128"/>
                  <a:cs typeface="Arial Unicode MS" pitchFamily="34" charset="-128"/>
                </a:rPr>
                <a:t>21</a:t>
              </a:r>
            </a:p>
          </p:txBody>
        </p:sp>
        <p:cxnSp>
          <p:nvCxnSpPr>
            <p:cNvPr id="44" name="AutoShape 2079"/>
            <p:cNvCxnSpPr>
              <a:cxnSpLocks noChangeShapeType="1"/>
              <a:stCxn id="43" idx="3"/>
              <a:endCxn id="5" idx="1"/>
            </p:cNvCxnSpPr>
            <p:nvPr/>
          </p:nvCxnSpPr>
          <p:spPr bwMode="auto">
            <a:xfrm>
              <a:off x="4381" y="3645"/>
              <a:ext cx="14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49" name="TextBox 48"/>
          <p:cNvSpPr txBox="1"/>
          <p:nvPr/>
        </p:nvSpPr>
        <p:spPr>
          <a:xfrm>
            <a:off x="2438400" y="3333690"/>
            <a:ext cx="1295400" cy="400110"/>
          </a:xfrm>
          <a:prstGeom prst="rect">
            <a:avLst/>
          </a:prstGeom>
          <a:noFill/>
        </p:spPr>
        <p:txBody>
          <a:bodyPr wrap="square" rtlCol="0">
            <a:spAutoFit/>
          </a:bodyPr>
          <a:lstStyle/>
          <a:p>
            <a:r>
              <a:rPr lang="en-US" sz="2000" dirty="0"/>
              <a:t>Term1</a:t>
            </a:r>
          </a:p>
        </p:txBody>
      </p:sp>
      <p:sp>
        <p:nvSpPr>
          <p:cNvPr id="50" name="TextBox 49"/>
          <p:cNvSpPr txBox="1"/>
          <p:nvPr/>
        </p:nvSpPr>
        <p:spPr>
          <a:xfrm>
            <a:off x="2438400" y="3858696"/>
            <a:ext cx="1295400" cy="400110"/>
          </a:xfrm>
          <a:prstGeom prst="rect">
            <a:avLst/>
          </a:prstGeom>
          <a:noFill/>
        </p:spPr>
        <p:txBody>
          <a:bodyPr wrap="square" rtlCol="0">
            <a:spAutoFit/>
          </a:bodyPr>
          <a:lstStyle/>
          <a:p>
            <a:r>
              <a:rPr lang="en-US" sz="2000" dirty="0"/>
              <a:t>Term2</a:t>
            </a:r>
          </a:p>
        </p:txBody>
      </p:sp>
      <p:cxnSp>
        <p:nvCxnSpPr>
          <p:cNvPr id="52" name="Straight Arrow Connector 51"/>
          <p:cNvCxnSpPr>
            <a:endCxn id="7" idx="1"/>
          </p:cNvCxnSpPr>
          <p:nvPr/>
        </p:nvCxnSpPr>
        <p:spPr>
          <a:xfrm>
            <a:off x="3352800" y="3509963"/>
            <a:ext cx="5334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5" idx="1"/>
          </p:cNvCxnSpPr>
          <p:nvPr/>
        </p:nvCxnSpPr>
        <p:spPr>
          <a:xfrm>
            <a:off x="3352800" y="4043361"/>
            <a:ext cx="533400" cy="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Down Arrow 56"/>
          <p:cNvSpPr/>
          <p:nvPr/>
        </p:nvSpPr>
        <p:spPr>
          <a:xfrm>
            <a:off x="3977085" y="2819400"/>
            <a:ext cx="18176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10800000">
            <a:off x="3979020" y="4343400"/>
            <a:ext cx="179833"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a:off x="4249738" y="3009900"/>
            <a:ext cx="703262" cy="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249738" y="4648200"/>
            <a:ext cx="703262" cy="0"/>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53000" y="2514600"/>
            <a:ext cx="2230438" cy="369332"/>
          </a:xfrm>
          <a:prstGeom prst="rect">
            <a:avLst/>
          </a:prstGeom>
          <a:noFill/>
        </p:spPr>
        <p:txBody>
          <a:bodyPr wrap="square" rtlCol="0">
            <a:spAutoFit/>
          </a:bodyPr>
          <a:lstStyle/>
          <a:p>
            <a:r>
              <a:rPr lang="en-US" dirty="0">
                <a:solidFill>
                  <a:srgbClr val="FF0000"/>
                </a:solidFill>
              </a:rPr>
              <a:t>scan the postings</a:t>
            </a:r>
          </a:p>
        </p:txBody>
      </p:sp>
    </p:spTree>
    <p:extLst>
      <p:ext uri="{BB962C8B-B14F-4D97-AF65-F5344CB8AC3E}">
        <p14:creationId xmlns:p14="http://schemas.microsoft.com/office/powerpoint/2010/main" val="73619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8.2.9 Inverted Index</a:t>
            </a:r>
          </a:p>
        </p:txBody>
      </p:sp>
      <p:sp>
        <p:nvSpPr>
          <p:cNvPr id="20484" name="Rectangle 1027"/>
          <p:cNvSpPr>
            <a:spLocks noGrp="1" noChangeArrowheads="1"/>
          </p:cNvSpPr>
          <p:nvPr>
            <p:ph idx="1"/>
          </p:nvPr>
        </p:nvSpPr>
        <p:spPr>
          <a:xfrm>
            <a:off x="2008717" y="1599288"/>
            <a:ext cx="7886700" cy="4351338"/>
          </a:xfrm>
        </p:spPr>
        <p:txBody>
          <a:bodyPr/>
          <a:lstStyle/>
          <a:p>
            <a:pPr fontAlgn="base"/>
            <a:r>
              <a:rPr lang="en-US" dirty="0"/>
              <a:t>Text preprocessing, tokenizing and filtering of </a:t>
            </a:r>
            <a:r>
              <a:rPr lang="en-US" dirty="0" err="1"/>
              <a:t>stopwords</a:t>
            </a:r>
            <a:r>
              <a:rPr lang="en-US" dirty="0"/>
              <a:t> are included in </a:t>
            </a:r>
            <a:r>
              <a:rPr lang="en-US" dirty="0" err="1"/>
              <a:t>scikit</a:t>
            </a:r>
            <a:r>
              <a:rPr lang="en-US" dirty="0"/>
              <a:t>-learn, a high level component that is able to build a dictionary of features and transform documents to feature vectors:</a:t>
            </a: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24</a:t>
            </a:fld>
            <a:endParaRPr lang="en-US"/>
          </a:p>
        </p:txBody>
      </p:sp>
      <p:pic>
        <p:nvPicPr>
          <p:cNvPr id="4" name="Picture 3"/>
          <p:cNvPicPr>
            <a:picLocks noChangeAspect="1"/>
          </p:cNvPicPr>
          <p:nvPr/>
        </p:nvPicPr>
        <p:blipFill>
          <a:blip r:embed="rId3"/>
          <a:stretch>
            <a:fillRect/>
          </a:stretch>
        </p:blipFill>
        <p:spPr>
          <a:xfrm>
            <a:off x="1059992" y="4028976"/>
            <a:ext cx="5853771" cy="1638300"/>
          </a:xfrm>
          <a:prstGeom prst="rect">
            <a:avLst/>
          </a:prstGeom>
        </p:spPr>
      </p:pic>
      <p:pic>
        <p:nvPicPr>
          <p:cNvPr id="5" name="Picture 4"/>
          <p:cNvPicPr>
            <a:picLocks noChangeAspect="1"/>
          </p:cNvPicPr>
          <p:nvPr/>
        </p:nvPicPr>
        <p:blipFill>
          <a:blip r:embed="rId4"/>
          <a:stretch>
            <a:fillRect/>
          </a:stretch>
        </p:blipFill>
        <p:spPr>
          <a:xfrm>
            <a:off x="9381438" y="2476790"/>
            <a:ext cx="2162175" cy="3695700"/>
          </a:xfrm>
          <a:prstGeom prst="rect">
            <a:avLst/>
          </a:prstGeom>
        </p:spPr>
      </p:pic>
    </p:spTree>
    <p:extLst>
      <p:ext uri="{BB962C8B-B14F-4D97-AF65-F5344CB8AC3E}">
        <p14:creationId xmlns:p14="http://schemas.microsoft.com/office/powerpoint/2010/main" val="3769475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5"/>
          <p:cNvSpPr>
            <a:spLocks noGrp="1" noChangeArrowheads="1"/>
          </p:cNvSpPr>
          <p:nvPr>
            <p:ph type="title"/>
          </p:nvPr>
        </p:nvSpPr>
        <p:spPr>
          <a:xfrm>
            <a:off x="2008717" y="558800"/>
            <a:ext cx="7886700" cy="869422"/>
          </a:xfrm>
        </p:spPr>
        <p:txBody>
          <a:bodyPr>
            <a:normAutofit/>
          </a:bodyPr>
          <a:lstStyle/>
          <a:p>
            <a:pPr eaLnBrk="1" hangingPunct="1"/>
            <a:r>
              <a:rPr lang="en-US" altLang="en-US" sz="3600" dirty="0"/>
              <a:t>8.2.10 Boolean Retrieval Model</a:t>
            </a:r>
          </a:p>
        </p:txBody>
      </p:sp>
      <p:sp>
        <p:nvSpPr>
          <p:cNvPr id="22531" name="Rectangle 3"/>
          <p:cNvSpPr>
            <a:spLocks noGrp="1" noChangeArrowheads="1"/>
          </p:cNvSpPr>
          <p:nvPr>
            <p:ph idx="1"/>
          </p:nvPr>
        </p:nvSpPr>
        <p:spPr>
          <a:xfrm>
            <a:off x="2209800" y="1782764"/>
            <a:ext cx="7772400" cy="4276725"/>
          </a:xfrm>
          <a:noFill/>
        </p:spPr>
        <p:txBody>
          <a:bodyPr vert="horz" lIns="92075" tIns="46038" rIns="92075" bIns="46038" rtlCol="0">
            <a:normAutofit/>
          </a:bodyPr>
          <a:lstStyle/>
          <a:p>
            <a:pPr eaLnBrk="1" hangingPunct="1"/>
            <a:r>
              <a:rPr lang="en-US" altLang="zh-TW" sz="2800" dirty="0">
                <a:ea typeface="新細明體" pitchFamily="2" charset="-120"/>
              </a:rPr>
              <a:t>Popular retrieval model because:</a:t>
            </a:r>
          </a:p>
          <a:p>
            <a:pPr marL="819150" lvl="1"/>
            <a:r>
              <a:rPr lang="en-US" altLang="zh-TW" sz="2400" dirty="0">
                <a:ea typeface="新細明體" pitchFamily="2" charset="-120"/>
              </a:rPr>
              <a:t>Easy to understand for simple queries.</a:t>
            </a:r>
          </a:p>
          <a:p>
            <a:pPr marL="819150" lvl="1"/>
            <a:r>
              <a:rPr lang="en-US" altLang="zh-TW" sz="2400" dirty="0">
                <a:ea typeface="新細明體" pitchFamily="2" charset="-120"/>
              </a:rPr>
              <a:t>Clean formalism.</a:t>
            </a:r>
          </a:p>
          <a:p>
            <a:pPr eaLnBrk="1" hangingPunct="1"/>
            <a:r>
              <a:rPr lang="en-US" altLang="zh-TW" dirty="0">
                <a:ea typeface="新細明體" pitchFamily="2" charset="-120"/>
              </a:rPr>
              <a:t>Reasonably efficient implementations possible for normal queries.</a:t>
            </a:r>
          </a:p>
        </p:txBody>
      </p:sp>
      <p:sp>
        <p:nvSpPr>
          <p:cNvPr id="2" name="Slide Number Placeholder 1"/>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227962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8.3 Vector Space</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26</a:t>
            </a:fld>
            <a:endParaRPr lang="en-GB" dirty="0"/>
          </a:p>
        </p:txBody>
      </p:sp>
    </p:spTree>
    <p:extLst>
      <p:ext uri="{BB962C8B-B14F-4D97-AF65-F5344CB8AC3E}">
        <p14:creationId xmlns:p14="http://schemas.microsoft.com/office/powerpoint/2010/main" val="3472780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1991783" y="805656"/>
            <a:ext cx="7886700" cy="590022"/>
          </a:xfrm>
        </p:spPr>
        <p:txBody>
          <a:bodyPr>
            <a:normAutofit fontScale="90000"/>
          </a:bodyPr>
          <a:lstStyle/>
          <a:p>
            <a:r>
              <a:rPr lang="en-US" altLang="en-US" dirty="0"/>
              <a:t>8.3.1 Vector space model</a:t>
            </a:r>
          </a:p>
        </p:txBody>
      </p:sp>
      <p:sp>
        <p:nvSpPr>
          <p:cNvPr id="313347" name="Rectangle 3"/>
          <p:cNvSpPr>
            <a:spLocks noGrp="1" noChangeArrowheads="1"/>
          </p:cNvSpPr>
          <p:nvPr>
            <p:ph idx="1"/>
          </p:nvPr>
        </p:nvSpPr>
        <p:spPr/>
        <p:txBody>
          <a:bodyPr>
            <a:normAutofit/>
          </a:bodyPr>
          <a:lstStyle/>
          <a:p>
            <a:r>
              <a:rPr lang="en-US" altLang="en-US" sz="2800" dirty="0"/>
              <a:t>Represent both doc and query by </a:t>
            </a:r>
            <a:r>
              <a:rPr lang="en-US" altLang="en-US" sz="2800" u="sng" dirty="0"/>
              <a:t>concept</a:t>
            </a:r>
            <a:r>
              <a:rPr lang="en-US" altLang="en-US" sz="2800" dirty="0"/>
              <a:t> vectors</a:t>
            </a:r>
          </a:p>
          <a:p>
            <a:pPr lvl="1"/>
            <a:r>
              <a:rPr lang="en-US" altLang="en-US" sz="2000" dirty="0"/>
              <a:t>Each concept defines one dimension</a:t>
            </a:r>
          </a:p>
          <a:p>
            <a:pPr lvl="1"/>
            <a:r>
              <a:rPr lang="en-US" altLang="en-US" sz="2000" i="1" dirty="0"/>
              <a:t>K</a:t>
            </a:r>
            <a:r>
              <a:rPr lang="en-US" altLang="en-US" sz="2000" dirty="0"/>
              <a:t> concepts define a high-dimensional space</a:t>
            </a:r>
          </a:p>
          <a:p>
            <a:r>
              <a:rPr lang="en-US" altLang="en-US" sz="2800" dirty="0"/>
              <a:t>Measure relevance 	</a:t>
            </a:r>
          </a:p>
          <a:p>
            <a:pPr lvl="1"/>
            <a:r>
              <a:rPr lang="en-US" altLang="en-US" sz="2000" dirty="0"/>
              <a:t>Distance between the query vector and document vector in this concept space</a:t>
            </a:r>
          </a:p>
        </p:txBody>
      </p:sp>
      <p:sp>
        <p:nvSpPr>
          <p:cNvPr id="4" name="Slide Number Placeholder 3"/>
          <p:cNvSpPr>
            <a:spLocks noGrp="1"/>
          </p:cNvSpPr>
          <p:nvPr>
            <p:ph type="sldNum" sz="quarter" idx="12"/>
          </p:nvPr>
        </p:nvSpPr>
        <p:spPr/>
        <p:txBody>
          <a:bodyPr/>
          <a:lstStyle/>
          <a:p>
            <a:fld id="{2A9F8BE9-47C8-4C45-B88F-68A848B0515F}" type="slidenum">
              <a:rPr lang="en-US" smtClean="0"/>
              <a:t>27</a:t>
            </a:fld>
            <a:endParaRPr lang="en-US"/>
          </a:p>
        </p:txBody>
      </p:sp>
    </p:spTree>
    <p:extLst>
      <p:ext uri="{BB962C8B-B14F-4D97-AF65-F5344CB8AC3E}">
        <p14:creationId xmlns:p14="http://schemas.microsoft.com/office/powerpoint/2010/main" val="230753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2000250" y="457200"/>
            <a:ext cx="7886700" cy="937156"/>
          </a:xfrm>
        </p:spPr>
        <p:txBody>
          <a:bodyPr>
            <a:normAutofit fontScale="90000"/>
          </a:bodyPr>
          <a:lstStyle/>
          <a:p>
            <a:r>
              <a:rPr lang="en-US" altLang="en-US" dirty="0"/>
              <a:t>8.3.2 Vector Space Retrieval Model: Introduction</a:t>
            </a:r>
          </a:p>
        </p:txBody>
      </p:sp>
      <p:sp>
        <p:nvSpPr>
          <p:cNvPr id="197635" name="Rectangle 3"/>
          <p:cNvSpPr>
            <a:spLocks noGrp="1" noChangeArrowheads="1"/>
          </p:cNvSpPr>
          <p:nvPr>
            <p:ph idx="1"/>
          </p:nvPr>
        </p:nvSpPr>
        <p:spPr/>
        <p:txBody>
          <a:bodyPr>
            <a:normAutofit fontScale="92500" lnSpcReduction="10000"/>
          </a:bodyPr>
          <a:lstStyle/>
          <a:p>
            <a:r>
              <a:rPr lang="en-US" altLang="en-US" dirty="0">
                <a:solidFill>
                  <a:schemeClr val="accent2"/>
                </a:solidFill>
              </a:rPr>
              <a:t>How are documents represented in the binary vector model?</a:t>
            </a:r>
          </a:p>
          <a:p>
            <a:pPr>
              <a:buFont typeface="Monaco" charset="0"/>
              <a:buNone/>
            </a:pPr>
            <a:r>
              <a:rPr lang="en-US" altLang="en-US" dirty="0"/>
              <a:t>		</a:t>
            </a:r>
            <a:r>
              <a:rPr lang="en-US" altLang="en-US" b="0" dirty="0"/>
              <a:t>          Term</a:t>
            </a:r>
            <a:r>
              <a:rPr lang="en-US" altLang="en-US" b="0" baseline="-25000" dirty="0"/>
              <a:t>1</a:t>
            </a:r>
            <a:r>
              <a:rPr lang="en-US" altLang="en-US" b="0" dirty="0"/>
              <a:t>    Term</a:t>
            </a:r>
            <a:r>
              <a:rPr lang="en-US" altLang="en-US" b="0" baseline="-25000" dirty="0"/>
              <a:t>2</a:t>
            </a:r>
            <a:r>
              <a:rPr lang="en-US" altLang="en-US" b="0" dirty="0"/>
              <a:t>     Term</a:t>
            </a:r>
            <a:r>
              <a:rPr lang="en-US" altLang="en-US" b="0" baseline="-25000" dirty="0"/>
              <a:t>3      </a:t>
            </a:r>
            <a:r>
              <a:rPr lang="en-US" altLang="en-US" b="0" dirty="0"/>
              <a:t>Term</a:t>
            </a:r>
            <a:r>
              <a:rPr lang="en-US" altLang="en-US" b="0" baseline="-25000" dirty="0"/>
              <a:t>4</a:t>
            </a:r>
            <a:r>
              <a:rPr lang="en-US" altLang="en-US" b="0" dirty="0"/>
              <a:t>	…     </a:t>
            </a:r>
            <a:r>
              <a:rPr lang="en-US" altLang="en-US" b="0" dirty="0" err="1"/>
              <a:t>Term</a:t>
            </a:r>
            <a:r>
              <a:rPr lang="en-US" altLang="en-US" b="0" baseline="-25000" dirty="0" err="1"/>
              <a:t>n</a:t>
            </a:r>
            <a:endParaRPr lang="en-US" altLang="en-US" b="0" baseline="-25000" dirty="0"/>
          </a:p>
          <a:p>
            <a:pPr>
              <a:buFont typeface="Monaco" charset="0"/>
              <a:buNone/>
            </a:pPr>
            <a:r>
              <a:rPr lang="en-US" altLang="en-US" b="0" dirty="0"/>
              <a:t>	Doc</a:t>
            </a:r>
            <a:r>
              <a:rPr lang="en-US" altLang="en-US" b="0" baseline="-25000" dirty="0"/>
              <a:t>1</a:t>
            </a:r>
            <a:r>
              <a:rPr lang="en-US" altLang="en-US" b="0" dirty="0"/>
              <a:t>		1	0	0	1	…	1</a:t>
            </a:r>
          </a:p>
          <a:p>
            <a:pPr>
              <a:buFont typeface="Monaco" charset="0"/>
              <a:buNone/>
            </a:pPr>
            <a:r>
              <a:rPr lang="en-US" altLang="en-US" b="0" dirty="0"/>
              <a:t>	Doc</a:t>
            </a:r>
            <a:r>
              <a:rPr lang="en-US" altLang="en-US" b="0" baseline="-25000" dirty="0"/>
              <a:t>2</a:t>
            </a:r>
            <a:r>
              <a:rPr lang="en-US" altLang="en-US" b="0" dirty="0"/>
              <a:t>		0	1	1	0	…	0</a:t>
            </a:r>
          </a:p>
          <a:p>
            <a:pPr>
              <a:buFont typeface="Monaco" charset="0"/>
              <a:buNone/>
            </a:pPr>
            <a:r>
              <a:rPr lang="en-US" altLang="en-US" b="0" dirty="0"/>
              <a:t>	Doc</a:t>
            </a:r>
            <a:r>
              <a:rPr lang="en-US" altLang="en-US" b="0" baseline="-25000" dirty="0"/>
              <a:t>3</a:t>
            </a:r>
            <a:r>
              <a:rPr lang="en-US" altLang="en-US" b="0" dirty="0"/>
              <a:t>		1	0	1	0	…	0</a:t>
            </a:r>
          </a:p>
          <a:p>
            <a:pPr>
              <a:buFont typeface="Monaco" charset="0"/>
              <a:buNone/>
            </a:pPr>
            <a:r>
              <a:rPr lang="en-US" altLang="en-US" b="0" dirty="0"/>
              <a:t>	   :		:	:	:	:	  :	:</a:t>
            </a:r>
          </a:p>
          <a:p>
            <a:r>
              <a:rPr lang="en-US" altLang="en-US" dirty="0"/>
              <a:t>A document is represented as a vector of binary values</a:t>
            </a:r>
          </a:p>
          <a:p>
            <a:pPr lvl="1"/>
            <a:r>
              <a:rPr lang="en-US" altLang="en-US" dirty="0"/>
              <a:t>One dimension per term in the corpus vocabulary</a:t>
            </a:r>
          </a:p>
          <a:p>
            <a:r>
              <a:rPr lang="en-US" altLang="en-US" dirty="0"/>
              <a:t>An unstructured query can also be represented as a vector</a:t>
            </a:r>
          </a:p>
          <a:p>
            <a:pPr>
              <a:buFont typeface="Monaco" charset="0"/>
              <a:buNone/>
            </a:pPr>
            <a:r>
              <a:rPr lang="en-US" altLang="en-US" dirty="0"/>
              <a:t>	</a:t>
            </a:r>
            <a:r>
              <a:rPr lang="en-US" altLang="en-US" b="0" dirty="0"/>
              <a:t>Query		0	0	1	0	…	1</a:t>
            </a:r>
          </a:p>
        </p:txBody>
      </p:sp>
      <p:sp>
        <p:nvSpPr>
          <p:cNvPr id="6" name="Slide Number Placeholder 5"/>
          <p:cNvSpPr>
            <a:spLocks noGrp="1"/>
          </p:cNvSpPr>
          <p:nvPr>
            <p:ph type="sldNum" sz="quarter" idx="12"/>
          </p:nvPr>
        </p:nvSpPr>
        <p:spPr/>
        <p:txBody>
          <a:bodyPr/>
          <a:lstStyle/>
          <a:p>
            <a:fld id="{F40CD5BC-DAA5-4295-892B-26D4648A7A45}" type="slidenum">
              <a:rPr lang="en-US" altLang="en-US"/>
              <a:pPr/>
              <a:t>28</a:t>
            </a:fld>
            <a:endParaRPr lang="en-US" altLang="en-US"/>
          </a:p>
        </p:txBody>
      </p:sp>
    </p:spTree>
    <p:extLst>
      <p:ext uri="{BB962C8B-B14F-4D97-AF65-F5344CB8AC3E}">
        <p14:creationId xmlns:p14="http://schemas.microsoft.com/office/powerpoint/2010/main" val="361134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2038350" y="558800"/>
            <a:ext cx="7886700" cy="818622"/>
          </a:xfrm>
        </p:spPr>
        <p:txBody>
          <a:bodyPr>
            <a:normAutofit fontScale="90000"/>
          </a:bodyPr>
          <a:lstStyle/>
          <a:p>
            <a:r>
              <a:rPr lang="en-US" altLang="en-US" dirty="0"/>
              <a:t>8.3.3 Vector Space Representation: Linear Algebra</a:t>
            </a:r>
          </a:p>
        </p:txBody>
      </p:sp>
      <p:sp>
        <p:nvSpPr>
          <p:cNvPr id="198659" name="Rectangle 3"/>
          <p:cNvSpPr>
            <a:spLocks noGrp="1" noChangeArrowheads="1"/>
          </p:cNvSpPr>
          <p:nvPr>
            <p:ph idx="1"/>
          </p:nvPr>
        </p:nvSpPr>
        <p:spPr>
          <a:xfrm>
            <a:off x="2514600" y="1905000"/>
            <a:ext cx="7315200" cy="2514600"/>
          </a:xfrm>
        </p:spPr>
        <p:txBody>
          <a:bodyPr>
            <a:normAutofit fontScale="85000" lnSpcReduction="10000"/>
          </a:bodyPr>
          <a:lstStyle/>
          <a:p>
            <a:r>
              <a:rPr lang="en-US" altLang="en-US" dirty="0"/>
              <a:t>Formally, </a:t>
            </a:r>
            <a:r>
              <a:rPr lang="en-US" altLang="en-US" dirty="0">
                <a:solidFill>
                  <a:schemeClr val="accent2"/>
                </a:solidFill>
              </a:rPr>
              <a:t>a </a:t>
            </a:r>
            <a:r>
              <a:rPr lang="en-US" altLang="en-US" i="1" dirty="0">
                <a:solidFill>
                  <a:schemeClr val="accent2"/>
                </a:solidFill>
              </a:rPr>
              <a:t>vector space</a:t>
            </a:r>
            <a:r>
              <a:rPr lang="en-US" altLang="en-US" dirty="0">
                <a:solidFill>
                  <a:schemeClr val="accent2"/>
                </a:solidFill>
              </a:rPr>
              <a:t> is defined by a set of </a:t>
            </a:r>
            <a:r>
              <a:rPr lang="en-US" altLang="en-US" i="1" dirty="0">
                <a:solidFill>
                  <a:schemeClr val="accent2"/>
                </a:solidFill>
              </a:rPr>
              <a:t>linearly independent </a:t>
            </a:r>
            <a:r>
              <a:rPr lang="en-US" altLang="en-US" dirty="0">
                <a:solidFill>
                  <a:schemeClr val="accent2"/>
                </a:solidFill>
              </a:rPr>
              <a:t>basis vectors.</a:t>
            </a:r>
          </a:p>
          <a:p>
            <a:r>
              <a:rPr lang="en-US" altLang="en-US" dirty="0"/>
              <a:t>Basis vectors:</a:t>
            </a:r>
          </a:p>
          <a:p>
            <a:pPr lvl="1"/>
            <a:r>
              <a:rPr lang="en-US" altLang="en-US" dirty="0"/>
              <a:t>correspond to the </a:t>
            </a:r>
            <a:r>
              <a:rPr lang="en-US" altLang="en-US" i="1" dirty="0"/>
              <a:t>dimensions</a:t>
            </a:r>
            <a:r>
              <a:rPr lang="en-US" altLang="en-US" dirty="0"/>
              <a:t> or </a:t>
            </a:r>
            <a:r>
              <a:rPr lang="en-US" altLang="en-US" i="1" dirty="0"/>
              <a:t>directions</a:t>
            </a:r>
            <a:r>
              <a:rPr lang="en-US" altLang="en-US" dirty="0"/>
              <a:t> in the vector space;</a:t>
            </a:r>
            <a:endParaRPr lang="en-US" altLang="en-US" b="1" dirty="0"/>
          </a:p>
          <a:p>
            <a:pPr lvl="1"/>
            <a:r>
              <a:rPr lang="en-US" altLang="en-US" dirty="0"/>
              <a:t>determine what can be described in the vector space; and</a:t>
            </a:r>
          </a:p>
          <a:p>
            <a:pPr lvl="1"/>
            <a:r>
              <a:rPr lang="en-US" altLang="en-US" dirty="0"/>
              <a:t>must be </a:t>
            </a:r>
            <a:r>
              <a:rPr lang="en-US" altLang="en-US" i="1" dirty="0"/>
              <a:t>orthogonal,</a:t>
            </a:r>
            <a:r>
              <a:rPr lang="en-US" altLang="en-US" dirty="0"/>
              <a:t> or </a:t>
            </a:r>
            <a:r>
              <a:rPr lang="en-US" altLang="en-US" i="1" dirty="0"/>
              <a:t>linearly independent, </a:t>
            </a:r>
            <a:r>
              <a:rPr lang="en-US" altLang="en-US" dirty="0"/>
              <a:t>i.e. a value along one dimension implies nothing about a value along another.</a:t>
            </a:r>
            <a:endParaRPr lang="en-US" altLang="en-US" i="1" dirty="0"/>
          </a:p>
        </p:txBody>
      </p:sp>
      <p:sp>
        <p:nvSpPr>
          <p:cNvPr id="16" name="Slide Number Placeholder 5"/>
          <p:cNvSpPr>
            <a:spLocks noGrp="1"/>
          </p:cNvSpPr>
          <p:nvPr>
            <p:ph type="sldNum" sz="quarter" idx="12"/>
          </p:nvPr>
        </p:nvSpPr>
        <p:spPr/>
        <p:txBody>
          <a:bodyPr/>
          <a:lstStyle/>
          <a:p>
            <a:fld id="{68108CE3-CE88-4E6F-9AF6-0EB372BA2B9A}" type="slidenum">
              <a:rPr lang="en-US" altLang="en-US"/>
              <a:pPr/>
              <a:t>29</a:t>
            </a:fld>
            <a:endParaRPr lang="en-US" altLang="en-US"/>
          </a:p>
        </p:txBody>
      </p:sp>
      <p:grpSp>
        <p:nvGrpSpPr>
          <p:cNvPr id="198660" name="Group 4"/>
          <p:cNvGrpSpPr>
            <a:grpSpLocks/>
          </p:cNvGrpSpPr>
          <p:nvPr/>
        </p:nvGrpSpPr>
        <p:grpSpPr bwMode="auto">
          <a:xfrm>
            <a:off x="3505200" y="4419600"/>
            <a:ext cx="1874838" cy="1936750"/>
            <a:chOff x="1248" y="2784"/>
            <a:chExt cx="1181" cy="1220"/>
          </a:xfrm>
        </p:grpSpPr>
        <p:grpSp>
          <p:nvGrpSpPr>
            <p:cNvPr id="198661" name="Group 5"/>
            <p:cNvGrpSpPr>
              <a:grpSpLocks/>
            </p:cNvGrpSpPr>
            <p:nvPr/>
          </p:nvGrpSpPr>
          <p:grpSpPr bwMode="auto">
            <a:xfrm>
              <a:off x="1392" y="2784"/>
              <a:ext cx="864" cy="768"/>
              <a:chOff x="1632" y="2880"/>
              <a:chExt cx="864" cy="768"/>
            </a:xfrm>
          </p:grpSpPr>
          <p:sp>
            <p:nvSpPr>
              <p:cNvPr id="198662" name="Line 6"/>
              <p:cNvSpPr>
                <a:spLocks noChangeShapeType="1"/>
              </p:cNvSpPr>
              <p:nvPr/>
            </p:nvSpPr>
            <p:spPr bwMode="auto">
              <a:xfrm flipV="1">
                <a:off x="1632" y="2880"/>
                <a:ext cx="0" cy="76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_tradnl"/>
              </a:p>
            </p:txBody>
          </p:sp>
          <p:sp>
            <p:nvSpPr>
              <p:cNvPr id="198663" name="Line 7"/>
              <p:cNvSpPr>
                <a:spLocks noChangeShapeType="1"/>
              </p:cNvSpPr>
              <p:nvPr/>
            </p:nvSpPr>
            <p:spPr bwMode="auto">
              <a:xfrm>
                <a:off x="1632" y="3648"/>
                <a:ext cx="86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_tradnl"/>
              </a:p>
            </p:txBody>
          </p:sp>
        </p:grpSp>
        <p:sp>
          <p:nvSpPr>
            <p:cNvPr id="198664" name="Text Box 8"/>
            <p:cNvSpPr txBox="1">
              <a:spLocks noChangeArrowheads="1"/>
            </p:cNvSpPr>
            <p:nvPr/>
          </p:nvSpPr>
          <p:spPr bwMode="auto">
            <a:xfrm>
              <a:off x="1248" y="3600"/>
              <a:ext cx="1181"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a:t>Basis vectors</a:t>
              </a:r>
            </a:p>
            <a:p>
              <a:pPr algn="ctr"/>
              <a:r>
                <a:rPr lang="en-US" altLang="en-US" b="0"/>
                <a:t>for 2 dimensions</a:t>
              </a:r>
            </a:p>
          </p:txBody>
        </p:sp>
      </p:grpSp>
      <p:grpSp>
        <p:nvGrpSpPr>
          <p:cNvPr id="198665" name="Group 9"/>
          <p:cNvGrpSpPr>
            <a:grpSpLocks/>
          </p:cNvGrpSpPr>
          <p:nvPr/>
        </p:nvGrpSpPr>
        <p:grpSpPr bwMode="auto">
          <a:xfrm>
            <a:off x="5638800" y="4343400"/>
            <a:ext cx="2408238" cy="1936750"/>
            <a:chOff x="2400" y="2784"/>
            <a:chExt cx="1517" cy="1220"/>
          </a:xfrm>
        </p:grpSpPr>
        <p:sp>
          <p:nvSpPr>
            <p:cNvPr id="198666" name="Line 10"/>
            <p:cNvSpPr>
              <a:spLocks noChangeShapeType="1"/>
            </p:cNvSpPr>
            <p:nvPr/>
          </p:nvSpPr>
          <p:spPr bwMode="auto">
            <a:xfrm flipV="1">
              <a:off x="2832" y="2784"/>
              <a:ext cx="0" cy="76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_tradnl"/>
            </a:p>
          </p:txBody>
        </p:sp>
        <p:sp>
          <p:nvSpPr>
            <p:cNvPr id="198667" name="Line 11"/>
            <p:cNvSpPr>
              <a:spLocks noChangeShapeType="1"/>
            </p:cNvSpPr>
            <p:nvPr/>
          </p:nvSpPr>
          <p:spPr bwMode="auto">
            <a:xfrm>
              <a:off x="2832" y="3552"/>
              <a:ext cx="86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_tradnl"/>
            </a:p>
          </p:txBody>
        </p:sp>
        <p:sp>
          <p:nvSpPr>
            <p:cNvPr id="198668" name="Line 12"/>
            <p:cNvSpPr>
              <a:spLocks noChangeShapeType="1"/>
            </p:cNvSpPr>
            <p:nvPr/>
          </p:nvSpPr>
          <p:spPr bwMode="auto">
            <a:xfrm flipV="1">
              <a:off x="2400" y="3552"/>
              <a:ext cx="432" cy="432"/>
            </a:xfrm>
            <a:prstGeom prst="line">
              <a:avLst/>
            </a:prstGeom>
            <a:noFill/>
            <a:ln w="12700">
              <a:solidFill>
                <a:schemeClr val="tx1"/>
              </a:solidFill>
              <a:round/>
              <a:headEnd type="stealth"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_tradnl"/>
            </a:p>
          </p:txBody>
        </p:sp>
        <p:sp>
          <p:nvSpPr>
            <p:cNvPr id="198669" name="Text Box 13"/>
            <p:cNvSpPr txBox="1">
              <a:spLocks noChangeArrowheads="1"/>
            </p:cNvSpPr>
            <p:nvPr/>
          </p:nvSpPr>
          <p:spPr bwMode="auto">
            <a:xfrm>
              <a:off x="2736" y="3600"/>
              <a:ext cx="1181"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0"/>
                <a:t>Basis vectors</a:t>
              </a:r>
            </a:p>
            <a:p>
              <a:pPr algn="ctr"/>
              <a:r>
                <a:rPr lang="en-US" altLang="en-US" b="0"/>
                <a:t>for 3 dimensions</a:t>
              </a:r>
            </a:p>
          </p:txBody>
        </p:sp>
      </p:grpSp>
    </p:spTree>
    <p:extLst>
      <p:ext uri="{BB962C8B-B14F-4D97-AF65-F5344CB8AC3E}">
        <p14:creationId xmlns:p14="http://schemas.microsoft.com/office/powerpoint/2010/main" val="91498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Discuss the various ways in which text can be analyzed, and appropriate uses of each </a:t>
            </a:r>
          </a:p>
          <a:p>
            <a:pPr lvl="0"/>
            <a:r>
              <a:rPr lang="en-US" dirty="0"/>
              <a:t>Use open source text analytic tools </a:t>
            </a:r>
          </a:p>
          <a:p>
            <a:pPr lvl="0"/>
            <a:r>
              <a:rPr lang="en-US" dirty="0"/>
              <a:t>Develop simple text analysis tools</a:t>
            </a:r>
          </a:p>
          <a:p>
            <a:pPr lvl="0"/>
            <a:r>
              <a:rPr lang="en-US" b="0" i="0" dirty="0">
                <a:solidFill>
                  <a:srgbClr val="444444"/>
                </a:solidFill>
                <a:effectLst/>
              </a:rPr>
              <a:t>Demonstrate understanding of text retrieval models such as Boolea</a:t>
            </a:r>
            <a:r>
              <a:rPr lang="en-US" dirty="0">
                <a:solidFill>
                  <a:srgbClr val="444444"/>
                </a:solidFill>
              </a:rPr>
              <a:t>n and Vector Space</a:t>
            </a:r>
          </a:p>
          <a:p>
            <a:pPr lvl="0"/>
            <a:r>
              <a:rPr lang="en-US" b="0" i="0" dirty="0">
                <a:solidFill>
                  <a:srgbClr val="333333"/>
                </a:solidFill>
                <a:effectLst/>
              </a:rPr>
              <a:t>Build models which take as input textual features</a:t>
            </a:r>
            <a:r>
              <a:rPr lang="en-US" b="0" i="0" dirty="0">
                <a:solidFill>
                  <a:srgbClr val="444444"/>
                </a:solidFill>
                <a:effectLst/>
              </a:rPr>
              <a:t> </a:t>
            </a:r>
            <a:endParaRPr lang="en-US" dirty="0">
              <a:solidFill>
                <a:srgbClr val="444444"/>
              </a:solidFill>
            </a:endParaRPr>
          </a:p>
          <a:p>
            <a:pPr lvl="0"/>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558906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962150" y="609601"/>
            <a:ext cx="7886700" cy="776289"/>
          </a:xfrm>
        </p:spPr>
        <p:txBody>
          <a:bodyPr/>
          <a:lstStyle/>
          <a:p>
            <a:r>
              <a:rPr lang="en-US" altLang="en-US" dirty="0"/>
              <a:t>8.3.4 VS Model: an illustration</a:t>
            </a:r>
          </a:p>
        </p:txBody>
      </p:sp>
      <p:sp>
        <p:nvSpPr>
          <p:cNvPr id="2" name="Content Placeholder 1"/>
          <p:cNvSpPr>
            <a:spLocks noGrp="1"/>
          </p:cNvSpPr>
          <p:nvPr>
            <p:ph idx="1"/>
          </p:nvPr>
        </p:nvSpPr>
        <p:spPr/>
        <p:txBody>
          <a:bodyPr/>
          <a:lstStyle/>
          <a:p>
            <a:r>
              <a:rPr lang="en-US" dirty="0"/>
              <a:t>Which document is closer to the query?</a:t>
            </a:r>
          </a:p>
        </p:txBody>
      </p:sp>
      <p:sp>
        <p:nvSpPr>
          <p:cNvPr id="5" name="Slide Number Placeholder 4"/>
          <p:cNvSpPr>
            <a:spLocks noGrp="1"/>
          </p:cNvSpPr>
          <p:nvPr>
            <p:ph type="sldNum" sz="quarter" idx="12"/>
          </p:nvPr>
        </p:nvSpPr>
        <p:spPr/>
        <p:txBody>
          <a:bodyPr/>
          <a:lstStyle/>
          <a:p>
            <a:fld id="{2A9F8BE9-47C8-4C45-B88F-68A848B0515F}" type="slidenum">
              <a:rPr lang="en-US" smtClean="0"/>
              <a:t>30</a:t>
            </a:fld>
            <a:endParaRPr lang="en-US"/>
          </a:p>
        </p:txBody>
      </p:sp>
      <p:grpSp>
        <p:nvGrpSpPr>
          <p:cNvPr id="315422" name="Group 30"/>
          <p:cNvGrpSpPr>
            <a:grpSpLocks/>
          </p:cNvGrpSpPr>
          <p:nvPr/>
        </p:nvGrpSpPr>
        <p:grpSpPr bwMode="auto">
          <a:xfrm>
            <a:off x="2919413" y="2286001"/>
            <a:ext cx="6384926" cy="4259263"/>
            <a:chOff x="879" y="1152"/>
            <a:chExt cx="4022" cy="2683"/>
          </a:xfrm>
        </p:grpSpPr>
        <p:sp>
          <p:nvSpPr>
            <p:cNvPr id="315395" name="AutoShape 3"/>
            <p:cNvSpPr>
              <a:spLocks noChangeArrowheads="1"/>
            </p:cNvSpPr>
            <p:nvPr/>
          </p:nvSpPr>
          <p:spPr bwMode="auto">
            <a:xfrm>
              <a:off x="1584" y="1488"/>
              <a:ext cx="2448" cy="1872"/>
            </a:xfrm>
            <a:prstGeom prst="cube">
              <a:avLst>
                <a:gd name="adj" fmla="val 25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5421" name="Group 29"/>
            <p:cNvGrpSpPr>
              <a:grpSpLocks/>
            </p:cNvGrpSpPr>
            <p:nvPr/>
          </p:nvGrpSpPr>
          <p:grpSpPr bwMode="auto">
            <a:xfrm>
              <a:off x="879" y="1152"/>
              <a:ext cx="4022" cy="2683"/>
              <a:chOff x="879" y="1152"/>
              <a:chExt cx="4022" cy="2683"/>
            </a:xfrm>
          </p:grpSpPr>
          <p:sp>
            <p:nvSpPr>
              <p:cNvPr id="315396" name="Line 4"/>
              <p:cNvSpPr>
                <a:spLocks noChangeShapeType="1"/>
              </p:cNvSpPr>
              <p:nvPr/>
            </p:nvSpPr>
            <p:spPr bwMode="auto">
              <a:xfrm flipH="1">
                <a:off x="1440" y="2880"/>
                <a:ext cx="672"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7" name="Line 5"/>
              <p:cNvSpPr>
                <a:spLocks noChangeShapeType="1"/>
              </p:cNvSpPr>
              <p:nvPr/>
            </p:nvSpPr>
            <p:spPr bwMode="auto">
              <a:xfrm>
                <a:off x="2112" y="2880"/>
                <a:ext cx="20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8" name="Line 6"/>
              <p:cNvSpPr>
                <a:spLocks noChangeShapeType="1"/>
              </p:cNvSpPr>
              <p:nvPr/>
            </p:nvSpPr>
            <p:spPr bwMode="auto">
              <a:xfrm flipV="1">
                <a:off x="2112" y="1344"/>
                <a:ext cx="0" cy="15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3" name="Text Box 11"/>
              <p:cNvSpPr txBox="1">
                <a:spLocks noChangeArrowheads="1"/>
              </p:cNvSpPr>
              <p:nvPr/>
            </p:nvSpPr>
            <p:spPr bwMode="auto">
              <a:xfrm>
                <a:off x="4224" y="2733"/>
                <a:ext cx="67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315404" name="Text Box 12"/>
              <p:cNvSpPr txBox="1">
                <a:spLocks noChangeArrowheads="1"/>
              </p:cNvSpPr>
              <p:nvPr/>
            </p:nvSpPr>
            <p:spPr bwMode="auto">
              <a:xfrm>
                <a:off x="879" y="3544"/>
                <a:ext cx="980"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CC0000"/>
                    </a:solidFill>
                  </a:rPr>
                  <a:t>Education</a:t>
                </a:r>
              </a:p>
            </p:txBody>
          </p:sp>
          <p:sp>
            <p:nvSpPr>
              <p:cNvPr id="315405" name="Text Box 13"/>
              <p:cNvSpPr txBox="1">
                <a:spLocks noChangeArrowheads="1"/>
              </p:cNvSpPr>
              <p:nvPr/>
            </p:nvSpPr>
            <p:spPr bwMode="auto">
              <a:xfrm>
                <a:off x="2208" y="1152"/>
                <a:ext cx="692" cy="25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grpSp>
      </p:grpSp>
      <p:grpSp>
        <p:nvGrpSpPr>
          <p:cNvPr id="315428" name="Group 36"/>
          <p:cNvGrpSpPr>
            <a:grpSpLocks/>
          </p:cNvGrpSpPr>
          <p:nvPr/>
        </p:nvGrpSpPr>
        <p:grpSpPr bwMode="auto">
          <a:xfrm>
            <a:off x="4648202" y="3146426"/>
            <a:ext cx="2765426" cy="2873375"/>
            <a:chOff x="1968" y="1694"/>
            <a:chExt cx="1742" cy="1810"/>
          </a:xfrm>
        </p:grpSpPr>
        <p:sp>
          <p:nvSpPr>
            <p:cNvPr id="315402" name="Line 10"/>
            <p:cNvSpPr>
              <a:spLocks noChangeShapeType="1"/>
            </p:cNvSpPr>
            <p:nvPr/>
          </p:nvSpPr>
          <p:spPr bwMode="auto">
            <a:xfrm flipV="1">
              <a:off x="2112" y="1949"/>
              <a:ext cx="1440" cy="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4" name="Text Box 22"/>
            <p:cNvSpPr txBox="1">
              <a:spLocks noChangeArrowheads="1"/>
            </p:cNvSpPr>
            <p:nvPr/>
          </p:nvSpPr>
          <p:spPr bwMode="auto">
            <a:xfrm>
              <a:off x="3435" y="1694"/>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4</a:t>
              </a:r>
              <a:endParaRPr lang="en-US" altLang="en-US" sz="2400" dirty="0"/>
            </a:p>
          </p:txBody>
        </p:sp>
        <p:sp>
          <p:nvSpPr>
            <p:cNvPr id="39" name="Line 10"/>
            <p:cNvSpPr>
              <a:spLocks noChangeShapeType="1"/>
            </p:cNvSpPr>
            <p:nvPr/>
          </p:nvSpPr>
          <p:spPr bwMode="auto">
            <a:xfrm flipH="1">
              <a:off x="1968" y="2880"/>
              <a:ext cx="144" cy="62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5423" name="Group 31"/>
          <p:cNvGrpSpPr>
            <a:grpSpLocks/>
          </p:cNvGrpSpPr>
          <p:nvPr/>
        </p:nvGrpSpPr>
        <p:grpSpPr bwMode="auto">
          <a:xfrm>
            <a:off x="4876802" y="2433639"/>
            <a:ext cx="2047876" cy="2595563"/>
            <a:chOff x="2112" y="1245"/>
            <a:chExt cx="1290" cy="1635"/>
          </a:xfrm>
        </p:grpSpPr>
        <p:sp>
          <p:nvSpPr>
            <p:cNvPr id="315399" name="Line 7"/>
            <p:cNvSpPr>
              <a:spLocks noChangeShapeType="1"/>
            </p:cNvSpPr>
            <p:nvPr/>
          </p:nvSpPr>
          <p:spPr bwMode="auto">
            <a:xfrm flipV="1">
              <a:off x="2112" y="1488"/>
              <a:ext cx="1032" cy="139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6" name="Text Box 14"/>
            <p:cNvSpPr txBox="1">
              <a:spLocks noChangeArrowheads="1"/>
            </p:cNvSpPr>
            <p:nvPr/>
          </p:nvSpPr>
          <p:spPr bwMode="auto">
            <a:xfrm>
              <a:off x="3127" y="1245"/>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2</a:t>
              </a:r>
              <a:endParaRPr lang="en-US" altLang="en-US" sz="2400" dirty="0"/>
            </a:p>
          </p:txBody>
        </p:sp>
      </p:grpSp>
      <p:grpSp>
        <p:nvGrpSpPr>
          <p:cNvPr id="315427" name="Group 35"/>
          <p:cNvGrpSpPr>
            <a:grpSpLocks/>
          </p:cNvGrpSpPr>
          <p:nvPr/>
        </p:nvGrpSpPr>
        <p:grpSpPr bwMode="auto">
          <a:xfrm>
            <a:off x="4648202" y="5029203"/>
            <a:ext cx="3194051" cy="1422401"/>
            <a:chOff x="1968" y="2880"/>
            <a:chExt cx="2012" cy="896"/>
          </a:xfrm>
        </p:grpSpPr>
        <p:sp>
          <p:nvSpPr>
            <p:cNvPr id="315401" name="Line 9"/>
            <p:cNvSpPr>
              <a:spLocks noChangeShapeType="1"/>
            </p:cNvSpPr>
            <p:nvPr/>
          </p:nvSpPr>
          <p:spPr bwMode="auto">
            <a:xfrm>
              <a:off x="2112" y="2880"/>
              <a:ext cx="1728" cy="57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6" name="Text Box 24"/>
            <p:cNvSpPr txBox="1">
              <a:spLocks noChangeArrowheads="1"/>
            </p:cNvSpPr>
            <p:nvPr/>
          </p:nvSpPr>
          <p:spPr bwMode="auto">
            <a:xfrm>
              <a:off x="3705" y="3485"/>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1</a:t>
              </a:r>
              <a:endParaRPr lang="en-US" altLang="en-US" sz="2400" dirty="0"/>
            </a:p>
          </p:txBody>
        </p:sp>
        <p:sp>
          <p:nvSpPr>
            <p:cNvPr id="40" name="Text Box 24"/>
            <p:cNvSpPr txBox="1">
              <a:spLocks noChangeArrowheads="1"/>
            </p:cNvSpPr>
            <p:nvPr/>
          </p:nvSpPr>
          <p:spPr bwMode="auto">
            <a:xfrm>
              <a:off x="1968" y="3456"/>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5</a:t>
              </a:r>
              <a:endParaRPr lang="en-US" altLang="en-US" sz="2400" dirty="0"/>
            </a:p>
          </p:txBody>
        </p:sp>
      </p:grpSp>
      <p:grpSp>
        <p:nvGrpSpPr>
          <p:cNvPr id="315425" name="Group 33"/>
          <p:cNvGrpSpPr>
            <a:grpSpLocks/>
          </p:cNvGrpSpPr>
          <p:nvPr/>
        </p:nvGrpSpPr>
        <p:grpSpPr bwMode="auto">
          <a:xfrm>
            <a:off x="3597279" y="3741740"/>
            <a:ext cx="1279527" cy="1287463"/>
            <a:chOff x="1306" y="2069"/>
            <a:chExt cx="806" cy="811"/>
          </a:xfrm>
        </p:grpSpPr>
        <p:sp>
          <p:nvSpPr>
            <p:cNvPr id="315400" name="Line 8"/>
            <p:cNvSpPr>
              <a:spLocks noChangeShapeType="1"/>
            </p:cNvSpPr>
            <p:nvPr/>
          </p:nvSpPr>
          <p:spPr bwMode="auto">
            <a:xfrm flipH="1" flipV="1">
              <a:off x="1584" y="2208"/>
              <a:ext cx="528" cy="67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9" name="Text Box 17"/>
            <p:cNvSpPr txBox="1">
              <a:spLocks noChangeArrowheads="1"/>
            </p:cNvSpPr>
            <p:nvPr/>
          </p:nvSpPr>
          <p:spPr bwMode="auto">
            <a:xfrm>
              <a:off x="1306" y="2069"/>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3</a:t>
              </a:r>
              <a:endParaRPr lang="en-US" altLang="en-US" sz="2400" dirty="0"/>
            </a:p>
          </p:txBody>
        </p:sp>
      </p:grpSp>
      <p:grpSp>
        <p:nvGrpSpPr>
          <p:cNvPr id="315434" name="Group 42"/>
          <p:cNvGrpSpPr>
            <a:grpSpLocks/>
          </p:cNvGrpSpPr>
          <p:nvPr/>
        </p:nvGrpSpPr>
        <p:grpSpPr bwMode="auto">
          <a:xfrm>
            <a:off x="4876800" y="5029200"/>
            <a:ext cx="2603500" cy="533400"/>
            <a:chOff x="2112" y="2880"/>
            <a:chExt cx="1640" cy="336"/>
          </a:xfrm>
        </p:grpSpPr>
        <p:sp>
          <p:nvSpPr>
            <p:cNvPr id="315431" name="Line 39"/>
            <p:cNvSpPr>
              <a:spLocks noChangeShapeType="1"/>
            </p:cNvSpPr>
            <p:nvPr/>
          </p:nvSpPr>
          <p:spPr bwMode="auto">
            <a:xfrm>
              <a:off x="2112" y="2880"/>
              <a:ext cx="1296" cy="336"/>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32" name="Rectangle 40"/>
            <p:cNvSpPr>
              <a:spLocks noChangeArrowheads="1"/>
            </p:cNvSpPr>
            <p:nvPr/>
          </p:nvSpPr>
          <p:spPr bwMode="auto">
            <a:xfrm>
              <a:off x="3216" y="2976"/>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Query</a:t>
              </a:r>
              <a:endParaRPr lang="en-US" altLang="en-US" b="1" baseline="-25000" dirty="0">
                <a:solidFill>
                  <a:srgbClr val="CC0000"/>
                </a:solidFill>
              </a:endParaRPr>
            </a:p>
          </p:txBody>
        </p:sp>
      </p:grpSp>
      <p:sp>
        <p:nvSpPr>
          <p:cNvPr id="315433" name="Oval 41"/>
          <p:cNvSpPr>
            <a:spLocks noChangeArrowheads="1"/>
          </p:cNvSpPr>
          <p:nvPr/>
        </p:nvSpPr>
        <p:spPr bwMode="auto">
          <a:xfrm>
            <a:off x="6019800" y="5181600"/>
            <a:ext cx="304800" cy="457200"/>
          </a:xfrm>
          <a:prstGeom prst="ellipse">
            <a:avLst/>
          </a:prstGeom>
          <a:noFill/>
          <a:ln w="25400">
            <a:solidFill>
              <a:srgbClr val="008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845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5434"/>
                                        </p:tgtEl>
                                        <p:attrNameLst>
                                          <p:attrName>style.visibility</p:attrName>
                                        </p:attrNameLst>
                                      </p:cBhvr>
                                      <p:to>
                                        <p:strVal val="visible"/>
                                      </p:to>
                                    </p:set>
                                    <p:animEffect transition="in" filter="wipe(left)">
                                      <p:cBhvr>
                                        <p:cTn id="7" dur="500"/>
                                        <p:tgtEl>
                                          <p:spTgt spid="3154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5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type="title"/>
          </p:nvPr>
        </p:nvSpPr>
        <p:spPr>
          <a:xfrm>
            <a:off x="1983317" y="465668"/>
            <a:ext cx="7886700" cy="928689"/>
          </a:xfrm>
        </p:spPr>
        <p:txBody>
          <a:bodyPr>
            <a:normAutofit/>
          </a:bodyPr>
          <a:lstStyle/>
          <a:p>
            <a:pPr eaLnBrk="1" hangingPunct="1"/>
            <a:r>
              <a:rPr lang="en-US" altLang="zh-TW" sz="3600" dirty="0">
                <a:ea typeface="新細明體" pitchFamily="2" charset="-120"/>
              </a:rPr>
              <a:t>8.3.5 What the VS model doesn’t say</a:t>
            </a:r>
          </a:p>
        </p:txBody>
      </p:sp>
      <p:sp>
        <p:nvSpPr>
          <p:cNvPr id="27652" name="Rectangle 6"/>
          <p:cNvSpPr>
            <a:spLocks noGrp="1" noChangeArrowheads="1"/>
          </p:cNvSpPr>
          <p:nvPr>
            <p:ph idx="1"/>
          </p:nvPr>
        </p:nvSpPr>
        <p:spPr/>
        <p:txBody>
          <a:bodyPr>
            <a:normAutofit/>
          </a:bodyPr>
          <a:lstStyle/>
          <a:p>
            <a:r>
              <a:rPr lang="en-US" altLang="en-US" sz="2800" dirty="0"/>
              <a:t>How to define/select the “basic concept”</a:t>
            </a:r>
          </a:p>
          <a:p>
            <a:pPr lvl="1"/>
            <a:r>
              <a:rPr lang="en-US" altLang="en-US" sz="2000" dirty="0"/>
              <a:t>Concepts are assumed to be </a:t>
            </a:r>
            <a:r>
              <a:rPr lang="en-US" altLang="en-US" sz="2000" u="sng" dirty="0"/>
              <a:t>orthogonal</a:t>
            </a:r>
          </a:p>
          <a:p>
            <a:r>
              <a:rPr lang="en-US" altLang="en-US" sz="2800" dirty="0"/>
              <a:t>How to assign weights</a:t>
            </a:r>
          </a:p>
          <a:p>
            <a:pPr lvl="1"/>
            <a:r>
              <a:rPr lang="en-US" altLang="en-US" sz="2000" dirty="0"/>
              <a:t>Weight in query indicates importance of the concept</a:t>
            </a:r>
          </a:p>
          <a:p>
            <a:pPr lvl="1"/>
            <a:r>
              <a:rPr lang="en-US" altLang="en-US" sz="2000" dirty="0"/>
              <a:t>Weight in doc indicates how well the concept characterizes the doc</a:t>
            </a:r>
          </a:p>
          <a:p>
            <a:r>
              <a:rPr lang="en-US" altLang="en-US" sz="2800" dirty="0"/>
              <a:t>How to define the similarity/distance measure</a:t>
            </a:r>
          </a:p>
          <a:p>
            <a:pPr eaLnBrk="1" hangingPunct="1">
              <a:buFontTx/>
              <a:buNone/>
            </a:pPr>
            <a:endParaRPr lang="zh-TW" altLang="en-US" sz="2800"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3514743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038350" y="575733"/>
            <a:ext cx="7886700" cy="784756"/>
          </a:xfrm>
        </p:spPr>
        <p:txBody>
          <a:bodyPr>
            <a:normAutofit/>
          </a:bodyPr>
          <a:lstStyle/>
          <a:p>
            <a:pPr eaLnBrk="1" hangingPunct="1"/>
            <a:r>
              <a:rPr lang="en-US" altLang="zh-TW" sz="3600" dirty="0">
                <a:ea typeface="新細明體" pitchFamily="2" charset="-120"/>
              </a:rPr>
              <a:t>8.3.6 Graphic Representation</a:t>
            </a:r>
          </a:p>
        </p:txBody>
      </p:sp>
      <p:sp>
        <p:nvSpPr>
          <p:cNvPr id="117763" name="Rectangle 3"/>
          <p:cNvSpPr>
            <a:spLocks noGrp="1" noChangeArrowheads="1"/>
          </p:cNvSpPr>
          <p:nvPr>
            <p:ph idx="1"/>
          </p:nvPr>
        </p:nvSpPr>
        <p:spPr>
          <a:xfrm>
            <a:off x="2286001" y="1454151"/>
            <a:ext cx="2519363" cy="1528763"/>
          </a:xfrm>
          <a:solidFill>
            <a:srgbClr val="CCFFCC"/>
          </a:solidFill>
        </p:spPr>
        <p:txBody>
          <a:bodyPr>
            <a:normAutofit lnSpcReduction="10000"/>
          </a:bodyPr>
          <a:lstStyle/>
          <a:p>
            <a:pPr eaLnBrk="1" hangingPunct="1">
              <a:buFontTx/>
              <a:buNone/>
            </a:pPr>
            <a:r>
              <a:rPr lang="en-US" altLang="zh-TW" sz="2000" dirty="0">
                <a:ea typeface="新細明體" pitchFamily="2" charset="-120"/>
              </a:rPr>
              <a:t>Example</a:t>
            </a:r>
            <a:r>
              <a:rPr lang="en-US" altLang="zh-TW" sz="2000" i="1" dirty="0">
                <a:ea typeface="新細明體" pitchFamily="2" charset="-120"/>
              </a:rPr>
              <a:t>:</a:t>
            </a:r>
          </a:p>
          <a:p>
            <a:pPr eaLnBrk="1" hangingPunct="1">
              <a:buFontTx/>
              <a:buNone/>
            </a:pPr>
            <a:r>
              <a:rPr lang="en-US" altLang="zh-TW" sz="2000" i="1" dirty="0">
                <a:ea typeface="新細明體" pitchFamily="2" charset="-120"/>
              </a:rPr>
              <a:t>D</a:t>
            </a:r>
            <a:r>
              <a:rPr lang="en-US" altLang="zh-TW" sz="2000" i="1" baseline="-25000" dirty="0">
                <a:ea typeface="新細明體" pitchFamily="2" charset="-120"/>
              </a:rPr>
              <a:t>1</a:t>
            </a:r>
            <a:r>
              <a:rPr lang="en-US" altLang="zh-TW" sz="2000" i="1" dirty="0">
                <a:ea typeface="新細明體" pitchFamily="2" charset="-120"/>
              </a:rPr>
              <a:t> = 2T</a:t>
            </a:r>
            <a:r>
              <a:rPr lang="en-US" altLang="zh-TW" sz="2000" i="1" baseline="-25000" dirty="0">
                <a:ea typeface="新細明體" pitchFamily="2" charset="-120"/>
              </a:rPr>
              <a:t>1</a:t>
            </a:r>
            <a:r>
              <a:rPr lang="en-US" altLang="zh-TW" sz="2000" i="1" dirty="0">
                <a:ea typeface="新細明體" pitchFamily="2" charset="-120"/>
              </a:rPr>
              <a:t> , 3T</a:t>
            </a:r>
            <a:r>
              <a:rPr lang="en-US" altLang="zh-TW" sz="2000" i="1" baseline="-25000" dirty="0">
                <a:ea typeface="新細明體" pitchFamily="2" charset="-120"/>
              </a:rPr>
              <a:t>2</a:t>
            </a:r>
            <a:r>
              <a:rPr lang="en-US" altLang="zh-TW" sz="2000" i="1" dirty="0">
                <a:ea typeface="新細明體" pitchFamily="2" charset="-120"/>
              </a:rPr>
              <a:t> , 5T</a:t>
            </a:r>
            <a:r>
              <a:rPr lang="en-US" altLang="zh-TW" sz="2000" i="1" baseline="-25000" dirty="0">
                <a:ea typeface="新細明體" pitchFamily="2" charset="-120"/>
              </a:rPr>
              <a:t>3</a:t>
            </a:r>
          </a:p>
          <a:p>
            <a:pPr eaLnBrk="1" hangingPunct="1">
              <a:buFontTx/>
              <a:buNone/>
            </a:pPr>
            <a:r>
              <a:rPr lang="en-US" altLang="zh-TW" sz="2000" i="1" dirty="0">
                <a:ea typeface="新細明體" pitchFamily="2" charset="-120"/>
              </a:rPr>
              <a:t>D</a:t>
            </a:r>
            <a:r>
              <a:rPr lang="en-US" altLang="zh-TW" sz="2000" i="1" baseline="-25000" dirty="0">
                <a:ea typeface="新細明體" pitchFamily="2" charset="-120"/>
              </a:rPr>
              <a:t>2</a:t>
            </a:r>
            <a:r>
              <a:rPr lang="en-US" altLang="zh-TW" sz="2000" i="1" dirty="0">
                <a:ea typeface="新細明體" pitchFamily="2" charset="-120"/>
              </a:rPr>
              <a:t> = 3T</a:t>
            </a:r>
            <a:r>
              <a:rPr lang="en-US" altLang="zh-TW" sz="2000" i="1" baseline="-25000" dirty="0">
                <a:ea typeface="新細明體" pitchFamily="2" charset="-120"/>
              </a:rPr>
              <a:t>1</a:t>
            </a:r>
            <a:r>
              <a:rPr lang="en-US" altLang="zh-TW" sz="2000" i="1" dirty="0">
                <a:ea typeface="新細明體" pitchFamily="2" charset="-120"/>
              </a:rPr>
              <a:t> , 7T</a:t>
            </a:r>
            <a:r>
              <a:rPr lang="en-US" altLang="zh-TW" sz="2000" i="1" baseline="-25000" dirty="0">
                <a:ea typeface="新細明體" pitchFamily="2" charset="-120"/>
              </a:rPr>
              <a:t>2</a:t>
            </a:r>
            <a:r>
              <a:rPr lang="en-US" altLang="zh-TW" sz="2000" i="1" dirty="0">
                <a:ea typeface="新細明體" pitchFamily="2" charset="-120"/>
              </a:rPr>
              <a:t> ,   T</a:t>
            </a:r>
            <a:r>
              <a:rPr lang="en-US" altLang="zh-TW" sz="2000" i="1" baseline="-25000" dirty="0">
                <a:ea typeface="新細明體" pitchFamily="2" charset="-120"/>
              </a:rPr>
              <a:t>3</a:t>
            </a:r>
          </a:p>
          <a:p>
            <a:pPr eaLnBrk="1" hangingPunct="1">
              <a:buFontTx/>
              <a:buNone/>
            </a:pPr>
            <a:r>
              <a:rPr lang="en-US" altLang="zh-TW" sz="2000" i="1" dirty="0">
                <a:ea typeface="新細明體" pitchFamily="2" charset="-120"/>
              </a:rPr>
              <a:t>Q = 0T</a:t>
            </a:r>
            <a:r>
              <a:rPr lang="en-US" altLang="zh-TW" sz="2000" i="1" baseline="-25000" dirty="0">
                <a:ea typeface="新細明體" pitchFamily="2" charset="-120"/>
              </a:rPr>
              <a:t>1</a:t>
            </a:r>
            <a:r>
              <a:rPr lang="en-US" altLang="zh-TW" sz="2000" i="1" dirty="0">
                <a:ea typeface="新細明體" pitchFamily="2" charset="-120"/>
              </a:rPr>
              <a:t> , 0T</a:t>
            </a:r>
            <a:r>
              <a:rPr lang="en-US" altLang="zh-TW" sz="2000" i="1" baseline="-25000" dirty="0">
                <a:ea typeface="新細明體" pitchFamily="2" charset="-120"/>
              </a:rPr>
              <a:t>2</a:t>
            </a:r>
            <a:r>
              <a:rPr lang="en-US" altLang="zh-TW" sz="2000" i="1" dirty="0">
                <a:ea typeface="新細明體" pitchFamily="2" charset="-120"/>
              </a:rPr>
              <a:t> ,  2T</a:t>
            </a:r>
            <a:r>
              <a:rPr lang="en-US" altLang="zh-TW" sz="2000" i="1" baseline="-25000" dirty="0">
                <a:ea typeface="新細明體" pitchFamily="2" charset="-120"/>
              </a:rPr>
              <a:t>3</a:t>
            </a:r>
          </a:p>
        </p:txBody>
      </p:sp>
      <p:sp>
        <p:nvSpPr>
          <p:cNvPr id="3" name="Slide Number Placeholder 2"/>
          <p:cNvSpPr>
            <a:spLocks noGrp="1"/>
          </p:cNvSpPr>
          <p:nvPr>
            <p:ph type="sldNum" sz="quarter" idx="12"/>
          </p:nvPr>
        </p:nvSpPr>
        <p:spPr/>
        <p:txBody>
          <a:bodyPr/>
          <a:lstStyle/>
          <a:p>
            <a:fld id="{1D5CD492-2BC6-F348-9965-EC1D86DF57A8}" type="slidenum">
              <a:rPr lang="en-US" smtClean="0"/>
              <a:t>32</a:t>
            </a:fld>
            <a:endParaRPr lang="en-US"/>
          </a:p>
        </p:txBody>
      </p:sp>
      <p:sp>
        <p:nvSpPr>
          <p:cNvPr id="28677" name="Line 4"/>
          <p:cNvSpPr>
            <a:spLocks noChangeShapeType="1"/>
          </p:cNvSpPr>
          <p:nvPr/>
        </p:nvSpPr>
        <p:spPr bwMode="auto">
          <a:xfrm>
            <a:off x="6003926" y="4419600"/>
            <a:ext cx="3597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s-ES_tradnl"/>
          </a:p>
        </p:txBody>
      </p:sp>
      <p:grpSp>
        <p:nvGrpSpPr>
          <p:cNvPr id="2" name="Group 33"/>
          <p:cNvGrpSpPr>
            <a:grpSpLocks/>
          </p:cNvGrpSpPr>
          <p:nvPr/>
        </p:nvGrpSpPr>
        <p:grpSpPr bwMode="auto">
          <a:xfrm>
            <a:off x="2590801" y="1828801"/>
            <a:ext cx="7042151" cy="4176713"/>
            <a:chOff x="816" y="1248"/>
            <a:chExt cx="4436" cy="2631"/>
          </a:xfrm>
        </p:grpSpPr>
        <p:sp>
          <p:nvSpPr>
            <p:cNvPr id="28680" name="Text Box 6"/>
            <p:cNvSpPr txBox="1">
              <a:spLocks noChangeArrowheads="1"/>
            </p:cNvSpPr>
            <p:nvPr/>
          </p:nvSpPr>
          <p:spPr bwMode="auto">
            <a:xfrm>
              <a:off x="3216" y="1257"/>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3</a:t>
              </a:r>
              <a:endParaRPr kumimoji="1" lang="en-US" altLang="zh-TW" sz="2000" i="0"/>
            </a:p>
          </p:txBody>
        </p:sp>
        <p:sp>
          <p:nvSpPr>
            <p:cNvPr id="28681" name="Line 7"/>
            <p:cNvSpPr>
              <a:spLocks noChangeShapeType="1"/>
            </p:cNvSpPr>
            <p:nvPr/>
          </p:nvSpPr>
          <p:spPr bwMode="auto">
            <a:xfrm>
              <a:off x="3143" y="2871"/>
              <a:ext cx="189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2" name="Line 8"/>
            <p:cNvSpPr>
              <a:spLocks noChangeShapeType="1"/>
            </p:cNvSpPr>
            <p:nvPr/>
          </p:nvSpPr>
          <p:spPr bwMode="auto">
            <a:xfrm flipH="1">
              <a:off x="1543" y="2869"/>
              <a:ext cx="1587" cy="10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s-ES_tradnl"/>
            </a:p>
          </p:txBody>
        </p:sp>
        <p:sp>
          <p:nvSpPr>
            <p:cNvPr id="28683" name="Line 9"/>
            <p:cNvSpPr>
              <a:spLocks noChangeShapeType="1"/>
            </p:cNvSpPr>
            <p:nvPr/>
          </p:nvSpPr>
          <p:spPr bwMode="auto">
            <a:xfrm flipV="1">
              <a:off x="3130" y="1248"/>
              <a:ext cx="0" cy="16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s-ES_tradnl"/>
            </a:p>
          </p:txBody>
        </p:sp>
        <p:sp>
          <p:nvSpPr>
            <p:cNvPr id="28684" name="Line 10"/>
            <p:cNvSpPr>
              <a:spLocks noChangeShapeType="1"/>
            </p:cNvSpPr>
            <p:nvPr/>
          </p:nvSpPr>
          <p:spPr bwMode="auto">
            <a:xfrm flipH="1">
              <a:off x="2784" y="2862"/>
              <a:ext cx="730" cy="4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5" name="Line 11"/>
            <p:cNvSpPr>
              <a:spLocks noChangeShapeType="1"/>
            </p:cNvSpPr>
            <p:nvPr/>
          </p:nvSpPr>
          <p:spPr bwMode="auto">
            <a:xfrm>
              <a:off x="2352" y="3360"/>
              <a:ext cx="475"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6" name="Line 12"/>
            <p:cNvSpPr>
              <a:spLocks noChangeShapeType="1"/>
            </p:cNvSpPr>
            <p:nvPr/>
          </p:nvSpPr>
          <p:spPr bwMode="auto">
            <a:xfrm flipV="1">
              <a:off x="2784" y="2112"/>
              <a:ext cx="0" cy="12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7" name="Line 13"/>
            <p:cNvSpPr>
              <a:spLocks noChangeShapeType="1"/>
            </p:cNvSpPr>
            <p:nvPr/>
          </p:nvSpPr>
          <p:spPr bwMode="auto">
            <a:xfrm flipH="1" flipV="1">
              <a:off x="2784" y="2016"/>
              <a:ext cx="346" cy="823"/>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8" name="Line 14"/>
            <p:cNvSpPr>
              <a:spLocks noChangeShapeType="1"/>
            </p:cNvSpPr>
            <p:nvPr/>
          </p:nvSpPr>
          <p:spPr bwMode="auto">
            <a:xfrm flipH="1">
              <a:off x="2371" y="2880"/>
              <a:ext cx="1339" cy="8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89" name="Line 15"/>
            <p:cNvSpPr>
              <a:spLocks noChangeShapeType="1"/>
            </p:cNvSpPr>
            <p:nvPr/>
          </p:nvSpPr>
          <p:spPr bwMode="auto">
            <a:xfrm flipH="1" flipV="1">
              <a:off x="1839" y="3701"/>
              <a:ext cx="558" cy="2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90" name="Line 16"/>
            <p:cNvSpPr>
              <a:spLocks noChangeShapeType="1"/>
            </p:cNvSpPr>
            <p:nvPr/>
          </p:nvSpPr>
          <p:spPr bwMode="auto">
            <a:xfrm flipV="1">
              <a:off x="2419" y="3504"/>
              <a:ext cx="0" cy="229"/>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spAutoFit/>
            </a:bodyPr>
            <a:lstStyle/>
            <a:p>
              <a:endParaRPr lang="es-ES_tradnl"/>
            </a:p>
          </p:txBody>
        </p:sp>
        <p:sp>
          <p:nvSpPr>
            <p:cNvPr id="28691" name="Line 17"/>
            <p:cNvSpPr>
              <a:spLocks noChangeShapeType="1"/>
            </p:cNvSpPr>
            <p:nvPr/>
          </p:nvSpPr>
          <p:spPr bwMode="auto">
            <a:xfrm flipH="1">
              <a:off x="2408" y="2858"/>
              <a:ext cx="710" cy="666"/>
            </a:xfrm>
            <a:prstGeom prst="line">
              <a:avLst/>
            </a:prstGeom>
            <a:noFill/>
            <a:ln w="57150">
              <a:solidFill>
                <a:srgbClr val="F83F24"/>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92" name="Line 18"/>
            <p:cNvSpPr>
              <a:spLocks noChangeShapeType="1"/>
            </p:cNvSpPr>
            <p:nvPr/>
          </p:nvSpPr>
          <p:spPr bwMode="auto">
            <a:xfrm flipV="1">
              <a:off x="3130" y="2496"/>
              <a:ext cx="0" cy="37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93" name="Text Box 19"/>
            <p:cNvSpPr txBox="1">
              <a:spLocks noChangeArrowheads="1"/>
            </p:cNvSpPr>
            <p:nvPr/>
          </p:nvSpPr>
          <p:spPr bwMode="auto">
            <a:xfrm>
              <a:off x="4992" y="2832"/>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1</a:t>
              </a:r>
              <a:endParaRPr kumimoji="1" lang="en-US" altLang="zh-TW" sz="2000" i="0"/>
            </a:p>
          </p:txBody>
        </p:sp>
        <p:sp>
          <p:nvSpPr>
            <p:cNvPr id="28694" name="Text Box 20"/>
            <p:cNvSpPr txBox="1">
              <a:spLocks noChangeArrowheads="1"/>
            </p:cNvSpPr>
            <p:nvPr/>
          </p:nvSpPr>
          <p:spPr bwMode="auto">
            <a:xfrm>
              <a:off x="1305" y="3597"/>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2</a:t>
              </a:r>
              <a:endParaRPr kumimoji="1" lang="en-US" altLang="zh-TW" sz="2000" i="0"/>
            </a:p>
          </p:txBody>
        </p:sp>
        <p:sp>
          <p:nvSpPr>
            <p:cNvPr id="28695" name="Text Box 21"/>
            <p:cNvSpPr txBox="1">
              <a:spLocks noChangeArrowheads="1"/>
            </p:cNvSpPr>
            <p:nvPr/>
          </p:nvSpPr>
          <p:spPr bwMode="auto">
            <a:xfrm>
              <a:off x="1248" y="2112"/>
              <a:ext cx="14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r>
                <a:rPr kumimoji="1" lang="en-US" altLang="zh-TW" sz="1800" dirty="0"/>
                <a:t>D</a:t>
              </a:r>
              <a:r>
                <a:rPr kumimoji="1" lang="en-US" altLang="zh-TW" sz="1800" baseline="-25000" dirty="0"/>
                <a:t>1</a:t>
              </a:r>
              <a:r>
                <a:rPr kumimoji="1" lang="en-US" altLang="zh-TW" sz="1800" dirty="0"/>
                <a:t> = (2T</a:t>
              </a:r>
              <a:r>
                <a:rPr kumimoji="1" lang="en-US" altLang="zh-TW" sz="1800" baseline="-25000" dirty="0"/>
                <a:t>1</a:t>
              </a:r>
              <a:r>
                <a:rPr kumimoji="1" lang="en-US" altLang="zh-TW" sz="1800" dirty="0"/>
                <a:t>, 3T</a:t>
              </a:r>
              <a:r>
                <a:rPr kumimoji="1" lang="en-US" altLang="zh-TW" sz="1800" baseline="-25000" dirty="0"/>
                <a:t>2</a:t>
              </a:r>
              <a:r>
                <a:rPr kumimoji="1" lang="en-US" altLang="zh-TW" sz="1800" dirty="0"/>
                <a:t> , 5T</a:t>
              </a:r>
              <a:r>
                <a:rPr kumimoji="1" lang="en-US" altLang="zh-TW" sz="1800" baseline="-25000" dirty="0"/>
                <a:t>3</a:t>
              </a:r>
              <a:r>
                <a:rPr kumimoji="1" lang="en-US" altLang="zh-TW" sz="1800" dirty="0"/>
                <a:t> )</a:t>
              </a:r>
              <a:endParaRPr kumimoji="1" lang="en-US" altLang="zh-TW" sz="1800" baseline="-25000" dirty="0"/>
            </a:p>
          </p:txBody>
        </p:sp>
        <p:sp>
          <p:nvSpPr>
            <p:cNvPr id="28696" name="Text Box 22"/>
            <p:cNvSpPr txBox="1">
              <a:spLocks noChangeArrowheads="1"/>
            </p:cNvSpPr>
            <p:nvPr/>
          </p:nvSpPr>
          <p:spPr bwMode="auto">
            <a:xfrm>
              <a:off x="816" y="3120"/>
              <a:ext cx="1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r>
                <a:rPr kumimoji="1" lang="en-US" altLang="zh-TW" sz="1800" dirty="0"/>
                <a:t>D</a:t>
              </a:r>
              <a:r>
                <a:rPr kumimoji="1" lang="en-US" altLang="zh-TW" sz="1800" baseline="-25000" dirty="0"/>
                <a:t>2 </a:t>
              </a:r>
              <a:r>
                <a:rPr kumimoji="1" lang="en-US" altLang="zh-TW" sz="1800" dirty="0"/>
                <a:t>= (3T</a:t>
              </a:r>
              <a:r>
                <a:rPr kumimoji="1" lang="en-US" altLang="zh-TW" sz="1800" baseline="-25000" dirty="0"/>
                <a:t>1</a:t>
              </a:r>
              <a:r>
                <a:rPr kumimoji="1" lang="en-US" altLang="zh-TW" sz="1800" dirty="0"/>
                <a:t> , 7T</a:t>
              </a:r>
              <a:r>
                <a:rPr kumimoji="1" lang="en-US" altLang="zh-TW" sz="1800" baseline="-25000" dirty="0"/>
                <a:t>2</a:t>
              </a:r>
              <a:r>
                <a:rPr kumimoji="1" lang="en-US" altLang="zh-TW" sz="1800" dirty="0"/>
                <a:t> ,  T</a:t>
              </a:r>
              <a:r>
                <a:rPr kumimoji="1" lang="en-US" altLang="zh-TW" sz="1800" baseline="-25000" dirty="0"/>
                <a:t>3</a:t>
              </a:r>
              <a:r>
                <a:rPr kumimoji="1" lang="en-US" altLang="zh-TW" sz="1800" dirty="0"/>
                <a:t> )</a:t>
              </a:r>
              <a:endParaRPr kumimoji="1" lang="en-US" altLang="zh-TW" sz="1800" baseline="-25000" dirty="0"/>
            </a:p>
          </p:txBody>
        </p:sp>
        <p:sp>
          <p:nvSpPr>
            <p:cNvPr id="28697" name="Text Box 23"/>
            <p:cNvSpPr txBox="1">
              <a:spLocks noChangeArrowheads="1"/>
            </p:cNvSpPr>
            <p:nvPr/>
          </p:nvSpPr>
          <p:spPr bwMode="auto">
            <a:xfrm>
              <a:off x="3168" y="2400"/>
              <a:ext cx="13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r>
                <a:rPr kumimoji="1" lang="en-US" altLang="zh-TW" sz="1800" dirty="0"/>
                <a:t>Q = (0T</a:t>
              </a:r>
              <a:r>
                <a:rPr kumimoji="1" lang="en-US" altLang="zh-TW" sz="1800" baseline="-25000" dirty="0"/>
                <a:t>1</a:t>
              </a:r>
              <a:r>
                <a:rPr kumimoji="1" lang="en-US" altLang="zh-TW" sz="1800" dirty="0"/>
                <a:t> , 0T</a:t>
              </a:r>
              <a:r>
                <a:rPr kumimoji="1" lang="en-US" altLang="zh-TW" sz="1800" baseline="-25000" dirty="0"/>
                <a:t>2</a:t>
              </a:r>
              <a:r>
                <a:rPr kumimoji="1" lang="en-US" altLang="zh-TW" sz="1800" dirty="0"/>
                <a:t> , 2T</a:t>
              </a:r>
              <a:r>
                <a:rPr kumimoji="1" lang="en-US" altLang="zh-TW" sz="1800" baseline="-25000" dirty="0"/>
                <a:t>3</a:t>
              </a:r>
              <a:r>
                <a:rPr kumimoji="1" lang="en-US" altLang="zh-TW" sz="1800" dirty="0"/>
                <a:t> )</a:t>
              </a:r>
              <a:endParaRPr kumimoji="1" lang="en-US" altLang="zh-TW" sz="1800" baseline="-25000" dirty="0"/>
            </a:p>
          </p:txBody>
        </p:sp>
        <p:sp>
          <p:nvSpPr>
            <p:cNvPr id="28698" name="Line 24"/>
            <p:cNvSpPr>
              <a:spLocks noChangeShapeType="1"/>
            </p:cNvSpPr>
            <p:nvPr/>
          </p:nvSpPr>
          <p:spPr bwMode="auto">
            <a:xfrm flipH="1">
              <a:off x="2784" y="1824"/>
              <a:ext cx="336" cy="21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28699" name="Freeform 26"/>
            <p:cNvSpPr>
              <a:spLocks/>
            </p:cNvSpPr>
            <p:nvPr/>
          </p:nvSpPr>
          <p:spPr bwMode="auto">
            <a:xfrm>
              <a:off x="2448" y="2016"/>
              <a:ext cx="288" cy="104"/>
            </a:xfrm>
            <a:custGeom>
              <a:avLst/>
              <a:gdLst>
                <a:gd name="T0" fmla="*/ 0 w 288"/>
                <a:gd name="T1" fmla="*/ 104 h 104"/>
                <a:gd name="T2" fmla="*/ 48 w 288"/>
                <a:gd name="T3" fmla="*/ 8 h 104"/>
                <a:gd name="T4" fmla="*/ 192 w 288"/>
                <a:gd name="T5" fmla="*/ 56 h 104"/>
                <a:gd name="T6" fmla="*/ 288 w 288"/>
                <a:gd name="T7" fmla="*/ 56 h 104"/>
                <a:gd name="T8" fmla="*/ 0 60000 65536"/>
                <a:gd name="T9" fmla="*/ 0 60000 65536"/>
                <a:gd name="T10" fmla="*/ 0 60000 65536"/>
                <a:gd name="T11" fmla="*/ 0 60000 65536"/>
                <a:gd name="T12" fmla="*/ 0 w 288"/>
                <a:gd name="T13" fmla="*/ 0 h 104"/>
                <a:gd name="T14" fmla="*/ 288 w 288"/>
                <a:gd name="T15" fmla="*/ 104 h 104"/>
              </a:gdLst>
              <a:ahLst/>
              <a:cxnLst>
                <a:cxn ang="T8">
                  <a:pos x="T0" y="T1"/>
                </a:cxn>
                <a:cxn ang="T9">
                  <a:pos x="T2" y="T3"/>
                </a:cxn>
                <a:cxn ang="T10">
                  <a:pos x="T4" y="T5"/>
                </a:cxn>
                <a:cxn ang="T11">
                  <a:pos x="T6" y="T7"/>
                </a:cxn>
              </a:cxnLst>
              <a:rect l="T12" t="T13" r="T14" b="T15"/>
              <a:pathLst>
                <a:path w="288" h="104">
                  <a:moveTo>
                    <a:pt x="0" y="104"/>
                  </a:moveTo>
                  <a:cubicBezTo>
                    <a:pt x="8" y="60"/>
                    <a:pt x="16" y="16"/>
                    <a:pt x="48" y="8"/>
                  </a:cubicBezTo>
                  <a:cubicBezTo>
                    <a:pt x="80" y="0"/>
                    <a:pt x="152" y="48"/>
                    <a:pt x="192" y="56"/>
                  </a:cubicBezTo>
                  <a:cubicBezTo>
                    <a:pt x="232" y="64"/>
                    <a:pt x="260" y="60"/>
                    <a:pt x="288" y="5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_tradnl"/>
            </a:p>
          </p:txBody>
        </p:sp>
        <p:sp>
          <p:nvSpPr>
            <p:cNvPr id="28700" name="Freeform 27"/>
            <p:cNvSpPr>
              <a:spLocks/>
            </p:cNvSpPr>
            <p:nvPr/>
          </p:nvSpPr>
          <p:spPr bwMode="auto">
            <a:xfrm>
              <a:off x="2116" y="3244"/>
              <a:ext cx="284" cy="212"/>
            </a:xfrm>
            <a:custGeom>
              <a:avLst/>
              <a:gdLst>
                <a:gd name="T0" fmla="*/ 0 w 284"/>
                <a:gd name="T1" fmla="*/ 13 h 212"/>
                <a:gd name="T2" fmla="*/ 139 w 284"/>
                <a:gd name="T3" fmla="*/ 33 h 212"/>
                <a:gd name="T4" fmla="*/ 284 w 284"/>
                <a:gd name="T5" fmla="*/ 212 h 212"/>
                <a:gd name="T6" fmla="*/ 0 60000 65536"/>
                <a:gd name="T7" fmla="*/ 0 60000 65536"/>
                <a:gd name="T8" fmla="*/ 0 60000 65536"/>
                <a:gd name="T9" fmla="*/ 0 w 284"/>
                <a:gd name="T10" fmla="*/ 0 h 212"/>
                <a:gd name="T11" fmla="*/ 284 w 284"/>
                <a:gd name="T12" fmla="*/ 212 h 212"/>
              </a:gdLst>
              <a:ahLst/>
              <a:cxnLst>
                <a:cxn ang="T6">
                  <a:pos x="T0" y="T1"/>
                </a:cxn>
                <a:cxn ang="T7">
                  <a:pos x="T2" y="T3"/>
                </a:cxn>
                <a:cxn ang="T8">
                  <a:pos x="T4" y="T5"/>
                </a:cxn>
              </a:cxnLst>
              <a:rect l="T9" t="T10" r="T11" b="T12"/>
              <a:pathLst>
                <a:path w="284" h="212">
                  <a:moveTo>
                    <a:pt x="0" y="13"/>
                  </a:moveTo>
                  <a:cubicBezTo>
                    <a:pt x="23" y="16"/>
                    <a:pt x="92" y="0"/>
                    <a:pt x="139" y="33"/>
                  </a:cubicBezTo>
                  <a:cubicBezTo>
                    <a:pt x="186" y="66"/>
                    <a:pt x="254" y="175"/>
                    <a:pt x="284" y="21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_tradnl"/>
            </a:p>
          </p:txBody>
        </p:sp>
        <p:sp>
          <p:nvSpPr>
            <p:cNvPr id="28701" name="Text Box 28"/>
            <p:cNvSpPr txBox="1">
              <a:spLocks noChangeArrowheads="1"/>
            </p:cNvSpPr>
            <p:nvPr/>
          </p:nvSpPr>
          <p:spPr bwMode="auto">
            <a:xfrm>
              <a:off x="1680" y="35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i="0">
                  <a:solidFill>
                    <a:schemeClr val="accent2"/>
                  </a:solidFill>
                </a:rPr>
                <a:t>7</a:t>
              </a:r>
              <a:endParaRPr kumimoji="1" lang="zh-TW" altLang="en-US" sz="2400" i="0"/>
            </a:p>
          </p:txBody>
        </p:sp>
        <p:sp>
          <p:nvSpPr>
            <p:cNvPr id="28702" name="Text Box 29"/>
            <p:cNvSpPr txBox="1">
              <a:spLocks noChangeArrowheads="1"/>
            </p:cNvSpPr>
            <p:nvPr/>
          </p:nvSpPr>
          <p:spPr bwMode="auto">
            <a:xfrm>
              <a:off x="3600"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i="0">
                  <a:solidFill>
                    <a:schemeClr val="accent2"/>
                  </a:solidFill>
                </a:rPr>
                <a:t>3</a:t>
              </a:r>
              <a:endParaRPr kumimoji="1" lang="zh-TW" altLang="en-US" sz="2400" i="0"/>
            </a:p>
          </p:txBody>
        </p:sp>
        <p:sp>
          <p:nvSpPr>
            <p:cNvPr id="28703" name="Text Box 30"/>
            <p:cNvSpPr txBox="1">
              <a:spLocks noChangeArrowheads="1"/>
            </p:cNvSpPr>
            <p:nvPr/>
          </p:nvSpPr>
          <p:spPr bwMode="auto">
            <a:xfrm>
              <a:off x="34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i="0">
                  <a:solidFill>
                    <a:schemeClr val="accent2"/>
                  </a:solidFill>
                </a:rPr>
                <a:t>2</a:t>
              </a:r>
              <a:endParaRPr kumimoji="1" lang="zh-TW" altLang="en-US" sz="2400" i="0"/>
            </a:p>
          </p:txBody>
        </p:sp>
        <p:sp>
          <p:nvSpPr>
            <p:cNvPr id="28704" name="Text Box 31"/>
            <p:cNvSpPr txBox="1">
              <a:spLocks noChangeArrowheads="1"/>
            </p:cNvSpPr>
            <p:nvPr/>
          </p:nvSpPr>
          <p:spPr bwMode="auto">
            <a:xfrm>
              <a:off x="3120" y="16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i="0">
                  <a:solidFill>
                    <a:schemeClr val="accent2"/>
                  </a:solidFill>
                </a:rPr>
                <a:t>5</a:t>
              </a:r>
              <a:endParaRPr kumimoji="1" lang="zh-TW" altLang="en-US" sz="2400" i="0"/>
            </a:p>
          </p:txBody>
        </p:sp>
      </p:grpSp>
      <p:sp>
        <p:nvSpPr>
          <p:cNvPr id="117792" name="Text Box 32"/>
          <p:cNvSpPr txBox="1">
            <a:spLocks noChangeArrowheads="1"/>
          </p:cNvSpPr>
          <p:nvPr/>
        </p:nvSpPr>
        <p:spPr bwMode="auto">
          <a:xfrm>
            <a:off x="6705600" y="4953001"/>
            <a:ext cx="3352800" cy="11906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913" indent="-188913"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buFontTx/>
              <a:buChar char="•"/>
            </a:pPr>
            <a:r>
              <a:rPr kumimoji="1" lang="en-US" altLang="zh-TW" sz="1800" i="0"/>
              <a:t>Is </a:t>
            </a:r>
            <a:r>
              <a:rPr kumimoji="1" lang="en-US" altLang="zh-TW" sz="1800"/>
              <a:t>D</a:t>
            </a:r>
            <a:r>
              <a:rPr kumimoji="1" lang="en-US" altLang="zh-TW" sz="1800" baseline="-25000"/>
              <a:t>1</a:t>
            </a:r>
            <a:r>
              <a:rPr kumimoji="1" lang="en-US" altLang="zh-TW" sz="1800" i="0"/>
              <a:t> or </a:t>
            </a:r>
            <a:r>
              <a:rPr kumimoji="1" lang="en-US" altLang="zh-TW" sz="1800"/>
              <a:t>D</a:t>
            </a:r>
            <a:r>
              <a:rPr kumimoji="1" lang="en-US" altLang="zh-TW" sz="1800" baseline="-25000"/>
              <a:t>2</a:t>
            </a:r>
            <a:r>
              <a:rPr kumimoji="1" lang="en-US" altLang="zh-TW" sz="1800" i="0"/>
              <a:t> more similar to Q?</a:t>
            </a:r>
          </a:p>
          <a:p>
            <a:pPr algn="l" eaLnBrk="1" hangingPunct="1">
              <a:buFontTx/>
              <a:buChar char="•"/>
            </a:pPr>
            <a:r>
              <a:rPr kumimoji="1" lang="en-US" altLang="zh-TW" sz="1800" i="0"/>
              <a:t>How to measure the degree of similarity? Distance? Angle? Projection?</a:t>
            </a:r>
          </a:p>
        </p:txBody>
      </p:sp>
    </p:spTree>
    <p:extLst>
      <p:ext uri="{BB962C8B-B14F-4D97-AF65-F5344CB8AC3E}">
        <p14:creationId xmlns:p14="http://schemas.microsoft.com/office/powerpoint/2010/main" val="2254477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7792"/>
                                        </p:tgtEl>
                                        <p:attrNameLst>
                                          <p:attrName>style.visibility</p:attrName>
                                        </p:attrNameLst>
                                      </p:cBhvr>
                                      <p:to>
                                        <p:strVal val="visible"/>
                                      </p:to>
                                    </p:set>
                                    <p:anim calcmode="lin" valueType="num">
                                      <p:cBhvr additive="base">
                                        <p:cTn id="7" dur="500" fill="hold"/>
                                        <p:tgtEl>
                                          <p:spTgt spid="117792"/>
                                        </p:tgtEl>
                                        <p:attrNameLst>
                                          <p:attrName>ppt_x</p:attrName>
                                        </p:attrNameLst>
                                      </p:cBhvr>
                                      <p:tavLst>
                                        <p:tav tm="0">
                                          <p:val>
                                            <p:strVal val="1+#ppt_w/2"/>
                                          </p:val>
                                        </p:tav>
                                        <p:tav tm="100000">
                                          <p:val>
                                            <p:strVal val="#ppt_x"/>
                                          </p:val>
                                        </p:tav>
                                      </p:tavLst>
                                    </p:anim>
                                    <p:anim calcmode="lin" valueType="num">
                                      <p:cBhvr additive="base">
                                        <p:cTn id="8" dur="500" fill="hold"/>
                                        <p:tgtEl>
                                          <p:spTgt spid="1177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952625" y="620712"/>
            <a:ext cx="7886700" cy="750889"/>
          </a:xfrm>
        </p:spPr>
        <p:txBody>
          <a:bodyPr>
            <a:normAutofit/>
          </a:bodyPr>
          <a:lstStyle/>
          <a:p>
            <a:pPr eaLnBrk="1" hangingPunct="1"/>
            <a:r>
              <a:rPr lang="en-US" altLang="zh-TW" sz="3600" dirty="0">
                <a:ea typeface="新細明體" pitchFamily="2" charset="-120"/>
              </a:rPr>
              <a:t>8.3.7 Document Collection</a:t>
            </a:r>
          </a:p>
        </p:txBody>
      </p:sp>
      <p:sp>
        <p:nvSpPr>
          <p:cNvPr id="29700" name="Rectangle 3"/>
          <p:cNvSpPr>
            <a:spLocks noGrp="1" noChangeArrowheads="1"/>
          </p:cNvSpPr>
          <p:nvPr>
            <p:ph idx="1"/>
          </p:nvPr>
        </p:nvSpPr>
        <p:spPr>
          <a:xfrm>
            <a:off x="2133601" y="1695450"/>
            <a:ext cx="7629525" cy="1809750"/>
          </a:xfrm>
        </p:spPr>
        <p:txBody>
          <a:bodyPr>
            <a:normAutofit fontScale="85000" lnSpcReduction="20000"/>
          </a:bodyPr>
          <a:lstStyle/>
          <a:p>
            <a:pPr marL="188913" indent="-188913">
              <a:buClr>
                <a:schemeClr val="tx1"/>
              </a:buClr>
            </a:pPr>
            <a:r>
              <a:rPr lang="en-US" altLang="zh-TW" dirty="0">
                <a:ea typeface="新細明體" pitchFamily="2" charset="-120"/>
              </a:rPr>
              <a:t>A collection of </a:t>
            </a:r>
            <a:r>
              <a:rPr lang="en-US" altLang="zh-TW" i="1" dirty="0">
                <a:ea typeface="新細明體" pitchFamily="2" charset="-120"/>
              </a:rPr>
              <a:t>n</a:t>
            </a:r>
            <a:r>
              <a:rPr lang="en-US" altLang="zh-TW" dirty="0">
                <a:ea typeface="新細明體" pitchFamily="2" charset="-120"/>
              </a:rPr>
              <a:t> documents can be represented in the vector space model by a term-document matrix.</a:t>
            </a:r>
          </a:p>
          <a:p>
            <a:pPr marL="188913" indent="-188913">
              <a:buClr>
                <a:schemeClr val="tx1"/>
              </a:buClr>
            </a:pPr>
            <a:r>
              <a:rPr lang="en-US" altLang="zh-TW" dirty="0">
                <a:ea typeface="新細明體" pitchFamily="2" charset="-120"/>
              </a:rPr>
              <a:t>An entry in the matrix corresponds to the </a:t>
            </a:r>
            <a:r>
              <a:rPr lang="en-US" altLang="zh-TW" dirty="0">
                <a:solidFill>
                  <a:srgbClr val="FF0000"/>
                </a:solidFill>
                <a:ea typeface="新細明體" pitchFamily="2" charset="-120"/>
              </a:rPr>
              <a:t>“weight” of a term in the document</a:t>
            </a:r>
            <a:r>
              <a:rPr lang="en-US" altLang="zh-TW" dirty="0">
                <a:ea typeface="新細明體" pitchFamily="2" charset="-120"/>
              </a:rPr>
              <a:t>; zero means the term has no significance in the document or it simply doesn’t exist in the document.</a:t>
            </a:r>
            <a:endParaRPr lang="en-US" altLang="zh-TW" i="1" baseline="-25000"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33</a:t>
            </a:fld>
            <a:endParaRPr lang="en-US"/>
          </a:p>
        </p:txBody>
      </p:sp>
      <p:grpSp>
        <p:nvGrpSpPr>
          <p:cNvPr id="29701" name="Group 8"/>
          <p:cNvGrpSpPr>
            <a:grpSpLocks/>
          </p:cNvGrpSpPr>
          <p:nvPr/>
        </p:nvGrpSpPr>
        <p:grpSpPr bwMode="auto">
          <a:xfrm>
            <a:off x="4419601" y="3505202"/>
            <a:ext cx="3397045" cy="2678113"/>
            <a:chOff x="1632" y="1776"/>
            <a:chExt cx="2073" cy="1687"/>
          </a:xfrm>
        </p:grpSpPr>
        <p:grpSp>
          <p:nvGrpSpPr>
            <p:cNvPr id="29702" name="Group 6"/>
            <p:cNvGrpSpPr>
              <a:grpSpLocks/>
            </p:cNvGrpSpPr>
            <p:nvPr/>
          </p:nvGrpSpPr>
          <p:grpSpPr bwMode="auto">
            <a:xfrm>
              <a:off x="1632" y="2409"/>
              <a:ext cx="2073" cy="303"/>
              <a:chOff x="1824" y="1929"/>
              <a:chExt cx="1975" cy="303"/>
            </a:xfrm>
          </p:grpSpPr>
          <p:sp>
            <p:nvSpPr>
              <p:cNvPr id="29704" name="AutoShape 4"/>
              <p:cNvSpPr>
                <a:spLocks/>
              </p:cNvSpPr>
              <p:nvPr/>
            </p:nvSpPr>
            <p:spPr bwMode="auto">
              <a:xfrm>
                <a:off x="1824" y="1936"/>
                <a:ext cx="143" cy="296"/>
              </a:xfrm>
              <a:prstGeom prst="leftBracket">
                <a:avLst>
                  <a:gd name="adj" fmla="val 91783"/>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endParaRPr lang="en-US" altLang="en-US"/>
              </a:p>
            </p:txBody>
          </p:sp>
          <p:sp>
            <p:nvSpPr>
              <p:cNvPr id="29705" name="AutoShape 5"/>
              <p:cNvSpPr>
                <a:spLocks/>
              </p:cNvSpPr>
              <p:nvPr/>
            </p:nvSpPr>
            <p:spPr bwMode="auto">
              <a:xfrm>
                <a:off x="3648" y="1929"/>
                <a:ext cx="151" cy="300"/>
              </a:xfrm>
              <a:prstGeom prst="rightBracket">
                <a:avLst>
                  <a:gd name="adj" fmla="val 14149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eaLnBrk="1" hangingPunct="1"/>
                <a:endParaRPr lang="en-US" altLang="en-US"/>
              </a:p>
            </p:txBody>
          </p:sp>
        </p:grpSp>
        <p:sp>
          <p:nvSpPr>
            <p:cNvPr id="29703" name="Text Box 7"/>
            <p:cNvSpPr txBox="1">
              <a:spLocks noChangeArrowheads="1"/>
            </p:cNvSpPr>
            <p:nvPr/>
          </p:nvSpPr>
          <p:spPr bwMode="auto">
            <a:xfrm>
              <a:off x="1732" y="1776"/>
              <a:ext cx="1946"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400" dirty="0"/>
                <a:t>        </a:t>
              </a:r>
              <a:r>
                <a:rPr kumimoji="1" lang="en-US" altLang="zh-TW" sz="2400" dirty="0">
                  <a:solidFill>
                    <a:srgbClr val="FF0000"/>
                  </a:solidFill>
                </a:rPr>
                <a:t>T</a:t>
              </a:r>
              <a:r>
                <a:rPr kumimoji="1" lang="en-US" altLang="zh-TW" sz="2400" baseline="-25000" dirty="0">
                  <a:solidFill>
                    <a:srgbClr val="FF0000"/>
                  </a:solidFill>
                </a:rPr>
                <a:t>1</a:t>
              </a:r>
              <a:r>
                <a:rPr kumimoji="1" lang="en-US" altLang="zh-TW" sz="2400" dirty="0">
                  <a:solidFill>
                    <a:srgbClr val="FF0000"/>
                  </a:solidFill>
                </a:rPr>
                <a:t>   T</a:t>
              </a:r>
              <a:r>
                <a:rPr kumimoji="1" lang="en-US" altLang="zh-TW" sz="2400" baseline="-25000" dirty="0">
                  <a:solidFill>
                    <a:srgbClr val="FF0000"/>
                  </a:solidFill>
                </a:rPr>
                <a:t>2</a:t>
              </a:r>
              <a:r>
                <a:rPr kumimoji="1" lang="en-US" altLang="zh-TW" sz="2400" dirty="0">
                  <a:solidFill>
                    <a:srgbClr val="FF0000"/>
                  </a:solidFill>
                </a:rPr>
                <a:t>    ….      T</a:t>
              </a:r>
              <a:r>
                <a:rPr kumimoji="1" lang="en-US" altLang="zh-TW" sz="2400" baseline="-25000" dirty="0">
                  <a:solidFill>
                    <a:srgbClr val="FF0000"/>
                  </a:solidFill>
                </a:rPr>
                <a:t>t</a:t>
              </a:r>
              <a:endParaRPr kumimoji="1" lang="en-US" altLang="zh-TW" sz="2400" dirty="0">
                <a:solidFill>
                  <a:srgbClr val="FF0000"/>
                </a:solidFill>
              </a:endParaRPr>
            </a:p>
            <a:p>
              <a:pPr algn="l" eaLnBrk="1" hangingPunct="1"/>
              <a:r>
                <a:rPr kumimoji="1" lang="en-US" altLang="zh-TW" sz="2400" dirty="0">
                  <a:solidFill>
                    <a:srgbClr val="FF0000"/>
                  </a:solidFill>
                </a:rPr>
                <a:t>D</a:t>
              </a:r>
              <a:r>
                <a:rPr kumimoji="1" lang="en-US" altLang="zh-TW" sz="2400" baseline="-25000" dirty="0">
                  <a:solidFill>
                    <a:srgbClr val="FF0000"/>
                  </a:solidFill>
                </a:rPr>
                <a:t>1</a:t>
              </a:r>
              <a:r>
                <a:rPr kumimoji="1" lang="en-US" altLang="zh-TW" sz="2400" dirty="0"/>
                <a:t>    w</a:t>
              </a:r>
              <a:r>
                <a:rPr kumimoji="1" lang="en-US" altLang="zh-TW" sz="2400" baseline="-25000" dirty="0"/>
                <a:t>11</a:t>
              </a:r>
              <a:r>
                <a:rPr kumimoji="1" lang="en-US" altLang="zh-TW" sz="2400" dirty="0"/>
                <a:t>  w</a:t>
              </a:r>
              <a:r>
                <a:rPr kumimoji="1" lang="en-US" altLang="zh-TW" sz="2400" baseline="-25000" dirty="0"/>
                <a:t>21</a:t>
              </a:r>
              <a:r>
                <a:rPr kumimoji="1" lang="en-US" altLang="zh-TW" sz="2400" dirty="0"/>
                <a:t>   …      w</a:t>
              </a:r>
              <a:r>
                <a:rPr kumimoji="1" lang="en-US" altLang="zh-TW" sz="2400" baseline="-25000" dirty="0"/>
                <a:t>t1</a:t>
              </a:r>
              <a:endParaRPr kumimoji="1" lang="en-US" altLang="zh-TW" sz="2400" dirty="0"/>
            </a:p>
            <a:p>
              <a:pPr algn="l" eaLnBrk="1" hangingPunct="1"/>
              <a:r>
                <a:rPr kumimoji="1" lang="en-US" altLang="zh-TW" sz="2400" dirty="0">
                  <a:solidFill>
                    <a:srgbClr val="FF0000"/>
                  </a:solidFill>
                </a:rPr>
                <a:t>D</a:t>
              </a:r>
              <a:r>
                <a:rPr kumimoji="1" lang="en-US" altLang="zh-TW" sz="2400" baseline="-25000" dirty="0">
                  <a:solidFill>
                    <a:srgbClr val="FF0000"/>
                  </a:solidFill>
                </a:rPr>
                <a:t>2</a:t>
              </a:r>
              <a:r>
                <a:rPr kumimoji="1" lang="en-US" altLang="zh-TW" sz="2400" baseline="-25000" dirty="0"/>
                <a:t> </a:t>
              </a:r>
              <a:r>
                <a:rPr kumimoji="1" lang="en-US" altLang="zh-TW" sz="2400" dirty="0"/>
                <a:t>   w</a:t>
              </a:r>
              <a:r>
                <a:rPr kumimoji="1" lang="en-US" altLang="zh-TW" sz="2400" baseline="-25000" dirty="0"/>
                <a:t>12</a:t>
              </a:r>
              <a:r>
                <a:rPr kumimoji="1" lang="en-US" altLang="zh-TW" sz="2400" dirty="0"/>
                <a:t>  w</a:t>
              </a:r>
              <a:r>
                <a:rPr kumimoji="1" lang="en-US" altLang="zh-TW" sz="2400" baseline="-25000" dirty="0"/>
                <a:t>22</a:t>
              </a:r>
              <a:r>
                <a:rPr kumimoji="1" lang="en-US" altLang="zh-TW" sz="2400" dirty="0"/>
                <a:t>   …      w</a:t>
              </a:r>
              <a:r>
                <a:rPr kumimoji="1" lang="en-US" altLang="zh-TW" sz="2400" baseline="-25000" dirty="0"/>
                <a:t>t2</a:t>
              </a:r>
              <a:endParaRPr kumimoji="1" lang="en-US" altLang="zh-TW" sz="2400" dirty="0"/>
            </a:p>
            <a:p>
              <a:pPr algn="l" eaLnBrk="1" hangingPunct="1"/>
              <a:r>
                <a:rPr kumimoji="1" lang="en-US" altLang="zh-TW" sz="2400" dirty="0"/>
                <a:t> </a:t>
              </a:r>
              <a:r>
                <a:rPr kumimoji="1" lang="en-US" altLang="zh-TW" sz="2400" i="0" dirty="0">
                  <a:solidFill>
                    <a:srgbClr val="FF0000"/>
                  </a:solidFill>
                </a:rPr>
                <a:t>:</a:t>
              </a:r>
              <a:r>
                <a:rPr kumimoji="1" lang="en-US" altLang="zh-TW" sz="2400" i="0" dirty="0"/>
                <a:t>       :      :               :</a:t>
              </a:r>
            </a:p>
            <a:p>
              <a:pPr algn="l" eaLnBrk="1" hangingPunct="1"/>
              <a:r>
                <a:rPr kumimoji="1" lang="en-US" altLang="zh-TW" sz="2400" i="0" dirty="0"/>
                <a:t> </a:t>
              </a:r>
              <a:r>
                <a:rPr kumimoji="1" lang="en-US" altLang="zh-TW" sz="2400" i="0" dirty="0">
                  <a:solidFill>
                    <a:srgbClr val="FF0000"/>
                  </a:solidFill>
                </a:rPr>
                <a:t>:</a:t>
              </a:r>
              <a:r>
                <a:rPr kumimoji="1" lang="en-US" altLang="zh-TW" sz="2400" i="0" dirty="0"/>
                <a:t>       :      :               :</a:t>
              </a:r>
              <a:endParaRPr kumimoji="1" lang="en-US" altLang="zh-TW" sz="2400" dirty="0"/>
            </a:p>
            <a:p>
              <a:pPr algn="l" eaLnBrk="1" hangingPunct="1"/>
              <a:r>
                <a:rPr kumimoji="1" lang="en-US" altLang="zh-TW" sz="2400" dirty="0" err="1">
                  <a:solidFill>
                    <a:srgbClr val="FF0000"/>
                  </a:solidFill>
                </a:rPr>
                <a:t>D</a:t>
              </a:r>
              <a:r>
                <a:rPr kumimoji="1" lang="en-US" altLang="zh-TW" sz="2400" baseline="-25000" dirty="0" err="1">
                  <a:solidFill>
                    <a:srgbClr val="FF0000"/>
                  </a:solidFill>
                </a:rPr>
                <a:t>n</a:t>
              </a:r>
              <a:r>
                <a:rPr kumimoji="1" lang="en-US" altLang="zh-TW" sz="2400" dirty="0"/>
                <a:t>    w</a:t>
              </a:r>
              <a:r>
                <a:rPr kumimoji="1" lang="en-US" altLang="zh-TW" sz="2400" baseline="-25000" dirty="0"/>
                <a:t>1n</a:t>
              </a:r>
              <a:r>
                <a:rPr kumimoji="1" lang="en-US" altLang="zh-TW" sz="2400" dirty="0"/>
                <a:t>  w</a:t>
              </a:r>
              <a:r>
                <a:rPr kumimoji="1" lang="en-US" altLang="zh-TW" sz="2400" baseline="-25000" dirty="0"/>
                <a:t>2n</a:t>
              </a:r>
              <a:r>
                <a:rPr kumimoji="1" lang="en-US" altLang="zh-TW" sz="2400" dirty="0"/>
                <a:t>   …      </a:t>
              </a:r>
              <a:r>
                <a:rPr kumimoji="1" lang="en-US" altLang="zh-TW" sz="2400" dirty="0" err="1"/>
                <a:t>w</a:t>
              </a:r>
              <a:r>
                <a:rPr kumimoji="1" lang="en-US" altLang="zh-TW" sz="2400" baseline="-25000" dirty="0" err="1"/>
                <a:t>tn</a:t>
              </a:r>
              <a:endParaRPr kumimoji="1" lang="en-US" altLang="zh-TW" sz="2400" baseline="-25000" dirty="0"/>
            </a:p>
            <a:p>
              <a:pPr algn="l" eaLnBrk="1" hangingPunct="1"/>
              <a:endParaRPr kumimoji="1" lang="zh-TW" altLang="en-US" sz="2400" i="0" dirty="0"/>
            </a:p>
          </p:txBody>
        </p:sp>
      </p:grpSp>
    </p:spTree>
    <p:extLst>
      <p:ext uri="{BB962C8B-B14F-4D97-AF65-F5344CB8AC3E}">
        <p14:creationId xmlns:p14="http://schemas.microsoft.com/office/powerpoint/2010/main" val="3726218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rmAutofit/>
          </a:bodyPr>
          <a:lstStyle/>
          <a:p>
            <a:r>
              <a:rPr lang="en-US" altLang="en-US" dirty="0"/>
              <a:t>8.3.8 How to assign weights?</a:t>
            </a:r>
          </a:p>
        </p:txBody>
      </p:sp>
      <p:sp>
        <p:nvSpPr>
          <p:cNvPr id="321539" name="Rectangle 3"/>
          <p:cNvSpPr>
            <a:spLocks noGrp="1" noChangeArrowheads="1"/>
          </p:cNvSpPr>
          <p:nvPr>
            <p:ph idx="1"/>
          </p:nvPr>
        </p:nvSpPr>
        <p:spPr/>
        <p:txBody>
          <a:bodyPr>
            <a:normAutofit/>
          </a:bodyPr>
          <a:lstStyle/>
          <a:p>
            <a:r>
              <a:rPr lang="en-US" altLang="en-US" sz="2800" u="sng" dirty="0"/>
              <a:t>Important</a:t>
            </a:r>
            <a:r>
              <a:rPr lang="en-US" altLang="en-US" sz="2800" dirty="0"/>
              <a:t>!</a:t>
            </a:r>
          </a:p>
          <a:p>
            <a:r>
              <a:rPr lang="en-US" altLang="en-US" sz="2800" dirty="0"/>
              <a:t>Why?</a:t>
            </a:r>
          </a:p>
          <a:p>
            <a:pPr lvl="1">
              <a:lnSpc>
                <a:spcPct val="90000"/>
              </a:lnSpc>
            </a:pPr>
            <a:r>
              <a:rPr lang="en-US" altLang="ja-JP" sz="2000" dirty="0">
                <a:ea typeface="ＭＳ Ｐゴシック" charset="-128"/>
              </a:rPr>
              <a:t>Query side: not all terms are equally important</a:t>
            </a:r>
          </a:p>
          <a:p>
            <a:pPr lvl="1">
              <a:lnSpc>
                <a:spcPct val="90000"/>
              </a:lnSpc>
            </a:pPr>
            <a:r>
              <a:rPr lang="en-US" altLang="ja-JP" sz="2000" dirty="0">
                <a:ea typeface="ＭＳ Ｐゴシック" charset="-128"/>
              </a:rPr>
              <a:t>Doc side: some terms carry more information about the content</a:t>
            </a:r>
          </a:p>
          <a:p>
            <a:r>
              <a:rPr lang="en-US" altLang="en-US" sz="2800" dirty="0"/>
              <a:t>How? </a:t>
            </a:r>
          </a:p>
          <a:p>
            <a:pPr lvl="1"/>
            <a:r>
              <a:rPr lang="en-US" altLang="en-US" sz="2000" dirty="0"/>
              <a:t>Two basic </a:t>
            </a:r>
            <a:r>
              <a:rPr lang="en-US" altLang="en-US" sz="2000" u="sng" dirty="0"/>
              <a:t>heuristics</a:t>
            </a:r>
          </a:p>
          <a:p>
            <a:pPr lvl="2"/>
            <a:r>
              <a:rPr lang="en-US" altLang="en-US" sz="1600" dirty="0"/>
              <a:t>TF (Term Frequency) = Within-doc-frequency</a:t>
            </a:r>
          </a:p>
          <a:p>
            <a:pPr lvl="2"/>
            <a:r>
              <a:rPr lang="en-US" altLang="en-US" sz="1600" dirty="0"/>
              <a:t>IDF (Inverse Document Frequency)</a:t>
            </a:r>
          </a:p>
        </p:txBody>
      </p:sp>
      <p:sp>
        <p:nvSpPr>
          <p:cNvPr id="4" name="Slide Number Placeholder 3"/>
          <p:cNvSpPr>
            <a:spLocks noGrp="1"/>
          </p:cNvSpPr>
          <p:nvPr>
            <p:ph type="sldNum" sz="quarter" idx="12"/>
          </p:nvPr>
        </p:nvSpPr>
        <p:spPr/>
        <p:txBody>
          <a:bodyPr/>
          <a:lstStyle/>
          <a:p>
            <a:fld id="{2A9F8BE9-47C8-4C45-B88F-68A848B0515F}" type="slidenum">
              <a:rPr lang="en-US" smtClean="0"/>
              <a:t>34</a:t>
            </a:fld>
            <a:endParaRPr lang="en-US"/>
          </a:p>
        </p:txBody>
      </p:sp>
    </p:spTree>
    <p:extLst>
      <p:ext uri="{BB962C8B-B14F-4D97-AF65-F5344CB8AC3E}">
        <p14:creationId xmlns:p14="http://schemas.microsoft.com/office/powerpoint/2010/main" val="52391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957917" y="524934"/>
            <a:ext cx="7886700" cy="869422"/>
          </a:xfrm>
        </p:spPr>
        <p:txBody>
          <a:bodyPr>
            <a:normAutofit/>
          </a:bodyPr>
          <a:lstStyle/>
          <a:p>
            <a:pPr eaLnBrk="1" hangingPunct="1"/>
            <a:r>
              <a:rPr lang="en-US" altLang="zh-TW" sz="3600" dirty="0">
                <a:ea typeface="新細明體" pitchFamily="2" charset="-120"/>
              </a:rPr>
              <a:t>8.3.9 Term Weights: Term Frequency</a:t>
            </a:r>
            <a:endParaRPr lang="en-US" altLang="zh-TW" sz="3600" dirty="0">
              <a:latin typeface="Courier New" pitchFamily="49" charset="0"/>
              <a:ea typeface="新細明體" pitchFamily="2" charset="-120"/>
            </a:endParaRPr>
          </a:p>
        </p:txBody>
      </p:sp>
      <p:sp>
        <p:nvSpPr>
          <p:cNvPr id="1029" name="Rectangle 3"/>
          <p:cNvSpPr>
            <a:spLocks noGrp="1" noChangeArrowheads="1"/>
          </p:cNvSpPr>
          <p:nvPr>
            <p:ph idx="1"/>
          </p:nvPr>
        </p:nvSpPr>
        <p:spPr>
          <a:xfrm>
            <a:off x="2218266" y="1784351"/>
            <a:ext cx="7696200" cy="4572000"/>
          </a:xfrm>
        </p:spPr>
        <p:txBody>
          <a:bodyPr>
            <a:normAutofit fontScale="85000" lnSpcReduction="20000"/>
          </a:bodyPr>
          <a:lstStyle/>
          <a:p>
            <a:pPr eaLnBrk="1" hangingPunct="1"/>
            <a:r>
              <a:rPr lang="en-US" altLang="zh-TW" dirty="0">
                <a:ea typeface="新細明體" pitchFamily="2" charset="-120"/>
              </a:rPr>
              <a:t>More frequent terms in a document are more important, i.e. more indicative of the topic.</a:t>
            </a:r>
          </a:p>
          <a:p>
            <a:pPr lvl="1" eaLnBrk="1" hangingPunct="1">
              <a:buFontTx/>
              <a:buNone/>
            </a:pPr>
            <a:r>
              <a:rPr lang="en-US" altLang="zh-TW" i="1" dirty="0">
                <a:ea typeface="新細明體" pitchFamily="2" charset="-120"/>
              </a:rPr>
              <a:t>        </a:t>
            </a:r>
            <a:r>
              <a:rPr lang="en-US" altLang="zh-TW" sz="2800" i="1" dirty="0" err="1">
                <a:ea typeface="新細明體" pitchFamily="2" charset="-120"/>
              </a:rPr>
              <a:t>f</a:t>
            </a:r>
            <a:r>
              <a:rPr lang="en-US" altLang="zh-TW" sz="2800" i="1" baseline="-25000" dirty="0" err="1">
                <a:ea typeface="新細明體" pitchFamily="2" charset="-120"/>
              </a:rPr>
              <a:t>ij</a:t>
            </a:r>
            <a:r>
              <a:rPr lang="en-US" altLang="zh-TW" sz="2800" i="1" baseline="-25000" dirty="0">
                <a:ea typeface="新細明體" pitchFamily="2" charset="-120"/>
              </a:rPr>
              <a:t> </a:t>
            </a:r>
            <a:r>
              <a:rPr lang="en-US" altLang="zh-TW" sz="2800" dirty="0">
                <a:ea typeface="新細明體" pitchFamily="2" charset="-120"/>
              </a:rPr>
              <a:t>= frequency of term </a:t>
            </a:r>
            <a:r>
              <a:rPr lang="en-US" altLang="zh-TW" sz="2800" i="1" dirty="0" err="1">
                <a:ea typeface="新細明體" pitchFamily="2" charset="-120"/>
              </a:rPr>
              <a:t>i</a:t>
            </a:r>
            <a:r>
              <a:rPr lang="en-US" altLang="zh-TW" sz="2800" dirty="0">
                <a:ea typeface="新細明體" pitchFamily="2" charset="-120"/>
              </a:rPr>
              <a:t> in document </a:t>
            </a:r>
            <a:r>
              <a:rPr lang="en-US" altLang="zh-TW" sz="2800" i="1" dirty="0">
                <a:ea typeface="新細明體" pitchFamily="2" charset="-120"/>
              </a:rPr>
              <a:t>j</a:t>
            </a:r>
            <a:r>
              <a:rPr lang="en-US" altLang="zh-TW" dirty="0">
                <a:ea typeface="新細明體" pitchFamily="2" charset="-120"/>
              </a:rPr>
              <a:t> </a:t>
            </a:r>
          </a:p>
          <a:p>
            <a:pPr lvl="1" eaLnBrk="1" hangingPunct="1">
              <a:buFontTx/>
              <a:buNone/>
            </a:pPr>
            <a:endParaRPr lang="en-US" altLang="zh-TW" dirty="0">
              <a:ea typeface="新細明體" pitchFamily="2" charset="-120"/>
            </a:endParaRPr>
          </a:p>
          <a:p>
            <a:r>
              <a:rPr lang="en-US" altLang="en-US" dirty="0"/>
              <a:t>Raw TF is inaccurate</a:t>
            </a:r>
          </a:p>
          <a:p>
            <a:pPr lvl="1"/>
            <a:r>
              <a:rPr lang="en-US" altLang="en-US" dirty="0"/>
              <a:t>Document length variation</a:t>
            </a:r>
          </a:p>
          <a:p>
            <a:pPr lvl="1"/>
            <a:r>
              <a:rPr lang="en-US" altLang="en-US" dirty="0"/>
              <a:t>“Repeated occurrences” are less informative than the “first occurrence”</a:t>
            </a:r>
          </a:p>
          <a:p>
            <a:pPr lvl="1"/>
            <a:r>
              <a:rPr lang="en-US" altLang="en-US" dirty="0"/>
              <a:t>Relevance does not increase proportionally with number of term occurrence</a:t>
            </a:r>
            <a:endParaRPr lang="en-US" altLang="zh-TW" dirty="0">
              <a:ea typeface="新細明體" pitchFamily="2" charset="-120"/>
            </a:endParaRPr>
          </a:p>
          <a:p>
            <a:pPr eaLnBrk="1" hangingPunct="1"/>
            <a:r>
              <a:rPr lang="en-US" altLang="zh-TW" dirty="0">
                <a:ea typeface="新細明體" pitchFamily="2" charset="-120"/>
              </a:rPr>
              <a:t>May want to normalize </a:t>
            </a:r>
            <a:r>
              <a:rPr lang="en-US" altLang="zh-TW" i="1" dirty="0">
                <a:ea typeface="新細明體" pitchFamily="2" charset="-120"/>
              </a:rPr>
              <a:t>term frequency</a:t>
            </a:r>
            <a:r>
              <a:rPr lang="en-US" altLang="zh-TW" dirty="0">
                <a:ea typeface="新細明體" pitchFamily="2" charset="-120"/>
              </a:rPr>
              <a:t> (</a:t>
            </a:r>
            <a:r>
              <a:rPr lang="en-US" altLang="zh-TW" i="1" dirty="0" err="1">
                <a:ea typeface="新細明體" pitchFamily="2" charset="-120"/>
              </a:rPr>
              <a:t>tf</a:t>
            </a:r>
            <a:r>
              <a:rPr lang="en-US" altLang="zh-TW" dirty="0">
                <a:ea typeface="新細明體" pitchFamily="2" charset="-120"/>
              </a:rPr>
              <a:t>)  by dividing by the frequency of the most common term in the document:</a:t>
            </a:r>
          </a:p>
          <a:p>
            <a:pPr lvl="1" eaLnBrk="1" hangingPunct="1">
              <a:buFontTx/>
              <a:buNone/>
            </a:pPr>
            <a:r>
              <a:rPr lang="en-US" altLang="zh-TW" i="1" dirty="0">
                <a:ea typeface="新細明體" pitchFamily="2" charset="-120"/>
              </a:rPr>
              <a:t>        </a:t>
            </a:r>
            <a:r>
              <a:rPr lang="en-US" altLang="zh-TW" sz="2800" i="1" dirty="0" err="1">
                <a:ea typeface="新細明體" pitchFamily="2" charset="-120"/>
              </a:rPr>
              <a:t>tf</a:t>
            </a:r>
            <a:r>
              <a:rPr lang="en-US" altLang="zh-TW" sz="2800" i="1" baseline="-25000" dirty="0" err="1">
                <a:ea typeface="新細明體" pitchFamily="2" charset="-120"/>
              </a:rPr>
              <a:t>ij</a:t>
            </a:r>
            <a:r>
              <a:rPr lang="en-US" altLang="zh-TW" sz="2800" i="1" baseline="-25000" dirty="0">
                <a:ea typeface="新細明體" pitchFamily="2" charset="-120"/>
              </a:rPr>
              <a:t> </a:t>
            </a:r>
            <a:r>
              <a:rPr lang="en-US" altLang="zh-TW" sz="2800" i="1" dirty="0">
                <a:ea typeface="新細明體" pitchFamily="2" charset="-120"/>
              </a:rPr>
              <a:t>=</a:t>
            </a:r>
            <a:r>
              <a:rPr lang="en-US" altLang="zh-TW" sz="2800" i="1" baseline="-25000" dirty="0">
                <a:ea typeface="新細明體" pitchFamily="2" charset="-120"/>
              </a:rPr>
              <a:t>  </a:t>
            </a:r>
            <a:r>
              <a:rPr lang="en-US" altLang="zh-TW" sz="2800" i="1" dirty="0" err="1">
                <a:ea typeface="新細明體" pitchFamily="2" charset="-120"/>
              </a:rPr>
              <a:t>f</a:t>
            </a:r>
            <a:r>
              <a:rPr lang="en-US" altLang="zh-TW" sz="2800" i="1" baseline="-25000" dirty="0" err="1">
                <a:ea typeface="新細明體" pitchFamily="2" charset="-120"/>
              </a:rPr>
              <a:t>ij</a:t>
            </a:r>
            <a:r>
              <a:rPr lang="en-US" altLang="zh-TW" sz="2800" i="1" baseline="-25000" dirty="0">
                <a:ea typeface="新細明體" pitchFamily="2" charset="-120"/>
              </a:rPr>
              <a:t>  </a:t>
            </a:r>
            <a:r>
              <a:rPr lang="en-US" altLang="zh-TW" sz="2800" i="1" dirty="0">
                <a:ea typeface="新細明體" pitchFamily="2" charset="-120"/>
                <a:sym typeface="Symbol" pitchFamily="18" charset="2"/>
              </a:rPr>
              <a:t>/ max</a:t>
            </a:r>
            <a:r>
              <a:rPr lang="en-US" altLang="zh-TW" sz="2800" i="1" baseline="-25000" dirty="0">
                <a:ea typeface="新細明體" pitchFamily="2" charset="-120"/>
                <a:sym typeface="Symbol" pitchFamily="18" charset="2"/>
              </a:rPr>
              <a:t>i</a:t>
            </a:r>
            <a:r>
              <a:rPr lang="en-US" altLang="zh-TW" sz="2800" dirty="0">
                <a:ea typeface="新細明體" pitchFamily="2" charset="-120"/>
                <a:sym typeface="Symbol" pitchFamily="18" charset="2"/>
              </a:rPr>
              <a:t>{</a:t>
            </a:r>
            <a:r>
              <a:rPr lang="en-US" altLang="zh-TW" sz="2800" i="1" dirty="0" err="1">
                <a:ea typeface="新細明體" pitchFamily="2" charset="-120"/>
                <a:sym typeface="Symbol" pitchFamily="18" charset="2"/>
              </a:rPr>
              <a:t>f</a:t>
            </a:r>
            <a:r>
              <a:rPr lang="en-US" altLang="zh-TW" sz="2800" i="1" baseline="-25000" dirty="0" err="1">
                <a:ea typeface="新細明體" pitchFamily="2" charset="-120"/>
              </a:rPr>
              <a:t>ij</a:t>
            </a:r>
            <a:r>
              <a:rPr lang="en-US" altLang="zh-TW" sz="2800" dirty="0">
                <a:ea typeface="新細明體" pitchFamily="2" charset="-120"/>
                <a:sym typeface="Symbol" pitchFamily="18" charset="2"/>
              </a:rPr>
              <a:t>}</a:t>
            </a:r>
            <a:endParaRPr lang="en-US" altLang="zh-TW" sz="2800" dirty="0">
              <a:ea typeface="新細明體" pitchFamily="2" charset="-120"/>
            </a:endParaRPr>
          </a:p>
          <a:p>
            <a:pPr eaLnBrk="1" hangingPunct="1">
              <a:buFontTx/>
              <a:buNone/>
            </a:pPr>
            <a:r>
              <a:rPr lang="en-US" altLang="zh-TW" i="1" dirty="0">
                <a:ea typeface="新細明體" pitchFamily="2" charset="-120"/>
              </a:rPr>
              <a:t>		</a:t>
            </a:r>
          </a:p>
        </p:txBody>
      </p:sp>
      <p:sp>
        <p:nvSpPr>
          <p:cNvPr id="2" name="Slide Number Placeholder 1"/>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308791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964266" y="532343"/>
            <a:ext cx="7924800" cy="873125"/>
          </a:xfrm>
        </p:spPr>
        <p:txBody>
          <a:bodyPr>
            <a:normAutofit fontScale="90000"/>
          </a:bodyPr>
          <a:lstStyle/>
          <a:p>
            <a:pPr eaLnBrk="1" hangingPunct="1"/>
            <a:r>
              <a:rPr lang="en-US" altLang="en-US" dirty="0"/>
              <a:t>8.3.10 Term Weights: </a:t>
            </a:r>
            <a:r>
              <a:rPr lang="en-US" altLang="en-US" sz="3200" dirty="0"/>
              <a:t>Inverse Document Frequency</a:t>
            </a:r>
          </a:p>
        </p:txBody>
      </p:sp>
      <mc:AlternateContent xmlns:mc="http://schemas.openxmlformats.org/markup-compatibility/2006" xmlns:a14="http://schemas.microsoft.com/office/drawing/2010/main">
        <mc:Choice Requires="a14">
          <p:sp>
            <p:nvSpPr>
              <p:cNvPr id="30724" name="Rectangle 3"/>
              <p:cNvSpPr>
                <a:spLocks noGrp="1" noChangeArrowheads="1"/>
              </p:cNvSpPr>
              <p:nvPr>
                <p:ph idx="1"/>
              </p:nvPr>
            </p:nvSpPr>
            <p:spPr/>
            <p:txBody>
              <a:bodyPr>
                <a:normAutofit lnSpcReduction="10000"/>
              </a:bodyPr>
              <a:lstStyle/>
              <a:p>
                <a:r>
                  <a:rPr lang="en-US" altLang="ja-JP" dirty="0">
                    <a:ea typeface="ＭＳ Ｐゴシック" charset="-128"/>
                  </a:rPr>
                  <a:t>Idea: a term is more discriminative if it occurs only in fewer documents</a:t>
                </a:r>
                <a:endParaRPr lang="en-US" altLang="zh-TW" dirty="0">
                  <a:ea typeface="新細明體" pitchFamily="2" charset="-120"/>
                </a:endParaRPr>
              </a:p>
              <a:p>
                <a:pPr eaLnBrk="1" hangingPunct="1"/>
                <a:r>
                  <a:rPr lang="en-US" altLang="zh-TW" dirty="0">
                    <a:ea typeface="新細明體" pitchFamily="2" charset="-120"/>
                  </a:rPr>
                  <a:t>Terms that appear in many </a:t>
                </a:r>
                <a:r>
                  <a:rPr lang="en-US" altLang="zh-TW" i="1" dirty="0">
                    <a:ea typeface="新細明體" pitchFamily="2" charset="-120"/>
                  </a:rPr>
                  <a:t>different </a:t>
                </a:r>
                <a:r>
                  <a:rPr lang="en-US" altLang="zh-TW" dirty="0">
                    <a:ea typeface="新細明體" pitchFamily="2" charset="-120"/>
                  </a:rPr>
                  <a:t>documents are </a:t>
                </a:r>
                <a:r>
                  <a:rPr lang="en-US" altLang="zh-TW" i="1" dirty="0">
                    <a:ea typeface="新細明體" pitchFamily="2" charset="-120"/>
                  </a:rPr>
                  <a:t>less</a:t>
                </a:r>
                <a:r>
                  <a:rPr lang="en-US" altLang="zh-TW" dirty="0">
                    <a:ea typeface="新細明體" pitchFamily="2" charset="-120"/>
                  </a:rPr>
                  <a:t> indicative of overall topic.</a:t>
                </a:r>
                <a:endParaRPr lang="en-US" altLang="zh-TW" i="1" dirty="0">
                  <a:ea typeface="新細明體" pitchFamily="2" charset="-120"/>
                </a:endParaRPr>
              </a:p>
              <a:p>
                <a:pPr lvl="1"/>
                <a:r>
                  <a:rPr lang="en-US" altLang="ja-JP" dirty="0">
                    <a:ea typeface="ＭＳ Ｐゴシック" charset="-128"/>
                  </a:rPr>
                  <a:t>Assign higher weights to the rare terms	</a:t>
                </a:r>
              </a:p>
              <a:p>
                <a:pPr lvl="1"/>
                <a:r>
                  <a:rPr lang="en-US" altLang="ja-JP" dirty="0">
                    <a:ea typeface="ＭＳ Ｐゴシック" charset="-128"/>
                  </a:rPr>
                  <a:t>Formula</a:t>
                </a:r>
              </a:p>
              <a:p>
                <a:pPr lvl="2"/>
                <a14:m>
                  <m:oMath xmlns:m="http://schemas.openxmlformats.org/officeDocument/2006/math">
                    <m:r>
                      <a:rPr lang="en-US" altLang="ja-JP" i="1" dirty="0">
                        <a:latin typeface="Cambria Math"/>
                        <a:ea typeface="ＭＳ Ｐゴシック" charset="-128"/>
                      </a:rPr>
                      <m:t>𝐼𝐷𝐹</m:t>
                    </m:r>
                    <m:d>
                      <m:dPr>
                        <m:ctrlPr>
                          <a:rPr lang="en-US" altLang="ja-JP" i="1" dirty="0">
                            <a:latin typeface="Cambria Math" panose="02040503050406030204" pitchFamily="18" charset="0"/>
                            <a:ea typeface="ＭＳ Ｐゴシック" charset="-128"/>
                          </a:rPr>
                        </m:ctrlPr>
                      </m:dPr>
                      <m:e>
                        <m:r>
                          <a:rPr lang="en-US" altLang="ja-JP" i="1" dirty="0">
                            <a:latin typeface="Cambria Math"/>
                            <a:ea typeface="ＭＳ Ｐゴシック" charset="-128"/>
                          </a:rPr>
                          <m:t>𝑡</m:t>
                        </m:r>
                      </m:e>
                    </m:d>
                    <m:r>
                      <a:rPr lang="en-US" altLang="ja-JP" i="1" dirty="0">
                        <a:latin typeface="Cambria Math"/>
                        <a:ea typeface="ＭＳ Ｐゴシック" charset="-128"/>
                      </a:rPr>
                      <m:t>=</m:t>
                    </m:r>
                    <m:r>
                      <m:rPr>
                        <m:sty m:val="p"/>
                      </m:rPr>
                      <a:rPr lang="en-US" altLang="ja-JP" dirty="0">
                        <a:latin typeface="Cambria Math"/>
                        <a:ea typeface="ＭＳ Ｐゴシック" charset="-128"/>
                      </a:rPr>
                      <m:t>log</m:t>
                    </m:r>
                    <m:r>
                      <a:rPr lang="en-US" altLang="ja-JP" i="1" dirty="0">
                        <a:latin typeface="Cambria Math"/>
                        <a:ea typeface="ＭＳ Ｐゴシック" charset="-128"/>
                      </a:rPr>
                      <m:t>⁡(</m:t>
                    </m:r>
                    <m:f>
                      <m:fPr>
                        <m:ctrlPr>
                          <a:rPr lang="en-US" altLang="ja-JP" i="1" dirty="0" smtClean="0">
                            <a:latin typeface="Cambria Math" panose="02040503050406030204" pitchFamily="18" charset="0"/>
                            <a:ea typeface="ＭＳ Ｐゴシック" charset="-128"/>
                          </a:rPr>
                        </m:ctrlPr>
                      </m:fPr>
                      <m:num>
                        <m:r>
                          <a:rPr lang="en-US" altLang="ja-JP" i="1" dirty="0">
                            <a:latin typeface="Cambria Math"/>
                            <a:ea typeface="ＭＳ Ｐゴシック" charset="-128"/>
                          </a:rPr>
                          <m:t>𝑁</m:t>
                        </m:r>
                      </m:num>
                      <m:den>
                        <m:r>
                          <a:rPr lang="en-US" altLang="ja-JP" i="1" dirty="0">
                            <a:latin typeface="Cambria Math"/>
                            <a:ea typeface="ＭＳ Ｐゴシック" charset="-128"/>
                          </a:rPr>
                          <m:t>𝑑𝑓</m:t>
                        </m:r>
                        <m:r>
                          <a:rPr lang="en-US" altLang="ja-JP" i="1" dirty="0">
                            <a:latin typeface="Cambria Math"/>
                            <a:ea typeface="ＭＳ Ｐゴシック" charset="-128"/>
                          </a:rPr>
                          <m:t>(</m:t>
                        </m:r>
                        <m:r>
                          <a:rPr lang="en-US" altLang="ja-JP" i="1" dirty="0">
                            <a:latin typeface="Cambria Math"/>
                            <a:ea typeface="ＭＳ Ｐゴシック" charset="-128"/>
                          </a:rPr>
                          <m:t>𝑡</m:t>
                        </m:r>
                        <m:r>
                          <a:rPr lang="en-US" altLang="ja-JP" i="1" dirty="0">
                            <a:latin typeface="Cambria Math"/>
                            <a:ea typeface="ＭＳ Ｐゴシック" charset="-128"/>
                          </a:rPr>
                          <m:t>)</m:t>
                        </m:r>
                      </m:den>
                    </m:f>
                    <m:r>
                      <a:rPr lang="en-US" altLang="ja-JP" i="1" dirty="0">
                        <a:latin typeface="Cambria Math"/>
                        <a:ea typeface="ＭＳ Ｐゴシック" charset="-128"/>
                      </a:rPr>
                      <m:t>)</m:t>
                    </m:r>
                  </m:oMath>
                </a14:m>
                <a:r>
                  <a:rPr lang="en-US" altLang="ja-JP" dirty="0">
                    <a:ea typeface="ＭＳ Ｐゴシック" charset="-128"/>
                  </a:rPr>
                  <a:t>	</a:t>
                </a:r>
              </a:p>
              <a:p>
                <a:pPr lvl="1"/>
                <a:r>
                  <a:rPr lang="en-US" altLang="en-US" dirty="0"/>
                  <a:t>A corpus-specific property</a:t>
                </a:r>
              </a:p>
              <a:p>
                <a:pPr lvl="2"/>
                <a:r>
                  <a:rPr lang="en-US" altLang="en-US" dirty="0"/>
                  <a:t>Independent of a single document</a:t>
                </a:r>
              </a:p>
              <a:p>
                <a:pPr eaLnBrk="1" hangingPunct="1"/>
                <a:r>
                  <a:rPr lang="en-US" altLang="zh-TW" dirty="0">
                    <a:ea typeface="新細明體" pitchFamily="2" charset="-120"/>
                  </a:rPr>
                  <a:t>An indication of a term’s </a:t>
                </a:r>
                <a:r>
                  <a:rPr lang="en-US" altLang="zh-TW" i="1" dirty="0">
                    <a:ea typeface="新細明體" pitchFamily="2" charset="-120"/>
                  </a:rPr>
                  <a:t>discrimination</a:t>
                </a:r>
                <a:r>
                  <a:rPr lang="en-US" altLang="zh-TW" dirty="0">
                    <a:ea typeface="新細明體" pitchFamily="2" charset="-120"/>
                  </a:rPr>
                  <a:t> power.</a:t>
                </a:r>
              </a:p>
              <a:p>
                <a:pPr eaLnBrk="1" hangingPunct="1"/>
                <a:r>
                  <a:rPr lang="en-US" altLang="zh-TW" dirty="0">
                    <a:ea typeface="新細明體" pitchFamily="2" charset="-120"/>
                  </a:rPr>
                  <a:t>Log used to dampen the effect of N relative to </a:t>
                </a:r>
                <a:r>
                  <a:rPr lang="en-US" altLang="zh-TW" i="1" dirty="0" err="1">
                    <a:ea typeface="新細明體" pitchFamily="2" charset="-120"/>
                  </a:rPr>
                  <a:t>df</a:t>
                </a:r>
                <a:r>
                  <a:rPr lang="en-US" altLang="zh-TW" dirty="0">
                    <a:ea typeface="新細明體" pitchFamily="2" charset="-120"/>
                  </a:rPr>
                  <a:t>.</a:t>
                </a:r>
              </a:p>
              <a:p>
                <a:pPr eaLnBrk="1" hangingPunct="1"/>
                <a:endParaRPr lang="en-US" altLang="en-US" dirty="0"/>
              </a:p>
            </p:txBody>
          </p:sp>
        </mc:Choice>
        <mc:Fallback xmlns="">
          <p:sp>
            <p:nvSpPr>
              <p:cNvPr id="30724" name="Rectangle 3"/>
              <p:cNvSpPr>
                <a:spLocks noGrp="1" noRot="1" noChangeAspect="1" noMove="1" noResize="1" noEditPoints="1" noAdjustHandles="1" noChangeArrowheads="1" noChangeShapeType="1" noTextEdit="1"/>
              </p:cNvSpPr>
              <p:nvPr>
                <p:ph idx="1"/>
              </p:nvPr>
            </p:nvSpPr>
            <p:spPr>
              <a:blipFill>
                <a:blip r:embed="rId3"/>
                <a:stretch>
                  <a:fillRect l="-1043" t="-3081" b="-392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1D5CD492-2BC6-F348-9965-EC1D86DF57A8}" type="slidenum">
              <a:rPr lang="en-US" smtClean="0"/>
              <a:t>36</a:t>
            </a:fld>
            <a:endParaRPr lang="en-US"/>
          </a:p>
        </p:txBody>
      </p:sp>
      <p:grpSp>
        <p:nvGrpSpPr>
          <p:cNvPr id="5" name="Group 4"/>
          <p:cNvGrpSpPr/>
          <p:nvPr/>
        </p:nvGrpSpPr>
        <p:grpSpPr>
          <a:xfrm>
            <a:off x="4478853" y="3488281"/>
            <a:ext cx="5243983" cy="465650"/>
            <a:chOff x="3557117" y="2819400"/>
            <a:chExt cx="5243983" cy="465650"/>
          </a:xfrm>
        </p:grpSpPr>
        <p:cxnSp>
          <p:nvCxnSpPr>
            <p:cNvPr id="6" name="Straight Arrow Connector 5"/>
            <p:cNvCxnSpPr/>
            <p:nvPr/>
          </p:nvCxnSpPr>
          <p:spPr>
            <a:xfrm flipH="1">
              <a:off x="3557117" y="3048000"/>
              <a:ext cx="1357783" cy="2370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14900" y="2819400"/>
              <a:ext cx="3886200" cy="381000"/>
            </a:xfrm>
            <a:prstGeom prst="rect">
              <a:avLst/>
            </a:prstGeom>
            <a:noFill/>
          </p:spPr>
          <p:txBody>
            <a:bodyPr wrap="square" rtlCol="0">
              <a:spAutoFit/>
            </a:bodyPr>
            <a:lstStyle/>
            <a:p>
              <a:r>
                <a:rPr lang="en-US" dirty="0"/>
                <a:t>Total number of docs in collection</a:t>
              </a:r>
            </a:p>
          </p:txBody>
        </p:sp>
      </p:grpSp>
      <p:grpSp>
        <p:nvGrpSpPr>
          <p:cNvPr id="8" name="Group 7"/>
          <p:cNvGrpSpPr/>
          <p:nvPr/>
        </p:nvGrpSpPr>
        <p:grpSpPr>
          <a:xfrm>
            <a:off x="4665108" y="4057497"/>
            <a:ext cx="5273929" cy="381000"/>
            <a:chOff x="3527171" y="4076700"/>
            <a:chExt cx="5273929" cy="381000"/>
          </a:xfrm>
        </p:grpSpPr>
        <mc:AlternateContent xmlns:mc="http://schemas.openxmlformats.org/markup-compatibility/2006" xmlns:a14="http://schemas.microsoft.com/office/drawing/2010/main">
          <mc:Choice Requires="a14">
            <p:sp>
              <p:nvSpPr>
                <p:cNvPr id="9" name="TextBox 8"/>
                <p:cNvSpPr txBox="1"/>
                <p:nvPr/>
              </p:nvSpPr>
              <p:spPr>
                <a:xfrm>
                  <a:off x="4914900" y="4076700"/>
                  <a:ext cx="3886200" cy="381000"/>
                </a:xfrm>
                <a:prstGeom prst="rect">
                  <a:avLst/>
                </a:prstGeom>
                <a:noFill/>
              </p:spPr>
              <p:txBody>
                <a:bodyPr wrap="square" rtlCol="0">
                  <a:spAutoFit/>
                </a:bodyPr>
                <a:lstStyle/>
                <a:p>
                  <a:r>
                    <a:rPr lang="en-US" dirty="0"/>
                    <a:t>Number of docs containing term </a:t>
                  </a:r>
                  <a14:m>
                    <m:oMath xmlns:m="http://schemas.openxmlformats.org/officeDocument/2006/math">
                      <m:r>
                        <a:rPr lang="en-US" i="1" dirty="0" smtClean="0">
                          <a:latin typeface="Cambria Math"/>
                        </a:rPr>
                        <m:t>𝑡</m:t>
                      </m:r>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14900" y="4076700"/>
                  <a:ext cx="3886200" cy="381000"/>
                </a:xfrm>
                <a:prstGeom prst="rect">
                  <a:avLst/>
                </a:prstGeom>
                <a:blipFill rotWithShape="1">
                  <a:blip r:embed="rId4"/>
                  <a:stretch>
                    <a:fillRect l="-1413" t="-8065" b="-22581"/>
                  </a:stretch>
                </a:blipFill>
              </p:spPr>
              <p:txBody>
                <a:bodyPr/>
                <a:lstStyle/>
                <a:p>
                  <a:r>
                    <a:rPr lang="en-US">
                      <a:noFill/>
                    </a:rPr>
                    <a:t> </a:t>
                  </a:r>
                </a:p>
              </p:txBody>
            </p:sp>
          </mc:Fallback>
        </mc:AlternateContent>
        <p:cxnSp>
          <p:nvCxnSpPr>
            <p:cNvPr id="10" name="Straight Arrow Connector 9"/>
            <p:cNvCxnSpPr/>
            <p:nvPr/>
          </p:nvCxnSpPr>
          <p:spPr>
            <a:xfrm flipH="1">
              <a:off x="3527171" y="4230624"/>
              <a:ext cx="138773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047049" y="3086955"/>
            <a:ext cx="4622614" cy="833128"/>
            <a:chOff x="3395150" y="2672072"/>
            <a:chExt cx="4622614" cy="833128"/>
          </a:xfrm>
        </p:grpSpPr>
        <p:cxnSp>
          <p:nvCxnSpPr>
            <p:cNvPr id="12" name="Straight Arrow Connector 11"/>
            <p:cNvCxnSpPr>
              <a:stCxn id="13" idx="1"/>
            </p:cNvCxnSpPr>
            <p:nvPr/>
          </p:nvCxnSpPr>
          <p:spPr>
            <a:xfrm flipH="1">
              <a:off x="3395150" y="2856738"/>
              <a:ext cx="1498414" cy="6484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93564" y="2672072"/>
              <a:ext cx="3124200" cy="369332"/>
            </a:xfrm>
            <a:prstGeom prst="rect">
              <a:avLst/>
            </a:prstGeom>
            <a:noFill/>
          </p:spPr>
          <p:txBody>
            <a:bodyPr wrap="square" rtlCol="0">
              <a:spAutoFit/>
            </a:bodyPr>
            <a:lstStyle/>
            <a:p>
              <a:r>
                <a:rPr lang="en-US" dirty="0"/>
                <a:t>Non-linear scaling</a:t>
              </a:r>
            </a:p>
          </p:txBody>
        </p:sp>
      </p:grpSp>
    </p:spTree>
    <p:extLst>
      <p:ext uri="{BB962C8B-B14F-4D97-AF65-F5344CB8AC3E}">
        <p14:creationId xmlns:p14="http://schemas.microsoft.com/office/powerpoint/2010/main" val="109787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8.3.11 Why document frequency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How about total term frequency?</a:t>
                </a:r>
              </a:p>
              <a:p>
                <a:pPr lvl="1"/>
                <a14:m>
                  <m:oMath xmlns:m="http://schemas.openxmlformats.org/officeDocument/2006/math">
                    <m:r>
                      <a:rPr lang="en-US" b="0" i="1" smtClean="0">
                        <a:latin typeface="Cambria Math" panose="02040503050406030204" pitchFamily="18" charset="0"/>
                      </a:rPr>
                      <m:t>𝑡𝑡𝑓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𝑑</m:t>
                        </m:r>
                      </m:sub>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e>
                    </m:nary>
                  </m:oMath>
                </a14:m>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Cannot recognize words frequently occurring in a subset of documents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4622"/>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2A9F8BE9-47C8-4C45-B88F-68A848B0515F}" type="slidenum">
              <a:rPr lang="en-US" smtClean="0"/>
              <a:t>37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24346038"/>
              </p:ext>
            </p:extLst>
          </p:nvPr>
        </p:nvGraphicFramePr>
        <p:xfrm>
          <a:off x="3780366" y="3680670"/>
          <a:ext cx="3949701" cy="1112520"/>
        </p:xfrm>
        <a:graphic>
          <a:graphicData uri="http://schemas.openxmlformats.org/drawingml/2006/table">
            <a:tbl>
              <a:tblPr firstRow="1" bandRow="1">
                <a:tableStyleId>{5940675A-B579-460E-94D1-54222C63F5DA}</a:tableStyleId>
              </a:tblPr>
              <a:tblGrid>
                <a:gridCol w="1316567">
                  <a:extLst>
                    <a:ext uri="{9D8B030D-6E8A-4147-A177-3AD203B41FA5}">
                      <a16:colId xmlns:a16="http://schemas.microsoft.com/office/drawing/2014/main" val="20000"/>
                    </a:ext>
                  </a:extLst>
                </a:gridCol>
                <a:gridCol w="1316567">
                  <a:extLst>
                    <a:ext uri="{9D8B030D-6E8A-4147-A177-3AD203B41FA5}">
                      <a16:colId xmlns:a16="http://schemas.microsoft.com/office/drawing/2014/main" val="20001"/>
                    </a:ext>
                  </a:extLst>
                </a:gridCol>
                <a:gridCol w="1316567">
                  <a:extLst>
                    <a:ext uri="{9D8B030D-6E8A-4147-A177-3AD203B41FA5}">
                      <a16:colId xmlns:a16="http://schemas.microsoft.com/office/drawing/2014/main" val="20002"/>
                    </a:ext>
                  </a:extLst>
                </a:gridCol>
              </a:tblGrid>
              <a:tr h="370840">
                <a:tc>
                  <a:txBody>
                    <a:bodyPr/>
                    <a:lstStyle/>
                    <a:p>
                      <a:r>
                        <a:rPr lang="en-US" dirty="0"/>
                        <a:t>Word</a:t>
                      </a:r>
                    </a:p>
                  </a:txBody>
                  <a:tcPr/>
                </a:tc>
                <a:tc>
                  <a:txBody>
                    <a:bodyPr/>
                    <a:lstStyle/>
                    <a:p>
                      <a:r>
                        <a:rPr lang="en-US" dirty="0" err="1"/>
                        <a:t>ttf</a:t>
                      </a:r>
                      <a:endParaRPr lang="en-US" dirty="0"/>
                    </a:p>
                  </a:txBody>
                  <a:tcPr/>
                </a:tc>
                <a:tc>
                  <a:txBody>
                    <a:bodyPr/>
                    <a:lstStyle/>
                    <a:p>
                      <a:r>
                        <a:rPr lang="en-US" dirty="0" err="1"/>
                        <a:t>df</a:t>
                      </a:r>
                      <a:endParaRPr lang="en-US" dirty="0"/>
                    </a:p>
                  </a:txBody>
                  <a:tcPr/>
                </a:tc>
                <a:extLst>
                  <a:ext uri="{0D108BD9-81ED-4DB2-BD59-A6C34878D82A}">
                    <a16:rowId xmlns:a16="http://schemas.microsoft.com/office/drawing/2014/main" val="10000"/>
                  </a:ext>
                </a:extLst>
              </a:tr>
              <a:tr h="370840">
                <a:tc>
                  <a:txBody>
                    <a:bodyPr/>
                    <a:lstStyle/>
                    <a:p>
                      <a:r>
                        <a:rPr lang="en-US"/>
                        <a:t>try</a:t>
                      </a:r>
                      <a:endParaRPr lang="en-US" dirty="0"/>
                    </a:p>
                  </a:txBody>
                  <a:tcPr/>
                </a:tc>
                <a:tc>
                  <a:txBody>
                    <a:bodyPr/>
                    <a:lstStyle/>
                    <a:p>
                      <a:r>
                        <a:rPr lang="en-US" dirty="0"/>
                        <a:t>10422</a:t>
                      </a:r>
                    </a:p>
                  </a:txBody>
                  <a:tcPr/>
                </a:tc>
                <a:tc>
                  <a:txBody>
                    <a:bodyPr/>
                    <a:lstStyle/>
                    <a:p>
                      <a:r>
                        <a:rPr lang="en-US" dirty="0"/>
                        <a:t>8760</a:t>
                      </a:r>
                    </a:p>
                  </a:txBody>
                  <a:tcPr/>
                </a:tc>
                <a:extLst>
                  <a:ext uri="{0D108BD9-81ED-4DB2-BD59-A6C34878D82A}">
                    <a16:rowId xmlns:a16="http://schemas.microsoft.com/office/drawing/2014/main" val="10001"/>
                  </a:ext>
                </a:extLst>
              </a:tr>
              <a:tr h="370840">
                <a:tc>
                  <a:txBody>
                    <a:bodyPr/>
                    <a:lstStyle/>
                    <a:p>
                      <a:r>
                        <a:rPr lang="en-US" dirty="0"/>
                        <a:t>insurance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10440</a:t>
                      </a:r>
                    </a:p>
                  </a:txBody>
                  <a:tcPr/>
                </a:tc>
                <a:tc>
                  <a:txBody>
                    <a:bodyPr/>
                    <a:lstStyle/>
                    <a:p>
                      <a:r>
                        <a:rPr lang="en-US" dirty="0"/>
                        <a:t>3997</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810000" y="2715665"/>
            <a:ext cx="4800600" cy="923330"/>
          </a:xfrm>
          <a:prstGeom prst="rect">
            <a:avLst/>
          </a:prstGeom>
          <a:noFill/>
        </p:spPr>
        <p:txBody>
          <a:bodyPr wrap="square" rtlCol="0">
            <a:spAutoFit/>
          </a:bodyPr>
          <a:lstStyle/>
          <a:p>
            <a:r>
              <a:rPr lang="en-US" dirty="0"/>
              <a:t>Table 1. Example total term frequency </a:t>
            </a:r>
            <a:r>
              <a:rPr lang="en-US" dirty="0" err="1"/>
              <a:t>v.s</a:t>
            </a:r>
            <a:r>
              <a:rPr lang="en-US" dirty="0"/>
              <a:t>. document frequency in Reuters-RCV1 collection.</a:t>
            </a:r>
          </a:p>
        </p:txBody>
      </p:sp>
    </p:spTree>
    <p:extLst>
      <p:ext uri="{BB962C8B-B14F-4D97-AF65-F5344CB8AC3E}">
        <p14:creationId xmlns:p14="http://schemas.microsoft.com/office/powerpoint/2010/main" val="15901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en-US" dirty="0"/>
              <a:t>8.3.12 TF-IDF weighting</a:t>
            </a:r>
          </a:p>
        </p:txBody>
      </p:sp>
      <mc:AlternateContent xmlns:mc="http://schemas.openxmlformats.org/markup-compatibility/2006" xmlns:a14="http://schemas.microsoft.com/office/drawing/2010/main">
        <mc:Choice Requires="a14">
          <p:sp>
            <p:nvSpPr>
              <p:cNvPr id="326659" name="Rectangle 3"/>
              <p:cNvSpPr>
                <a:spLocks noGrp="1" noChangeArrowheads="1"/>
              </p:cNvSpPr>
              <p:nvPr>
                <p:ph idx="1"/>
              </p:nvPr>
            </p:nvSpPr>
            <p:spPr/>
            <p:txBody>
              <a:bodyPr>
                <a:normAutofit lnSpcReduction="10000"/>
              </a:bodyPr>
              <a:lstStyle/>
              <a:p>
                <a:r>
                  <a:rPr lang="en-US" altLang="ja-JP" dirty="0">
                    <a:ea typeface="ＭＳ Ｐゴシック" charset="-128"/>
                  </a:rPr>
                  <a:t>Combining TF and IDF </a:t>
                </a:r>
                <a:endParaRPr lang="en-US" altLang="ja-JP" b="0" dirty="0">
                  <a:ea typeface="ＭＳ Ｐゴシック" charset="-128"/>
                </a:endParaRPr>
              </a:p>
              <a:p>
                <a:pPr lvl="1"/>
                <a:r>
                  <a:rPr lang="en-US" altLang="ja-JP" dirty="0">
                    <a:ea typeface="ＭＳ Ｐゴシック" charset="-128"/>
                  </a:rPr>
                  <a:t>Common in doc </a:t>
                </a:r>
                <a:r>
                  <a:rPr lang="en-US" altLang="ja-JP" dirty="0">
                    <a:ea typeface="ＭＳ Ｐゴシック" charset="-128"/>
                    <a:sym typeface="Wingdings" pitchFamily="2" charset="2"/>
                  </a:rPr>
                  <a:t></a:t>
                </a:r>
                <a:r>
                  <a:rPr lang="en-US" altLang="ja-JP" dirty="0">
                    <a:ea typeface="ＭＳ Ｐゴシック" charset="-128"/>
                  </a:rPr>
                  <a:t> high </a:t>
                </a:r>
                <a:r>
                  <a:rPr lang="en-US" altLang="ja-JP" dirty="0" err="1">
                    <a:ea typeface="ＭＳ Ｐゴシック" charset="-128"/>
                  </a:rPr>
                  <a:t>tf</a:t>
                </a:r>
                <a:r>
                  <a:rPr lang="en-US" altLang="ja-JP" dirty="0">
                    <a:ea typeface="ＭＳ Ｐゴシック" charset="-128"/>
                  </a:rPr>
                  <a:t> </a:t>
                </a:r>
                <a:r>
                  <a:rPr lang="en-US" altLang="ja-JP" dirty="0">
                    <a:ea typeface="ＭＳ Ｐゴシック" charset="-128"/>
                    <a:sym typeface="Wingdings" pitchFamily="2" charset="2"/>
                  </a:rPr>
                  <a:t> high weight</a:t>
                </a:r>
              </a:p>
              <a:p>
                <a:pPr lvl="1"/>
                <a:r>
                  <a:rPr lang="en-US" altLang="ja-JP" dirty="0">
                    <a:ea typeface="ＭＳ Ｐゴシック" charset="-128"/>
                  </a:rPr>
                  <a:t>Rare in collection</a:t>
                </a:r>
                <a:r>
                  <a:rPr lang="en-US" altLang="ja-JP" dirty="0">
                    <a:ea typeface="ＭＳ Ｐゴシック" charset="-128"/>
                    <a:sym typeface="Wingdings" pitchFamily="2" charset="2"/>
                  </a:rPr>
                  <a:t></a:t>
                </a:r>
                <a:r>
                  <a:rPr lang="en-US" altLang="ja-JP" dirty="0">
                    <a:ea typeface="ＭＳ Ｐゴシック" charset="-128"/>
                  </a:rPr>
                  <a:t> high </a:t>
                </a:r>
                <a:r>
                  <a:rPr lang="en-US" altLang="ja-JP" dirty="0" err="1">
                    <a:ea typeface="ＭＳ Ｐゴシック" charset="-128"/>
                  </a:rPr>
                  <a:t>idf</a:t>
                </a:r>
                <a:r>
                  <a:rPr lang="en-US" altLang="ja-JP" dirty="0">
                    <a:ea typeface="ＭＳ Ｐゴシック" charset="-128"/>
                    <a:sym typeface="Wingdings" pitchFamily="2" charset="2"/>
                  </a:rPr>
                  <a:t> high weight</a:t>
                </a:r>
              </a:p>
              <a:p>
                <a:pPr lvl="1"/>
                <a14:m>
                  <m:oMath xmlns:m="http://schemas.openxmlformats.org/officeDocument/2006/math">
                    <m:r>
                      <a:rPr lang="en-US" altLang="ja-JP" i="1" dirty="0" smtClean="0">
                        <a:latin typeface="Cambria Math" panose="02040503050406030204" pitchFamily="18" charset="0"/>
                        <a:ea typeface="ＭＳ Ｐゴシック" charset="-128"/>
                      </a:rPr>
                      <m:t>𝑤</m:t>
                    </m:r>
                    <m:d>
                      <m:dPr>
                        <m:ctrlPr>
                          <a:rPr lang="en-US" altLang="ja-JP" i="1" dirty="0" smtClean="0">
                            <a:latin typeface="Cambria Math" panose="02040503050406030204" pitchFamily="18" charset="0"/>
                            <a:ea typeface="ＭＳ Ｐゴシック" charset="-128"/>
                          </a:rPr>
                        </m:ctrlPr>
                      </m:dPr>
                      <m:e>
                        <m:r>
                          <a:rPr lang="en-US" altLang="ja-JP" i="1" dirty="0" err="1" smtClean="0">
                            <a:latin typeface="Cambria Math" panose="02040503050406030204" pitchFamily="18" charset="0"/>
                            <a:ea typeface="ＭＳ Ｐゴシック" charset="-128"/>
                          </a:rPr>
                          <m:t>𝑡</m:t>
                        </m:r>
                        <m:r>
                          <a:rPr lang="en-US" altLang="ja-JP" i="1" dirty="0" err="1" smtClean="0">
                            <a:latin typeface="Cambria Math" panose="02040503050406030204" pitchFamily="18" charset="0"/>
                            <a:ea typeface="ＭＳ Ｐゴシック" charset="-128"/>
                          </a:rPr>
                          <m:t>,</m:t>
                        </m:r>
                        <m:r>
                          <a:rPr lang="en-US" altLang="ja-JP" i="1" dirty="0" err="1" smtClean="0">
                            <a:latin typeface="Cambria Math" panose="02040503050406030204" pitchFamily="18" charset="0"/>
                            <a:ea typeface="ＭＳ Ｐゴシック" charset="-128"/>
                          </a:rPr>
                          <m:t>𝑑</m:t>
                        </m:r>
                      </m:e>
                    </m:d>
                    <m:r>
                      <a:rPr lang="en-US" altLang="ja-JP" i="1" dirty="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𝑇𝐹</m:t>
                    </m:r>
                    <m:d>
                      <m:dPr>
                        <m:ctrlPr>
                          <a:rPr lang="en-US" altLang="ja-JP" i="1" dirty="0">
                            <a:latin typeface="Cambria Math" panose="02040503050406030204" pitchFamily="18" charset="0"/>
                            <a:ea typeface="ＭＳ Ｐゴシック" charset="-128"/>
                          </a:rPr>
                        </m:ctrlPr>
                      </m:dPr>
                      <m:e>
                        <m:r>
                          <a:rPr lang="en-US" altLang="ja-JP" i="1" dirty="0" err="1">
                            <a:latin typeface="Cambria Math" panose="02040503050406030204" pitchFamily="18" charset="0"/>
                            <a:ea typeface="ＭＳ Ｐゴシック" charset="-128"/>
                          </a:rPr>
                          <m:t>𝑡</m:t>
                        </m:r>
                        <m:r>
                          <a:rPr lang="en-US" altLang="ja-JP" i="1" dirty="0" err="1">
                            <a:latin typeface="Cambria Math" panose="02040503050406030204" pitchFamily="18" charset="0"/>
                            <a:ea typeface="ＭＳ Ｐゴシック" charset="-128"/>
                          </a:rPr>
                          <m:t>,</m:t>
                        </m:r>
                        <m:r>
                          <a:rPr lang="en-US" altLang="ja-JP" i="1" dirty="0" err="1">
                            <a:latin typeface="Cambria Math" panose="02040503050406030204" pitchFamily="18" charset="0"/>
                            <a:ea typeface="ＭＳ Ｐゴシック" charset="-128"/>
                          </a:rPr>
                          <m:t>𝑑</m:t>
                        </m:r>
                      </m:e>
                    </m:d>
                    <m:r>
                      <a:rPr lang="en-US" altLang="ja-JP" b="0" i="1" dirty="0" smtClean="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𝐼𝐷𝐹</m:t>
                    </m:r>
                    <m:r>
                      <a:rPr lang="en-US" altLang="ja-JP" i="1" dirty="0">
                        <a:latin typeface="Cambria Math" panose="02040503050406030204" pitchFamily="18" charset="0"/>
                        <a:ea typeface="ＭＳ Ｐゴシック" charset="-128"/>
                      </a:rPr>
                      <m:t>(</m:t>
                    </m:r>
                    <m:r>
                      <a:rPr lang="en-US" altLang="ja-JP" i="1" dirty="0">
                        <a:latin typeface="Cambria Math" panose="02040503050406030204" pitchFamily="18" charset="0"/>
                        <a:ea typeface="ＭＳ Ｐゴシック" charset="-128"/>
                      </a:rPr>
                      <m:t>𝑡</m:t>
                    </m:r>
                    <m:r>
                      <a:rPr lang="en-US" altLang="ja-JP" i="1" dirty="0">
                        <a:latin typeface="Cambria Math" panose="02040503050406030204" pitchFamily="18" charset="0"/>
                        <a:ea typeface="ＭＳ Ｐゴシック" charset="-128"/>
                      </a:rPr>
                      <m:t>)</m:t>
                    </m:r>
                  </m:oMath>
                </a14:m>
                <a:endParaRPr lang="en-US" altLang="ja-JP" dirty="0">
                  <a:ea typeface="ＭＳ Ｐゴシック" charset="-128"/>
                </a:endParaRPr>
              </a:p>
              <a:p>
                <a:r>
                  <a:rPr lang="en-US" altLang="zh-TW" dirty="0">
                    <a:ea typeface="新細明體" pitchFamily="2" charset="-120"/>
                  </a:rPr>
                  <a:t>A typical combined term importance indicator is </a:t>
                </a:r>
                <a:r>
                  <a:rPr lang="en-US" altLang="zh-TW" i="1" dirty="0" err="1">
                    <a:ea typeface="新細明體" pitchFamily="2" charset="-120"/>
                  </a:rPr>
                  <a:t>tf-idf</a:t>
                </a:r>
                <a:r>
                  <a:rPr lang="en-US" altLang="zh-TW" i="1" dirty="0">
                    <a:ea typeface="新細明體" pitchFamily="2" charset="-120"/>
                  </a:rPr>
                  <a:t> weighting</a:t>
                </a:r>
                <a:r>
                  <a:rPr lang="en-US" altLang="zh-TW" dirty="0">
                    <a:ea typeface="新細明體" pitchFamily="2" charset="-120"/>
                  </a:rPr>
                  <a:t>:</a:t>
                </a:r>
              </a:p>
              <a:p>
                <a:pPr algn="ctr">
                  <a:buNone/>
                </a:pPr>
                <a:r>
                  <a:rPr lang="en-US" altLang="zh-TW" i="1" dirty="0" err="1">
                    <a:solidFill>
                      <a:srgbClr val="000099"/>
                    </a:solidFill>
                    <a:ea typeface="新細明體" pitchFamily="2" charset="-120"/>
                  </a:rPr>
                  <a:t>w</a:t>
                </a:r>
                <a:r>
                  <a:rPr lang="en-US" altLang="zh-TW" i="1" baseline="-25000" dirty="0" err="1">
                    <a:solidFill>
                      <a:srgbClr val="000099"/>
                    </a:solidFill>
                    <a:ea typeface="新細明體" pitchFamily="2" charset="-120"/>
                  </a:rPr>
                  <a:t>ij</a:t>
                </a:r>
                <a:r>
                  <a:rPr lang="en-US" altLang="zh-TW" i="1" dirty="0">
                    <a:solidFill>
                      <a:srgbClr val="000099"/>
                    </a:solidFill>
                    <a:ea typeface="新細明體" pitchFamily="2" charset="-120"/>
                  </a:rPr>
                  <a:t> =  </a:t>
                </a:r>
                <a:r>
                  <a:rPr lang="en-US" altLang="zh-TW" i="1" dirty="0" err="1">
                    <a:solidFill>
                      <a:srgbClr val="000099"/>
                    </a:solidFill>
                    <a:ea typeface="新細明體" pitchFamily="2" charset="-120"/>
                  </a:rPr>
                  <a:t>tf</a:t>
                </a:r>
                <a:r>
                  <a:rPr lang="en-US" altLang="zh-TW" i="1" baseline="-25000" dirty="0" err="1">
                    <a:solidFill>
                      <a:srgbClr val="000099"/>
                    </a:solidFill>
                    <a:ea typeface="新細明體" pitchFamily="2" charset="-120"/>
                  </a:rPr>
                  <a:t>ij</a:t>
                </a:r>
                <a:r>
                  <a:rPr lang="en-US" altLang="zh-TW" i="1" dirty="0">
                    <a:solidFill>
                      <a:srgbClr val="000099"/>
                    </a:solidFill>
                    <a:ea typeface="新細明體" pitchFamily="2" charset="-120"/>
                  </a:rPr>
                  <a:t> </a:t>
                </a:r>
                <a:r>
                  <a:rPr lang="en-US" altLang="zh-TW" i="1" dirty="0" err="1">
                    <a:solidFill>
                      <a:srgbClr val="000099"/>
                    </a:solidFill>
                    <a:ea typeface="新細明體" pitchFamily="2" charset="-120"/>
                  </a:rPr>
                  <a:t>idf</a:t>
                </a:r>
                <a:r>
                  <a:rPr lang="en-US" altLang="zh-TW" i="1" baseline="-25000" dirty="0" err="1">
                    <a:solidFill>
                      <a:srgbClr val="000099"/>
                    </a:solidFill>
                    <a:ea typeface="新細明體" pitchFamily="2" charset="-120"/>
                  </a:rPr>
                  <a:t>i</a:t>
                </a:r>
                <a:r>
                  <a:rPr lang="en-US" altLang="zh-TW" i="1" baseline="-25000" dirty="0">
                    <a:solidFill>
                      <a:srgbClr val="000099"/>
                    </a:solidFill>
                    <a:ea typeface="新細明體" pitchFamily="2" charset="-120"/>
                  </a:rPr>
                  <a:t>  </a:t>
                </a:r>
                <a:r>
                  <a:rPr lang="en-US" altLang="zh-TW" i="1" dirty="0">
                    <a:solidFill>
                      <a:srgbClr val="000099"/>
                    </a:solidFill>
                    <a:ea typeface="新細明體" pitchFamily="2" charset="-120"/>
                  </a:rPr>
                  <a:t>=  </a:t>
                </a:r>
                <a:r>
                  <a:rPr lang="en-US" altLang="zh-TW" i="1" dirty="0" err="1">
                    <a:solidFill>
                      <a:srgbClr val="000099"/>
                    </a:solidFill>
                    <a:ea typeface="新細明體" pitchFamily="2" charset="-120"/>
                  </a:rPr>
                  <a:t>tf</a:t>
                </a:r>
                <a:r>
                  <a:rPr lang="en-US" altLang="zh-TW" i="1" baseline="-25000" dirty="0" err="1">
                    <a:solidFill>
                      <a:srgbClr val="000099"/>
                    </a:solidFill>
                    <a:ea typeface="新細明體" pitchFamily="2" charset="-120"/>
                  </a:rPr>
                  <a:t>ij</a:t>
                </a:r>
                <a:r>
                  <a:rPr lang="en-US" altLang="zh-TW" i="1" dirty="0">
                    <a:solidFill>
                      <a:srgbClr val="000099"/>
                    </a:solidFill>
                    <a:ea typeface="新細明體" pitchFamily="2" charset="-120"/>
                  </a:rPr>
                  <a:t> </a:t>
                </a:r>
                <a:r>
                  <a:rPr lang="en-US" altLang="zh-TW" dirty="0">
                    <a:solidFill>
                      <a:srgbClr val="000099"/>
                    </a:solidFill>
                    <a:ea typeface="新細明體" pitchFamily="2" charset="-120"/>
                  </a:rPr>
                  <a:t>log</a:t>
                </a:r>
                <a:r>
                  <a:rPr lang="en-US" altLang="zh-TW" baseline="-25000" dirty="0">
                    <a:solidFill>
                      <a:srgbClr val="000099"/>
                    </a:solidFill>
                    <a:ea typeface="新細明體" pitchFamily="2" charset="-120"/>
                  </a:rPr>
                  <a:t>2</a:t>
                </a:r>
                <a:r>
                  <a:rPr lang="en-US" altLang="zh-TW" dirty="0">
                    <a:solidFill>
                      <a:srgbClr val="000099"/>
                    </a:solidFill>
                    <a:ea typeface="新細明體" pitchFamily="2" charset="-120"/>
                  </a:rPr>
                  <a:t> (</a:t>
                </a:r>
                <a:r>
                  <a:rPr lang="en-US" altLang="zh-TW" i="1" dirty="0">
                    <a:solidFill>
                      <a:srgbClr val="000099"/>
                    </a:solidFill>
                    <a:ea typeface="新細明體" pitchFamily="2" charset="-120"/>
                  </a:rPr>
                  <a:t>N/ </a:t>
                </a:r>
                <a:r>
                  <a:rPr lang="en-US" altLang="zh-TW" i="1" dirty="0" err="1">
                    <a:solidFill>
                      <a:srgbClr val="000099"/>
                    </a:solidFill>
                    <a:ea typeface="新細明體" pitchFamily="2" charset="-120"/>
                  </a:rPr>
                  <a:t>df</a:t>
                </a:r>
                <a:r>
                  <a:rPr lang="en-US" altLang="zh-TW" i="1" baseline="-25000" dirty="0" err="1">
                    <a:solidFill>
                      <a:srgbClr val="000099"/>
                    </a:solidFill>
                    <a:ea typeface="新細明體" pitchFamily="2" charset="-120"/>
                  </a:rPr>
                  <a:t>i</a:t>
                </a:r>
                <a:r>
                  <a:rPr lang="en-US" altLang="zh-TW" dirty="0">
                    <a:solidFill>
                      <a:srgbClr val="000099"/>
                    </a:solidFill>
                    <a:ea typeface="新細明體" pitchFamily="2" charset="-120"/>
                  </a:rPr>
                  <a:t>) </a:t>
                </a:r>
              </a:p>
              <a:p>
                <a:r>
                  <a:rPr lang="en-US" altLang="zh-TW" dirty="0">
                    <a:ea typeface="新細明體" pitchFamily="2" charset="-120"/>
                  </a:rPr>
                  <a:t>A term occurring frequently in the document but rarely in the rest of the collection is given high weight.</a:t>
                </a:r>
              </a:p>
              <a:p>
                <a:r>
                  <a:rPr lang="en-US" altLang="zh-TW" dirty="0">
                    <a:ea typeface="新細明體" pitchFamily="2" charset="-120"/>
                  </a:rPr>
                  <a:t>Many other ways of determining term weights have been proposed.</a:t>
                </a:r>
              </a:p>
              <a:p>
                <a:r>
                  <a:rPr lang="en-US" altLang="zh-TW" dirty="0">
                    <a:ea typeface="新細明體" pitchFamily="2" charset="-120"/>
                  </a:rPr>
                  <a:t>Experimentally, </a:t>
                </a:r>
                <a:r>
                  <a:rPr lang="en-US" altLang="zh-TW" i="1" dirty="0" err="1">
                    <a:ea typeface="新細明體" pitchFamily="2" charset="-120"/>
                  </a:rPr>
                  <a:t>tf-idf</a:t>
                </a:r>
                <a:r>
                  <a:rPr lang="en-US" altLang="zh-TW" dirty="0">
                    <a:ea typeface="新細明體" pitchFamily="2" charset="-120"/>
                  </a:rPr>
                  <a:t> has been found to work well.</a:t>
                </a:r>
                <a:endParaRPr lang="en-US" altLang="ja-JP" dirty="0">
                  <a:ea typeface="ＭＳ Ｐゴシック" charset="-128"/>
                </a:endParaRPr>
              </a:p>
              <a:p>
                <a:endParaRPr lang="en-US" altLang="ja-JP" dirty="0">
                  <a:ea typeface="ＭＳ Ｐゴシック" charset="-128"/>
                </a:endParaRPr>
              </a:p>
            </p:txBody>
          </p:sp>
        </mc:Choice>
        <mc:Fallback xmlns="">
          <p:sp>
            <p:nvSpPr>
              <p:cNvPr id="326659" name="Rectangle 3"/>
              <p:cNvSpPr>
                <a:spLocks noGrp="1" noRot="1" noChangeAspect="1" noMove="1" noResize="1" noEditPoints="1" noAdjustHandles="1" noChangeArrowheads="1" noChangeShapeType="1" noTextEdit="1"/>
              </p:cNvSpPr>
              <p:nvPr>
                <p:ph idx="1"/>
              </p:nvPr>
            </p:nvSpPr>
            <p:spPr>
              <a:blipFill rotWithShape="0">
                <a:blip r:embed="rId2"/>
                <a:stretch>
                  <a:fillRect l="-1005" t="-2801" r="-123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2A9F8BE9-47C8-4C45-B88F-68A848B0515F}" type="slidenum">
              <a:rPr lang="en-US" smtClean="0"/>
              <a:t>38</a:t>
            </a:fld>
            <a:endParaRPr lang="en-US"/>
          </a:p>
        </p:txBody>
      </p:sp>
    </p:spTree>
    <p:extLst>
      <p:ext uri="{BB962C8B-B14F-4D97-AF65-F5344CB8AC3E}">
        <p14:creationId xmlns:p14="http://schemas.microsoft.com/office/powerpoint/2010/main" val="3125834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17</a:t>
            </a:r>
          </a:p>
        </p:txBody>
      </p:sp>
      <p:sp>
        <p:nvSpPr>
          <p:cNvPr id="3" name="Content Placeholder 2"/>
          <p:cNvSpPr>
            <a:spLocks noGrp="1"/>
          </p:cNvSpPr>
          <p:nvPr>
            <p:ph idx="1"/>
          </p:nvPr>
        </p:nvSpPr>
        <p:spPr>
          <a:xfrm>
            <a:off x="1870509" y="1607274"/>
            <a:ext cx="8701238" cy="4999714"/>
          </a:xfrm>
        </p:spPr>
        <p:txBody>
          <a:bodyPr>
            <a:normAutofit lnSpcReduction="10000"/>
          </a:bodyPr>
          <a:lstStyle/>
          <a:p>
            <a:pPr>
              <a:buNone/>
            </a:pPr>
            <a:r>
              <a:rPr lang="en-US" altLang="zh-TW" dirty="0">
                <a:ea typeface="新細明體" pitchFamily="2" charset="-120"/>
              </a:rPr>
              <a:t>Given a document X containing terms A,B,C with given frequencies:</a:t>
            </a:r>
          </a:p>
          <a:p>
            <a:pPr>
              <a:buNone/>
            </a:pPr>
            <a:r>
              <a:rPr lang="en-US" altLang="zh-TW" dirty="0">
                <a:ea typeface="新細明體" pitchFamily="2" charset="-120"/>
              </a:rPr>
              <a:t>    </a:t>
            </a:r>
            <a:r>
              <a:rPr lang="en-US" altLang="zh-TW" dirty="0">
                <a:solidFill>
                  <a:srgbClr val="000099"/>
                </a:solidFill>
                <a:ea typeface="新細明體" pitchFamily="2" charset="-120"/>
              </a:rPr>
              <a:t>A(3), B(2), C(1)</a:t>
            </a:r>
          </a:p>
          <a:p>
            <a:pPr>
              <a:buNone/>
            </a:pPr>
            <a:r>
              <a:rPr lang="en-US" altLang="zh-TW" dirty="0">
                <a:ea typeface="新細明體" pitchFamily="2" charset="-120"/>
              </a:rPr>
              <a:t>Assume collection contains 10,000 documents and </a:t>
            </a:r>
          </a:p>
          <a:p>
            <a:pPr>
              <a:buNone/>
            </a:pPr>
            <a:r>
              <a:rPr lang="en-US" altLang="zh-TW" dirty="0">
                <a:ea typeface="新細明體" pitchFamily="2" charset="-120"/>
              </a:rPr>
              <a:t>document frequencies of these terms are:</a:t>
            </a:r>
          </a:p>
          <a:p>
            <a:pPr>
              <a:buNone/>
            </a:pPr>
            <a:r>
              <a:rPr lang="en-US" altLang="zh-TW" dirty="0">
                <a:ea typeface="新細明體" pitchFamily="2" charset="-120"/>
              </a:rPr>
              <a:t>    </a:t>
            </a:r>
            <a:r>
              <a:rPr lang="en-US" altLang="zh-TW" dirty="0">
                <a:solidFill>
                  <a:srgbClr val="000099"/>
                </a:solidFill>
                <a:ea typeface="新細明體" pitchFamily="2" charset="-120"/>
              </a:rPr>
              <a:t>A(50), B(1300), C(250)</a:t>
            </a:r>
            <a:endParaRPr lang="en-US" altLang="zh-TW" sz="2000" dirty="0"/>
          </a:p>
          <a:p>
            <a:pPr>
              <a:buNone/>
            </a:pPr>
            <a:endParaRPr lang="en-US" altLang="zh-TW" sz="2000" dirty="0">
              <a:solidFill>
                <a:srgbClr val="000099"/>
              </a:solidFill>
              <a:ea typeface="新細明體" pitchFamily="2" charset="-120"/>
            </a:endParaRPr>
          </a:p>
          <a:p>
            <a:pPr>
              <a:buNone/>
            </a:pPr>
            <a:r>
              <a:rPr lang="en-US" altLang="zh-TW" dirty="0">
                <a:ea typeface="新細明體" pitchFamily="2" charset="-120"/>
              </a:rPr>
              <a:t>Calculate the </a:t>
            </a:r>
            <a:r>
              <a:rPr lang="en-US" altLang="zh-TW" dirty="0" err="1">
                <a:ea typeface="新細明體" pitchFamily="2" charset="-120"/>
              </a:rPr>
              <a:t>tfidf</a:t>
            </a:r>
            <a:r>
              <a:rPr lang="en-US" altLang="zh-TW" dirty="0">
                <a:ea typeface="新細明體" pitchFamily="2" charset="-120"/>
              </a:rPr>
              <a:t> of each term A,B and C in this document. </a:t>
            </a:r>
          </a:p>
          <a:p>
            <a:pPr>
              <a:buNone/>
            </a:pPr>
            <a:endParaRPr lang="en-US" altLang="zh-TW" sz="2000" dirty="0">
              <a:ea typeface="新細明體" pitchFamily="2" charset="-120"/>
            </a:endParaRPr>
          </a:p>
          <a:p>
            <a:pPr>
              <a:buNone/>
            </a:pPr>
            <a:r>
              <a:rPr lang="en-US" altLang="zh-TW" sz="2000" dirty="0">
                <a:ea typeface="新細明體" pitchFamily="2" charset="-120"/>
              </a:rPr>
              <a:t>Answer:</a:t>
            </a:r>
          </a:p>
          <a:p>
            <a:pPr>
              <a:buNone/>
            </a:pPr>
            <a:r>
              <a:rPr lang="en-US" altLang="zh-TW" sz="2000" dirty="0">
                <a:ea typeface="新細明體" pitchFamily="2" charset="-120"/>
              </a:rPr>
              <a:t>                               A                B                C</a:t>
            </a:r>
          </a:p>
          <a:p>
            <a:pPr>
              <a:buNone/>
            </a:pPr>
            <a:r>
              <a:rPr lang="en-US" altLang="zh-TW" sz="2000" dirty="0">
                <a:ea typeface="新細明體" pitchFamily="2" charset="-120"/>
              </a:rPr>
              <a:t>Document X          7.6              2.0              1.8</a:t>
            </a:r>
          </a:p>
        </p:txBody>
      </p:sp>
      <p:sp>
        <p:nvSpPr>
          <p:cNvPr id="4" name="Rectangle 3"/>
          <p:cNvSpPr/>
          <p:nvPr/>
        </p:nvSpPr>
        <p:spPr>
          <a:xfrm>
            <a:off x="6587860" y="5328673"/>
            <a:ext cx="5214499" cy="923330"/>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17 thread. </a:t>
            </a:r>
          </a:p>
        </p:txBody>
      </p:sp>
    </p:spTree>
    <p:extLst>
      <p:ext uri="{BB962C8B-B14F-4D97-AF65-F5344CB8AC3E}">
        <p14:creationId xmlns:p14="http://schemas.microsoft.com/office/powerpoint/2010/main" val="178089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fontScale="92500"/>
          </a:bodyPr>
          <a:lstStyle/>
          <a:p>
            <a:pPr marL="0" indent="0">
              <a:buNone/>
            </a:pPr>
            <a:r>
              <a:rPr lang="en-US" dirty="0"/>
              <a:t>Text Analysis is part of Natural Language Processing (NLP) where the final goal is not to fully understand the text, but rather to retrieve specific information from it in the most practical manner. This means making a good balance between the efforts needed to develop and maintain the analytical pipeline. In a later Evaluation module, we will learn to measure the success/failure of these text analysis and inference models.</a:t>
            </a:r>
          </a:p>
          <a:p>
            <a:pPr marL="0" indent="0">
              <a:buNone/>
            </a:pPr>
            <a:endParaRPr lang="en-US" dirty="0"/>
          </a:p>
          <a:p>
            <a:pPr marL="0" indent="0">
              <a:buNone/>
            </a:pPr>
            <a:r>
              <a:rPr lang="en-US" dirty="0"/>
              <a:t>There are no shortages of text data, we have data being generated from tweets, digital media platforms, blogs, and a whole host of other sources. As a data scientist, it’s important to analyze all this text data to help your organization make data-driven decisions.</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4086206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8.4 Vector Space Similarity</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40</a:t>
            </a:fld>
            <a:endParaRPr lang="en-GB" dirty="0"/>
          </a:p>
        </p:txBody>
      </p:sp>
    </p:spTree>
    <p:extLst>
      <p:ext uri="{BB962C8B-B14F-4D97-AF65-F5344CB8AC3E}">
        <p14:creationId xmlns:p14="http://schemas.microsoft.com/office/powerpoint/2010/main" val="792886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Grp="1" noChangeArrowheads="1"/>
          </p:cNvSpPr>
          <p:nvPr>
            <p:ph type="title"/>
          </p:nvPr>
        </p:nvSpPr>
        <p:spPr>
          <a:xfrm>
            <a:off x="1974850" y="533401"/>
            <a:ext cx="7886700" cy="852489"/>
          </a:xfrm>
        </p:spPr>
        <p:txBody>
          <a:bodyPr>
            <a:normAutofit/>
          </a:bodyPr>
          <a:lstStyle/>
          <a:p>
            <a:pPr eaLnBrk="1" hangingPunct="1"/>
            <a:r>
              <a:rPr lang="en-US" altLang="en-US" sz="3600" dirty="0"/>
              <a:t>8.4.1 Query Vector</a:t>
            </a:r>
          </a:p>
        </p:txBody>
      </p:sp>
      <p:sp>
        <p:nvSpPr>
          <p:cNvPr id="33796" name="Rectangle 6"/>
          <p:cNvSpPr>
            <a:spLocks noGrp="1" noChangeArrowheads="1"/>
          </p:cNvSpPr>
          <p:nvPr>
            <p:ph idx="1"/>
          </p:nvPr>
        </p:nvSpPr>
        <p:spPr/>
        <p:txBody>
          <a:bodyPr/>
          <a:lstStyle/>
          <a:p>
            <a:pPr eaLnBrk="1" hangingPunct="1"/>
            <a:r>
              <a:rPr lang="en-US" altLang="zh-TW" sz="3200" dirty="0">
                <a:ea typeface="新細明體" pitchFamily="2" charset="-120"/>
                <a:sym typeface="Symbol" pitchFamily="18" charset="2"/>
              </a:rPr>
              <a:t>Query vector is typically treated as a document and also </a:t>
            </a:r>
            <a:r>
              <a:rPr lang="en-US" altLang="zh-TW" sz="3200" dirty="0" err="1">
                <a:ea typeface="新細明體" pitchFamily="2" charset="-120"/>
                <a:sym typeface="Symbol" pitchFamily="18" charset="2"/>
              </a:rPr>
              <a:t>tf-idf</a:t>
            </a:r>
            <a:r>
              <a:rPr lang="en-US" altLang="zh-TW" sz="3200" dirty="0">
                <a:ea typeface="新細明體" pitchFamily="2" charset="-120"/>
                <a:sym typeface="Symbol" pitchFamily="18" charset="2"/>
              </a:rPr>
              <a:t> weighted.</a:t>
            </a:r>
          </a:p>
          <a:p>
            <a:pPr eaLnBrk="1" hangingPunct="1"/>
            <a:r>
              <a:rPr lang="en-US" altLang="zh-TW" sz="3200" dirty="0">
                <a:ea typeface="新細明體" pitchFamily="2" charset="-120"/>
                <a:sym typeface="Symbol" pitchFamily="18" charset="2"/>
              </a:rPr>
              <a:t>Alternative is for the user to supply weights for the given query terms.</a:t>
            </a:r>
          </a:p>
        </p:txBody>
      </p:sp>
      <p:sp>
        <p:nvSpPr>
          <p:cNvPr id="2" name="Slide Number Placeholder 1"/>
          <p:cNvSpPr>
            <a:spLocks noGrp="1"/>
          </p:cNvSpPr>
          <p:nvPr>
            <p:ph type="sldNum" sz="quarter" idx="12"/>
          </p:nvPr>
        </p:nvSpPr>
        <p:spPr/>
        <p:txBody>
          <a:bodyPr/>
          <a:lstStyle/>
          <a:p>
            <a:fld id="{1D5CD492-2BC6-F348-9965-EC1D86DF57A8}" type="slidenum">
              <a:rPr lang="en-US" smtClean="0"/>
              <a:t>41</a:t>
            </a:fld>
            <a:endParaRPr lang="en-US"/>
          </a:p>
        </p:txBody>
      </p:sp>
    </p:spTree>
    <p:extLst>
      <p:ext uri="{BB962C8B-B14F-4D97-AF65-F5344CB8AC3E}">
        <p14:creationId xmlns:p14="http://schemas.microsoft.com/office/powerpoint/2010/main" val="117315652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017183" y="635001"/>
            <a:ext cx="7886700" cy="776289"/>
          </a:xfrm>
        </p:spPr>
        <p:txBody>
          <a:bodyPr>
            <a:normAutofit/>
          </a:bodyPr>
          <a:lstStyle/>
          <a:p>
            <a:pPr eaLnBrk="1" hangingPunct="1"/>
            <a:r>
              <a:rPr lang="en-US" altLang="zh-TW" sz="3600" dirty="0">
                <a:ea typeface="新細明體" pitchFamily="2" charset="-120"/>
              </a:rPr>
              <a:t>8.4.2 Similarity Measure</a:t>
            </a:r>
          </a:p>
        </p:txBody>
      </p:sp>
      <p:sp>
        <p:nvSpPr>
          <p:cNvPr id="34820" name="Rectangle 3"/>
          <p:cNvSpPr>
            <a:spLocks noGrp="1" noChangeArrowheads="1"/>
          </p:cNvSpPr>
          <p:nvPr>
            <p:ph idx="1"/>
          </p:nvPr>
        </p:nvSpPr>
        <p:spPr>
          <a:xfrm>
            <a:off x="2209800" y="1690689"/>
            <a:ext cx="7848600" cy="4329111"/>
          </a:xfrm>
        </p:spPr>
        <p:txBody>
          <a:bodyPr>
            <a:normAutofit/>
          </a:bodyPr>
          <a:lstStyle/>
          <a:p>
            <a:pPr eaLnBrk="1" hangingPunct="1"/>
            <a:r>
              <a:rPr lang="en-US" altLang="zh-TW" sz="2800" dirty="0">
                <a:ea typeface="新細明體" pitchFamily="2" charset="-120"/>
              </a:rPr>
              <a:t>A </a:t>
            </a:r>
            <a:r>
              <a:rPr lang="en-US" altLang="zh-TW" sz="2800" dirty="0">
                <a:solidFill>
                  <a:srgbClr val="FF0000"/>
                </a:solidFill>
                <a:ea typeface="新細明體" pitchFamily="2" charset="-120"/>
              </a:rPr>
              <a:t>similarity measure</a:t>
            </a:r>
            <a:r>
              <a:rPr lang="en-US" altLang="zh-TW" sz="2800" dirty="0">
                <a:ea typeface="新細明體" pitchFamily="2" charset="-120"/>
              </a:rPr>
              <a:t> is a function that computes the </a:t>
            </a:r>
            <a:r>
              <a:rPr lang="en-US" altLang="zh-TW" sz="2800" i="1" dirty="0">
                <a:solidFill>
                  <a:srgbClr val="FF0000"/>
                </a:solidFill>
                <a:ea typeface="新細明體" pitchFamily="2" charset="-120"/>
              </a:rPr>
              <a:t>degree of similarity</a:t>
            </a:r>
            <a:r>
              <a:rPr lang="en-US" altLang="zh-TW" sz="2800" dirty="0">
                <a:ea typeface="新細明體" pitchFamily="2" charset="-120"/>
              </a:rPr>
              <a:t> between two vectors.</a:t>
            </a:r>
          </a:p>
          <a:p>
            <a:pPr eaLnBrk="1" hangingPunct="1"/>
            <a:endParaRPr lang="en-US" altLang="zh-TW" sz="2800" dirty="0">
              <a:ea typeface="新細明體" pitchFamily="2" charset="-120"/>
            </a:endParaRPr>
          </a:p>
          <a:p>
            <a:pPr eaLnBrk="1" hangingPunct="1"/>
            <a:r>
              <a:rPr lang="en-US" altLang="zh-TW" sz="2800" dirty="0">
                <a:ea typeface="新細明體" pitchFamily="2" charset="-120"/>
              </a:rPr>
              <a:t>Using a similarity measure between the query and each document:</a:t>
            </a:r>
          </a:p>
        </p:txBody>
      </p:sp>
      <p:sp>
        <p:nvSpPr>
          <p:cNvPr id="2" name="Slide Number Placeholder 1"/>
          <p:cNvSpPr>
            <a:spLocks noGrp="1"/>
          </p:cNvSpPr>
          <p:nvPr>
            <p:ph type="sldNum" sz="quarter" idx="12"/>
          </p:nvPr>
        </p:nvSpPr>
        <p:spPr/>
        <p:txBody>
          <a:bodyPr/>
          <a:lstStyle/>
          <a:p>
            <a:fld id="{1D5CD492-2BC6-F348-9965-EC1D86DF57A8}" type="slidenum">
              <a:rPr lang="en-US" smtClean="0"/>
              <a:t>42</a:t>
            </a:fld>
            <a:endParaRPr lang="en-US"/>
          </a:p>
        </p:txBody>
      </p:sp>
    </p:spTree>
    <p:extLst>
      <p:ext uri="{BB962C8B-B14F-4D97-AF65-F5344CB8AC3E}">
        <p14:creationId xmlns:p14="http://schemas.microsoft.com/office/powerpoint/2010/main" val="178683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143000"/>
          </a:xfrm>
        </p:spPr>
        <p:txBody>
          <a:bodyPr>
            <a:normAutofit/>
          </a:bodyPr>
          <a:lstStyle/>
          <a:p>
            <a:r>
              <a:rPr lang="en-US" altLang="en-US" sz="3600" dirty="0"/>
              <a:t>8.4.3 How to define a good similarity measure?</a:t>
            </a:r>
            <a:endParaRPr lang="en-US" sz="3600" dirty="0"/>
          </a:p>
        </p:txBody>
      </p:sp>
      <p:sp>
        <p:nvSpPr>
          <p:cNvPr id="3" name="Content Placeholder 2"/>
          <p:cNvSpPr>
            <a:spLocks noGrp="1"/>
          </p:cNvSpPr>
          <p:nvPr>
            <p:ph idx="1"/>
          </p:nvPr>
        </p:nvSpPr>
        <p:spPr/>
        <p:txBody>
          <a:bodyPr/>
          <a:lstStyle/>
          <a:p>
            <a:r>
              <a:rPr lang="en-US" dirty="0"/>
              <a:t>Euclidean distance?</a:t>
            </a:r>
          </a:p>
        </p:txBody>
      </p:sp>
      <p:sp>
        <p:nvSpPr>
          <p:cNvPr id="36" name="Slide Number Placeholder 35"/>
          <p:cNvSpPr>
            <a:spLocks noGrp="1"/>
          </p:cNvSpPr>
          <p:nvPr>
            <p:ph type="sldNum" sz="quarter" idx="12"/>
          </p:nvPr>
        </p:nvSpPr>
        <p:spPr/>
        <p:txBody>
          <a:bodyPr/>
          <a:lstStyle/>
          <a:p>
            <a:fld id="{2A9F8BE9-47C8-4C45-B88F-68A848B0515F}" type="slidenum">
              <a:rPr lang="en-US" smtClean="0"/>
              <a:t>43</a:t>
            </a:fld>
            <a:endParaRPr lang="en-US"/>
          </a:p>
        </p:txBody>
      </p:sp>
      <p:grpSp>
        <p:nvGrpSpPr>
          <p:cNvPr id="4" name="Group 30"/>
          <p:cNvGrpSpPr>
            <a:grpSpLocks/>
          </p:cNvGrpSpPr>
          <p:nvPr/>
        </p:nvGrpSpPr>
        <p:grpSpPr bwMode="auto">
          <a:xfrm>
            <a:off x="2919413" y="2286001"/>
            <a:ext cx="6384926" cy="4259263"/>
            <a:chOff x="879" y="1152"/>
            <a:chExt cx="4022" cy="2683"/>
          </a:xfrm>
        </p:grpSpPr>
        <p:sp>
          <p:nvSpPr>
            <p:cNvPr id="5" name="AutoShape 3"/>
            <p:cNvSpPr>
              <a:spLocks noChangeArrowheads="1"/>
            </p:cNvSpPr>
            <p:nvPr/>
          </p:nvSpPr>
          <p:spPr bwMode="auto">
            <a:xfrm>
              <a:off x="1584" y="1488"/>
              <a:ext cx="2448" cy="1872"/>
            </a:xfrm>
            <a:prstGeom prst="cube">
              <a:avLst>
                <a:gd name="adj" fmla="val 25000"/>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29"/>
            <p:cNvGrpSpPr>
              <a:grpSpLocks/>
            </p:cNvGrpSpPr>
            <p:nvPr/>
          </p:nvGrpSpPr>
          <p:grpSpPr bwMode="auto">
            <a:xfrm>
              <a:off x="879" y="1152"/>
              <a:ext cx="4022" cy="2683"/>
              <a:chOff x="879" y="1152"/>
              <a:chExt cx="4022" cy="2683"/>
            </a:xfrm>
          </p:grpSpPr>
          <p:sp>
            <p:nvSpPr>
              <p:cNvPr id="7" name="Line 4"/>
              <p:cNvSpPr>
                <a:spLocks noChangeShapeType="1"/>
              </p:cNvSpPr>
              <p:nvPr/>
            </p:nvSpPr>
            <p:spPr bwMode="auto">
              <a:xfrm flipH="1">
                <a:off x="1440" y="2880"/>
                <a:ext cx="672"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a:off x="2112" y="2880"/>
                <a:ext cx="20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flipV="1">
                <a:off x="2112" y="1344"/>
                <a:ext cx="0" cy="15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1"/>
              <p:cNvSpPr txBox="1">
                <a:spLocks noChangeArrowheads="1"/>
              </p:cNvSpPr>
              <p:nvPr/>
            </p:nvSpPr>
            <p:spPr bwMode="auto">
              <a:xfrm>
                <a:off x="4224" y="2733"/>
                <a:ext cx="677"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11" name="Text Box 12"/>
              <p:cNvSpPr txBox="1">
                <a:spLocks noChangeArrowheads="1"/>
              </p:cNvSpPr>
              <p:nvPr/>
            </p:nvSpPr>
            <p:spPr bwMode="auto">
              <a:xfrm>
                <a:off x="879" y="3544"/>
                <a:ext cx="980" cy="291"/>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CC0000"/>
                    </a:solidFill>
                  </a:rPr>
                  <a:t>Education</a:t>
                </a:r>
              </a:p>
            </p:txBody>
          </p:sp>
          <p:sp>
            <p:nvSpPr>
              <p:cNvPr id="12" name="Text Box 13"/>
              <p:cNvSpPr txBox="1">
                <a:spLocks noChangeArrowheads="1"/>
              </p:cNvSpPr>
              <p:nvPr/>
            </p:nvSpPr>
            <p:spPr bwMode="auto">
              <a:xfrm>
                <a:off x="2208" y="1152"/>
                <a:ext cx="692" cy="252"/>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grpSp>
      </p:grpSp>
      <p:grpSp>
        <p:nvGrpSpPr>
          <p:cNvPr id="13" name="Group 36"/>
          <p:cNvGrpSpPr>
            <a:grpSpLocks/>
          </p:cNvGrpSpPr>
          <p:nvPr/>
        </p:nvGrpSpPr>
        <p:grpSpPr bwMode="auto">
          <a:xfrm>
            <a:off x="4648202" y="3146426"/>
            <a:ext cx="2765426" cy="2873375"/>
            <a:chOff x="1968" y="1694"/>
            <a:chExt cx="1742" cy="1810"/>
          </a:xfrm>
        </p:grpSpPr>
        <p:sp>
          <p:nvSpPr>
            <p:cNvPr id="14" name="Line 10"/>
            <p:cNvSpPr>
              <a:spLocks noChangeShapeType="1"/>
            </p:cNvSpPr>
            <p:nvPr/>
          </p:nvSpPr>
          <p:spPr bwMode="auto">
            <a:xfrm flipV="1">
              <a:off x="2112" y="1949"/>
              <a:ext cx="1440" cy="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22"/>
            <p:cNvSpPr txBox="1">
              <a:spLocks noChangeArrowheads="1"/>
            </p:cNvSpPr>
            <p:nvPr/>
          </p:nvSpPr>
          <p:spPr bwMode="auto">
            <a:xfrm>
              <a:off x="3435" y="1694"/>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4</a:t>
              </a:r>
              <a:endParaRPr lang="en-US" altLang="en-US" sz="2400" dirty="0"/>
            </a:p>
          </p:txBody>
        </p:sp>
        <p:sp>
          <p:nvSpPr>
            <p:cNvPr id="16" name="Line 10"/>
            <p:cNvSpPr>
              <a:spLocks noChangeShapeType="1"/>
            </p:cNvSpPr>
            <p:nvPr/>
          </p:nvSpPr>
          <p:spPr bwMode="auto">
            <a:xfrm flipH="1">
              <a:off x="1968" y="2880"/>
              <a:ext cx="144" cy="62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31"/>
          <p:cNvGrpSpPr>
            <a:grpSpLocks/>
          </p:cNvGrpSpPr>
          <p:nvPr/>
        </p:nvGrpSpPr>
        <p:grpSpPr bwMode="auto">
          <a:xfrm>
            <a:off x="4876802" y="2433639"/>
            <a:ext cx="2047876" cy="2595563"/>
            <a:chOff x="2112" y="1245"/>
            <a:chExt cx="1290" cy="1635"/>
          </a:xfrm>
        </p:grpSpPr>
        <p:sp>
          <p:nvSpPr>
            <p:cNvPr id="18" name="Line 7"/>
            <p:cNvSpPr>
              <a:spLocks noChangeShapeType="1"/>
            </p:cNvSpPr>
            <p:nvPr/>
          </p:nvSpPr>
          <p:spPr bwMode="auto">
            <a:xfrm flipV="1">
              <a:off x="2112" y="1488"/>
              <a:ext cx="1032" cy="139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4"/>
            <p:cNvSpPr txBox="1">
              <a:spLocks noChangeArrowheads="1"/>
            </p:cNvSpPr>
            <p:nvPr/>
          </p:nvSpPr>
          <p:spPr bwMode="auto">
            <a:xfrm>
              <a:off x="3127" y="1245"/>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2</a:t>
              </a:r>
              <a:endParaRPr lang="en-US" altLang="en-US" sz="2400" dirty="0"/>
            </a:p>
          </p:txBody>
        </p:sp>
      </p:grpSp>
      <p:grpSp>
        <p:nvGrpSpPr>
          <p:cNvPr id="20" name="Group 35"/>
          <p:cNvGrpSpPr>
            <a:grpSpLocks/>
          </p:cNvGrpSpPr>
          <p:nvPr/>
        </p:nvGrpSpPr>
        <p:grpSpPr bwMode="auto">
          <a:xfrm>
            <a:off x="4648202" y="5029203"/>
            <a:ext cx="3194051" cy="1422401"/>
            <a:chOff x="1968" y="2880"/>
            <a:chExt cx="2012" cy="896"/>
          </a:xfrm>
        </p:grpSpPr>
        <p:sp>
          <p:nvSpPr>
            <p:cNvPr id="21" name="Line 9"/>
            <p:cNvSpPr>
              <a:spLocks noChangeShapeType="1"/>
            </p:cNvSpPr>
            <p:nvPr/>
          </p:nvSpPr>
          <p:spPr bwMode="auto">
            <a:xfrm>
              <a:off x="2112" y="2880"/>
              <a:ext cx="1728" cy="57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24"/>
            <p:cNvSpPr txBox="1">
              <a:spLocks noChangeArrowheads="1"/>
            </p:cNvSpPr>
            <p:nvPr/>
          </p:nvSpPr>
          <p:spPr bwMode="auto">
            <a:xfrm>
              <a:off x="3705" y="3485"/>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1</a:t>
              </a:r>
              <a:endParaRPr lang="en-US" altLang="en-US" sz="2400" dirty="0"/>
            </a:p>
          </p:txBody>
        </p:sp>
        <p:sp>
          <p:nvSpPr>
            <p:cNvPr id="23" name="Text Box 24"/>
            <p:cNvSpPr txBox="1">
              <a:spLocks noChangeArrowheads="1"/>
            </p:cNvSpPr>
            <p:nvPr/>
          </p:nvSpPr>
          <p:spPr bwMode="auto">
            <a:xfrm>
              <a:off x="1968" y="3456"/>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5</a:t>
              </a:r>
              <a:endParaRPr lang="en-US" altLang="en-US" sz="2400" dirty="0"/>
            </a:p>
          </p:txBody>
        </p:sp>
      </p:grpSp>
      <p:grpSp>
        <p:nvGrpSpPr>
          <p:cNvPr id="24" name="Group 33"/>
          <p:cNvGrpSpPr>
            <a:grpSpLocks/>
          </p:cNvGrpSpPr>
          <p:nvPr/>
        </p:nvGrpSpPr>
        <p:grpSpPr bwMode="auto">
          <a:xfrm>
            <a:off x="3597279" y="3741740"/>
            <a:ext cx="1279527" cy="1287463"/>
            <a:chOff x="1306" y="2069"/>
            <a:chExt cx="806" cy="811"/>
          </a:xfrm>
        </p:grpSpPr>
        <p:sp>
          <p:nvSpPr>
            <p:cNvPr id="25" name="Line 8"/>
            <p:cNvSpPr>
              <a:spLocks noChangeShapeType="1"/>
            </p:cNvSpPr>
            <p:nvPr/>
          </p:nvSpPr>
          <p:spPr bwMode="auto">
            <a:xfrm flipH="1" flipV="1">
              <a:off x="1584" y="2208"/>
              <a:ext cx="528" cy="672"/>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17"/>
            <p:cNvSpPr txBox="1">
              <a:spLocks noChangeArrowheads="1"/>
            </p:cNvSpPr>
            <p:nvPr/>
          </p:nvSpPr>
          <p:spPr bwMode="auto">
            <a:xfrm>
              <a:off x="1306" y="2069"/>
              <a:ext cx="2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3</a:t>
              </a:r>
              <a:endParaRPr lang="en-US" altLang="en-US" sz="2400" dirty="0"/>
            </a:p>
          </p:txBody>
        </p:sp>
      </p:grpSp>
      <p:grpSp>
        <p:nvGrpSpPr>
          <p:cNvPr id="27" name="Group 42"/>
          <p:cNvGrpSpPr>
            <a:grpSpLocks/>
          </p:cNvGrpSpPr>
          <p:nvPr/>
        </p:nvGrpSpPr>
        <p:grpSpPr bwMode="auto">
          <a:xfrm>
            <a:off x="4876800" y="5029200"/>
            <a:ext cx="2603500" cy="533400"/>
            <a:chOff x="2112" y="2880"/>
            <a:chExt cx="1640" cy="336"/>
          </a:xfrm>
        </p:grpSpPr>
        <p:sp>
          <p:nvSpPr>
            <p:cNvPr id="28" name="Line 39"/>
            <p:cNvSpPr>
              <a:spLocks noChangeShapeType="1"/>
            </p:cNvSpPr>
            <p:nvPr/>
          </p:nvSpPr>
          <p:spPr bwMode="auto">
            <a:xfrm>
              <a:off x="2112" y="2880"/>
              <a:ext cx="1296" cy="336"/>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40"/>
            <p:cNvSpPr>
              <a:spLocks noChangeArrowheads="1"/>
            </p:cNvSpPr>
            <p:nvPr/>
          </p:nvSpPr>
          <p:spPr bwMode="auto">
            <a:xfrm>
              <a:off x="3216" y="2976"/>
              <a:ext cx="5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Query</a:t>
              </a:r>
              <a:endParaRPr lang="en-US" altLang="en-US" b="1" baseline="-25000" dirty="0">
                <a:solidFill>
                  <a:srgbClr val="CC0000"/>
                </a:solidFill>
              </a:endParaRPr>
            </a:p>
          </p:txBody>
        </p:sp>
      </p:grpSp>
      <p:sp>
        <p:nvSpPr>
          <p:cNvPr id="30" name="Oval 41"/>
          <p:cNvSpPr>
            <a:spLocks noChangeArrowheads="1"/>
          </p:cNvSpPr>
          <p:nvPr/>
        </p:nvSpPr>
        <p:spPr bwMode="auto">
          <a:xfrm>
            <a:off x="6019800" y="5181600"/>
            <a:ext cx="304800" cy="457200"/>
          </a:xfrm>
          <a:prstGeom prst="ellipse">
            <a:avLst/>
          </a:prstGeom>
          <a:noFill/>
          <a:ln w="25400">
            <a:solidFill>
              <a:srgbClr val="008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 name="Group 32"/>
          <p:cNvGrpSpPr/>
          <p:nvPr/>
        </p:nvGrpSpPr>
        <p:grpSpPr>
          <a:xfrm>
            <a:off x="7159626" y="2151103"/>
            <a:ext cx="2717800" cy="915949"/>
            <a:chOff x="5635626" y="2151102"/>
            <a:chExt cx="2717800" cy="915949"/>
          </a:xfrm>
        </p:grpSpPr>
        <p:sp>
          <p:nvSpPr>
            <p:cNvPr id="31" name="TextBox 30"/>
            <p:cNvSpPr txBox="1"/>
            <p:nvPr/>
          </p:nvSpPr>
          <p:spPr>
            <a:xfrm>
              <a:off x="6372227" y="2151102"/>
              <a:ext cx="1981199" cy="369332"/>
            </a:xfrm>
            <a:prstGeom prst="rect">
              <a:avLst/>
            </a:prstGeom>
            <a:noFill/>
          </p:spPr>
          <p:txBody>
            <a:bodyPr wrap="square" rtlCol="0">
              <a:spAutoFit/>
            </a:bodyPr>
            <a:lstStyle/>
            <a:p>
              <a:r>
                <a:rPr lang="en-US" b="1" dirty="0">
                  <a:solidFill>
                    <a:srgbClr val="FF0000"/>
                  </a:solidFill>
                </a:rPr>
                <a:t>TF-IDF space</a:t>
              </a:r>
            </a:p>
          </p:txBody>
        </p:sp>
        <p:sp>
          <p:nvSpPr>
            <p:cNvPr id="32" name="Arc 31"/>
            <p:cNvSpPr/>
            <p:nvPr/>
          </p:nvSpPr>
          <p:spPr>
            <a:xfrm>
              <a:off x="5635626" y="232410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7512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t>8.4.4 How to define a good similarity measure?</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t>Euclidean distance</a:t>
                </a:r>
              </a:p>
              <a:p>
                <a:pPr lvl="1"/>
                <a14:m>
                  <m:oMath xmlns:m="http://schemas.openxmlformats.org/officeDocument/2006/math">
                    <m:r>
                      <a:rPr lang="en-US" sz="2000" i="1">
                        <a:latin typeface="Cambria Math" panose="02040503050406030204" pitchFamily="18" charset="0"/>
                      </a:rPr>
                      <m:t>𝑑𝑖𝑠𝑡</m:t>
                    </m:r>
                    <m:d>
                      <m:dPr>
                        <m:ctrlPr>
                          <a:rPr lang="en-US" sz="2000" i="1">
                            <a:latin typeface="Cambria Math" panose="02040503050406030204" pitchFamily="18" charset="0"/>
                          </a:rPr>
                        </m:ctrlPr>
                      </m:dPr>
                      <m:e>
                        <m:r>
                          <a:rPr lang="en-US" sz="2000" i="1">
                            <a:latin typeface="Cambria Math" panose="02040503050406030204" pitchFamily="18" charset="0"/>
                          </a:rPr>
                          <m:t>𝑞</m:t>
                        </m:r>
                        <m:r>
                          <a:rPr lang="en-US" sz="2000" i="1">
                            <a:latin typeface="Cambria Math" panose="02040503050406030204" pitchFamily="18" charset="0"/>
                          </a:rPr>
                          <m:t>,</m:t>
                        </m:r>
                        <m:r>
                          <a:rPr lang="en-US" sz="2000" i="1">
                            <a:latin typeface="Cambria Math" panose="02040503050406030204" pitchFamily="18" charset="0"/>
                          </a:rPr>
                          <m:t>𝑑</m:t>
                        </m:r>
                      </m:e>
                    </m:d>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nary>
                          <m:naryPr>
                            <m:chr m:val="∑"/>
                            <m:supHide m:val="on"/>
                            <m:ctrlPr>
                              <a:rPr lang="en-US" sz="2000" i="1">
                                <a:latin typeface="Cambria Math" panose="02040503050406030204" pitchFamily="18" charset="0"/>
                              </a:rPr>
                            </m:ctrlPr>
                          </m:naryPr>
                          <m:sub>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𝑉</m:t>
                            </m:r>
                          </m:sub>
                          <m:sup/>
                          <m:e>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𝑡𝑓</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𝑞</m:t>
                                    </m:r>
                                  </m:e>
                                </m:d>
                                <m:r>
                                  <a:rPr lang="en-US" sz="2000" i="1">
                                    <a:latin typeface="Cambria Math" panose="02040503050406030204" pitchFamily="18" charset="0"/>
                                  </a:rPr>
                                  <m:t>𝑖𝑑𝑓</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𝑡𝑓</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𝑑</m:t>
                                    </m:r>
                                  </m:e>
                                </m:d>
                                <m:r>
                                  <a:rPr lang="en-US" sz="2000" i="1">
                                    <a:latin typeface="Cambria Math" panose="02040503050406030204" pitchFamily="18" charset="0"/>
                                  </a:rPr>
                                  <m:t>𝑖𝑑𝑓</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e>
                              <m:sup>
                                <m:r>
                                  <a:rPr lang="en-US" sz="2000" i="1">
                                    <a:latin typeface="Cambria Math" panose="02040503050406030204" pitchFamily="18" charset="0"/>
                                  </a:rPr>
                                  <m:t>2</m:t>
                                </m:r>
                              </m:sup>
                            </m:sSup>
                          </m:e>
                        </m:nary>
                      </m:e>
                    </m:rad>
                  </m:oMath>
                </a14:m>
                <a:endParaRPr lang="en-US" sz="2000" dirty="0"/>
              </a:p>
              <a:p>
                <a:pPr lvl="1"/>
                <a:r>
                  <a:rPr lang="en-US" sz="2000" dirty="0"/>
                  <a:t>Longer documents will be penalized by the extra words</a:t>
                </a:r>
              </a:p>
              <a:p>
                <a:pPr marL="342900" lvl="1" indent="0">
                  <a:buNone/>
                </a:pPr>
                <a:endParaRPr lang="en-US" sz="2000" dirty="0"/>
              </a:p>
              <a:p>
                <a:r>
                  <a:rPr lang="en-US" dirty="0"/>
                  <a:t>Angle: how vectors are overlapped</a:t>
                </a:r>
              </a:p>
              <a:p>
                <a:pPr marL="171450" lvl="1">
                  <a:spcBef>
                    <a:spcPts val="750"/>
                  </a:spcBef>
                </a:pPr>
                <a:r>
                  <a:rPr lang="en-US" sz="2400" dirty="0"/>
                  <a:t>We care more about how these two vectors are overlapped</a:t>
                </a:r>
                <a:endParaRPr lang="en-US" sz="2000" dirty="0"/>
              </a:p>
              <a:p>
                <a:pPr lvl="1"/>
                <a:r>
                  <a:rPr lang="en-US" sz="2000" dirty="0"/>
                  <a:t>Cosine similarity – projection of one vector onto another</a:t>
                </a:r>
              </a:p>
              <a:p>
                <a:pPr lvl="1"/>
                <a:endParaRPr lang="en-US" dirty="0"/>
              </a:p>
              <a:p>
                <a:pPr lvl="1"/>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14" t="-2381"/>
                </a:stretch>
              </a:blipFill>
            </p:spPr>
            <p:txBody>
              <a:bodyPr/>
              <a:lstStyle/>
              <a:p>
                <a:r>
                  <a:rPr lang="es-ES_tradnl">
                    <a:noFill/>
                  </a:rPr>
                  <a:t> </a:t>
                </a:r>
              </a:p>
            </p:txBody>
          </p:sp>
        </mc:Fallback>
      </mc:AlternateContent>
      <p:sp>
        <p:nvSpPr>
          <p:cNvPr id="6" name="Slide Number Placeholder 5"/>
          <p:cNvSpPr>
            <a:spLocks noGrp="1"/>
          </p:cNvSpPr>
          <p:nvPr>
            <p:ph type="sldNum" sz="quarter" idx="12"/>
          </p:nvPr>
        </p:nvSpPr>
        <p:spPr/>
        <p:txBody>
          <a:bodyPr/>
          <a:lstStyle/>
          <a:p>
            <a:fld id="{2A9F8BE9-47C8-4C45-B88F-68A848B0515F}" type="slidenum">
              <a:rPr lang="en-US" smtClean="0"/>
              <a:t>44</a:t>
            </a:fld>
            <a:endParaRPr lang="en-US"/>
          </a:p>
        </p:txBody>
      </p:sp>
    </p:spTree>
    <p:extLst>
      <p:ext uri="{BB962C8B-B14F-4D97-AF65-F5344CB8AC3E}">
        <p14:creationId xmlns:p14="http://schemas.microsoft.com/office/powerpoint/2010/main" val="306928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8.4.5 Cosine similarity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Angle between two vectors </a:t>
                </a:r>
              </a:p>
              <a:p>
                <a:pPr lvl="1"/>
                <a14:m>
                  <m:oMath xmlns:m="http://schemas.openxmlformats.org/officeDocument/2006/math">
                    <m:r>
                      <a:rPr lang="en-US" b="0" i="1" smtClean="0">
                        <a:latin typeface="Cambria Math" panose="02040503050406030204" pitchFamily="18" charset="0"/>
                      </a:rPr>
                      <m:t>𝑐𝑜𝑠𝑖𝑛𝑒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𝑞</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05" t="-1961"/>
                </a:stretch>
              </a:blipFill>
            </p:spPr>
            <p:txBody>
              <a:bodyPr/>
              <a:lstStyle/>
              <a:p>
                <a:r>
                  <a:rPr lang="es-ES_tradnl">
                    <a:noFill/>
                  </a:rPr>
                  <a:t> </a:t>
                </a:r>
              </a:p>
            </p:txBody>
          </p:sp>
        </mc:Fallback>
      </mc:AlternateContent>
      <p:sp>
        <p:nvSpPr>
          <p:cNvPr id="10" name="Slide Number Placeholder 9"/>
          <p:cNvSpPr>
            <a:spLocks noGrp="1"/>
          </p:cNvSpPr>
          <p:nvPr>
            <p:ph type="sldNum" sz="quarter" idx="12"/>
          </p:nvPr>
        </p:nvSpPr>
        <p:spPr/>
        <p:txBody>
          <a:bodyPr/>
          <a:lstStyle/>
          <a:p>
            <a:fld id="{2A9F8BE9-47C8-4C45-B88F-68A848B0515F}" type="slidenum">
              <a:rPr lang="en-US" smtClean="0"/>
              <a:t>45</a:t>
            </a:fld>
            <a:endParaRPr lang="en-US"/>
          </a:p>
        </p:txBody>
      </p:sp>
      <p:sp>
        <p:nvSpPr>
          <p:cNvPr id="12" name="Line 5"/>
          <p:cNvSpPr>
            <a:spLocks noChangeShapeType="1"/>
          </p:cNvSpPr>
          <p:nvPr/>
        </p:nvSpPr>
        <p:spPr bwMode="auto">
          <a:xfrm>
            <a:off x="4514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
          <p:cNvSpPr>
            <a:spLocks noChangeShapeType="1"/>
          </p:cNvSpPr>
          <p:nvPr/>
        </p:nvSpPr>
        <p:spPr bwMode="auto">
          <a:xfrm flipV="1">
            <a:off x="4514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7015110" y="6296481"/>
            <a:ext cx="1074333" cy="46166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rgbClr val="3333FF"/>
                </a:solidFill>
              </a:rPr>
              <a:t>Sports</a:t>
            </a:r>
            <a:endParaRPr lang="en-US" altLang="en-US" sz="2400" dirty="0">
              <a:solidFill>
                <a:srgbClr val="008000"/>
              </a:solidFill>
            </a:endParaRPr>
          </a:p>
        </p:txBody>
      </p:sp>
      <p:sp>
        <p:nvSpPr>
          <p:cNvPr id="15" name="Text Box 13"/>
          <p:cNvSpPr txBox="1">
            <a:spLocks noChangeArrowheads="1"/>
          </p:cNvSpPr>
          <p:nvPr/>
        </p:nvSpPr>
        <p:spPr bwMode="auto">
          <a:xfrm>
            <a:off x="3980816" y="3793571"/>
            <a:ext cx="1098378" cy="40011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0000"/>
                </a:solidFill>
              </a:rPr>
              <a:t>Finance</a:t>
            </a:r>
            <a:endParaRPr lang="en-US" altLang="en-US" sz="2400" dirty="0">
              <a:solidFill>
                <a:srgbClr val="CC0000"/>
              </a:solidFill>
            </a:endParaRPr>
          </a:p>
        </p:txBody>
      </p:sp>
      <p:sp>
        <p:nvSpPr>
          <p:cNvPr id="16" name="Line 10"/>
          <p:cNvSpPr>
            <a:spLocks noChangeShapeType="1"/>
          </p:cNvSpPr>
          <p:nvPr/>
        </p:nvSpPr>
        <p:spPr bwMode="auto">
          <a:xfrm flipV="1">
            <a:off x="4511038" y="5459323"/>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2"/>
          <p:cNvSpPr txBox="1">
            <a:spLocks noChangeArrowheads="1"/>
          </p:cNvSpPr>
          <p:nvPr/>
        </p:nvSpPr>
        <p:spPr bwMode="auto">
          <a:xfrm>
            <a:off x="6478905" y="5082580"/>
            <a:ext cx="436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1</a:t>
            </a:r>
            <a:endParaRPr lang="en-US" altLang="en-US" sz="2400" dirty="0"/>
          </a:p>
        </p:txBody>
      </p:sp>
      <p:sp>
        <p:nvSpPr>
          <p:cNvPr id="18" name="Line 7"/>
          <p:cNvSpPr>
            <a:spLocks noChangeShapeType="1"/>
          </p:cNvSpPr>
          <p:nvPr/>
        </p:nvSpPr>
        <p:spPr bwMode="auto">
          <a:xfrm flipV="1">
            <a:off x="4514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4"/>
          <p:cNvSpPr txBox="1">
            <a:spLocks noChangeArrowheads="1"/>
          </p:cNvSpPr>
          <p:nvPr/>
        </p:nvSpPr>
        <p:spPr bwMode="auto">
          <a:xfrm>
            <a:off x="4921750" y="4180718"/>
            <a:ext cx="436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t>D</a:t>
            </a:r>
            <a:r>
              <a:rPr lang="en-US" altLang="en-US" b="1" baseline="-25000" dirty="0"/>
              <a:t>2</a:t>
            </a:r>
            <a:endParaRPr lang="en-US" altLang="en-US" sz="2400" dirty="0"/>
          </a:p>
        </p:txBody>
      </p:sp>
      <p:sp>
        <p:nvSpPr>
          <p:cNvPr id="20" name="Line 39"/>
          <p:cNvSpPr>
            <a:spLocks noChangeShapeType="1"/>
          </p:cNvSpPr>
          <p:nvPr/>
        </p:nvSpPr>
        <p:spPr bwMode="auto">
          <a:xfrm flipV="1">
            <a:off x="4511039" y="6019800"/>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40"/>
          <p:cNvSpPr>
            <a:spLocks noChangeArrowheads="1"/>
          </p:cNvSpPr>
          <p:nvPr/>
        </p:nvSpPr>
        <p:spPr bwMode="auto">
          <a:xfrm>
            <a:off x="6831559" y="5749863"/>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solidFill>
                  <a:srgbClr val="CC0000"/>
                </a:solidFill>
              </a:rPr>
              <a:t>Query</a:t>
            </a:r>
            <a:endParaRPr lang="en-US" altLang="en-US" b="1" baseline="-25000" dirty="0">
              <a:solidFill>
                <a:srgbClr val="CC0000"/>
              </a:solidFill>
            </a:endParaRPr>
          </a:p>
        </p:txBody>
      </p:sp>
      <p:grpSp>
        <p:nvGrpSpPr>
          <p:cNvPr id="29" name="Group 28"/>
          <p:cNvGrpSpPr/>
          <p:nvPr/>
        </p:nvGrpSpPr>
        <p:grpSpPr>
          <a:xfrm>
            <a:off x="6065835" y="4112438"/>
            <a:ext cx="2717800" cy="915949"/>
            <a:chOff x="4645024" y="3760232"/>
            <a:chExt cx="2717800" cy="915949"/>
          </a:xfrm>
        </p:grpSpPr>
        <p:sp>
          <p:nvSpPr>
            <p:cNvPr id="22" name="TextBox 21"/>
            <p:cNvSpPr txBox="1"/>
            <p:nvPr/>
          </p:nvSpPr>
          <p:spPr>
            <a:xfrm>
              <a:off x="5381625" y="3760232"/>
              <a:ext cx="1981199" cy="369332"/>
            </a:xfrm>
            <a:prstGeom prst="rect">
              <a:avLst/>
            </a:prstGeom>
            <a:noFill/>
          </p:spPr>
          <p:txBody>
            <a:bodyPr wrap="square" rtlCol="0">
              <a:spAutoFit/>
            </a:bodyPr>
            <a:lstStyle/>
            <a:p>
              <a:r>
                <a:rPr lang="en-US" b="1" dirty="0">
                  <a:solidFill>
                    <a:srgbClr val="FF0000"/>
                  </a:solidFill>
                </a:rPr>
                <a:t>TF-IDF space</a:t>
              </a:r>
            </a:p>
          </p:txBody>
        </p:sp>
        <p:sp>
          <p:nvSpPr>
            <p:cNvPr id="23" name="Arc 22"/>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 name="Arc 23"/>
          <p:cNvSpPr/>
          <p:nvPr/>
        </p:nvSpPr>
        <p:spPr>
          <a:xfrm rot="1349298">
            <a:off x="5073390" y="6097352"/>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p:cNvSpPr/>
          <p:nvPr/>
        </p:nvSpPr>
        <p:spPr>
          <a:xfrm>
            <a:off x="2133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p:cNvSpPr/>
          <p:nvPr/>
        </p:nvSpPr>
        <p:spPr>
          <a:xfrm rot="423008">
            <a:off x="3493783" y="4987912"/>
            <a:ext cx="2313432" cy="2316754"/>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06608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957916" y="516467"/>
            <a:ext cx="7886700" cy="869422"/>
          </a:xfrm>
        </p:spPr>
        <p:txBody>
          <a:bodyPr>
            <a:normAutofit/>
          </a:bodyPr>
          <a:lstStyle/>
          <a:p>
            <a:pPr eaLnBrk="1" hangingPunct="1"/>
            <a:r>
              <a:rPr lang="en-US" altLang="zh-TW" sz="3600" dirty="0">
                <a:ea typeface="新細明體" pitchFamily="2" charset="-120"/>
              </a:rPr>
              <a:t>8.4.6 Cosine Similarity Measure</a:t>
            </a:r>
          </a:p>
        </p:txBody>
      </p:sp>
      <p:sp>
        <p:nvSpPr>
          <p:cNvPr id="3077" name="Rectangle 3"/>
          <p:cNvSpPr>
            <a:spLocks noGrp="1" noChangeArrowheads="1"/>
          </p:cNvSpPr>
          <p:nvPr>
            <p:ph idx="1"/>
          </p:nvPr>
        </p:nvSpPr>
        <p:spPr>
          <a:xfrm>
            <a:off x="2209800" y="1620043"/>
            <a:ext cx="5638800" cy="1233488"/>
          </a:xfrm>
        </p:spPr>
        <p:txBody>
          <a:bodyPr>
            <a:normAutofit fontScale="70000" lnSpcReduction="20000"/>
          </a:bodyPr>
          <a:lstStyle/>
          <a:p>
            <a:pPr eaLnBrk="1" hangingPunct="1">
              <a:lnSpc>
                <a:spcPct val="90000"/>
              </a:lnSpc>
            </a:pPr>
            <a:r>
              <a:rPr lang="en-US" altLang="zh-TW" dirty="0">
                <a:ea typeface="新細明體" pitchFamily="2" charset="-120"/>
              </a:rPr>
              <a:t>Cosine similarity measures the cosine of the angle between two vectors.</a:t>
            </a:r>
          </a:p>
          <a:p>
            <a:pPr eaLnBrk="1" hangingPunct="1">
              <a:lnSpc>
                <a:spcPct val="90000"/>
              </a:lnSpc>
            </a:pPr>
            <a:r>
              <a:rPr lang="en-US" altLang="zh-TW" dirty="0">
                <a:ea typeface="新細明體" pitchFamily="2" charset="-120"/>
              </a:rPr>
              <a:t>Inner product normalized by the vector lengths.</a:t>
            </a:r>
          </a:p>
          <a:p>
            <a:pPr eaLnBrk="1" hangingPunct="1">
              <a:lnSpc>
                <a:spcPct val="90000"/>
              </a:lnSpc>
              <a:buFontTx/>
              <a:buNone/>
            </a:pPr>
            <a:r>
              <a:rPr lang="en-US" altLang="zh-TW" dirty="0">
                <a:ea typeface="新細明體" pitchFamily="2" charset="-120"/>
              </a:rPr>
              <a:t>   </a:t>
            </a:r>
          </a:p>
        </p:txBody>
      </p:sp>
      <p:sp>
        <p:nvSpPr>
          <p:cNvPr id="2" name="Slide Number Placeholder 1"/>
          <p:cNvSpPr>
            <a:spLocks noGrp="1"/>
          </p:cNvSpPr>
          <p:nvPr>
            <p:ph type="sldNum" sz="quarter" idx="12"/>
          </p:nvPr>
        </p:nvSpPr>
        <p:spPr/>
        <p:txBody>
          <a:bodyPr/>
          <a:lstStyle/>
          <a:p>
            <a:fld id="{1D5CD492-2BC6-F348-9965-EC1D86DF57A8}" type="slidenum">
              <a:rPr lang="en-US" smtClean="0"/>
              <a:t>46</a:t>
            </a:fld>
            <a:endParaRPr lang="en-US"/>
          </a:p>
        </p:txBody>
      </p:sp>
      <p:sp>
        <p:nvSpPr>
          <p:cNvPr id="3078" name="Text Box 5"/>
          <p:cNvSpPr txBox="1">
            <a:spLocks noChangeArrowheads="1"/>
          </p:cNvSpPr>
          <p:nvPr/>
        </p:nvSpPr>
        <p:spPr bwMode="auto">
          <a:xfrm>
            <a:off x="2286000" y="4419601"/>
            <a:ext cx="8276122" cy="10156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dirty="0"/>
              <a:t>D</a:t>
            </a:r>
            <a:r>
              <a:rPr kumimoji="1" lang="en-US" altLang="zh-TW" sz="2000" baseline="-25000" dirty="0"/>
              <a:t>1</a:t>
            </a:r>
            <a:r>
              <a:rPr kumimoji="1" lang="en-US" altLang="zh-TW" sz="2000" dirty="0"/>
              <a:t> = 2T</a:t>
            </a:r>
            <a:r>
              <a:rPr kumimoji="1" lang="en-US" altLang="zh-TW" sz="2000" baseline="-25000" dirty="0"/>
              <a:t>1</a:t>
            </a:r>
            <a:r>
              <a:rPr kumimoji="1" lang="en-US" altLang="zh-TW" sz="2000" dirty="0"/>
              <a:t> , 3T</a:t>
            </a:r>
            <a:r>
              <a:rPr kumimoji="1" lang="en-US" altLang="zh-TW" sz="2000" baseline="-25000" dirty="0"/>
              <a:t>2</a:t>
            </a:r>
            <a:r>
              <a:rPr kumimoji="1" lang="en-US" altLang="zh-TW" sz="2000" dirty="0"/>
              <a:t> , 5T</a:t>
            </a:r>
            <a:r>
              <a:rPr kumimoji="1" lang="en-US" altLang="zh-TW" sz="2000" baseline="-25000" dirty="0"/>
              <a:t>3     </a:t>
            </a:r>
            <a:r>
              <a:rPr kumimoji="1" lang="en-US" altLang="zh-TW" sz="2000" i="0" dirty="0" err="1"/>
              <a:t>CosSim</a:t>
            </a:r>
            <a:r>
              <a:rPr kumimoji="1" lang="en-US" altLang="zh-TW" sz="2000" i="0" dirty="0"/>
              <a:t>(</a:t>
            </a:r>
            <a:r>
              <a:rPr kumimoji="1" lang="en-US" altLang="zh-TW" sz="2000" dirty="0"/>
              <a:t>D</a:t>
            </a:r>
            <a:r>
              <a:rPr kumimoji="1" lang="en-US" altLang="zh-TW" sz="2000" baseline="-25000" dirty="0"/>
              <a:t>1</a:t>
            </a:r>
            <a:r>
              <a:rPr kumimoji="1" lang="en-US" altLang="zh-TW" sz="2000" dirty="0"/>
              <a:t> </a:t>
            </a:r>
            <a:r>
              <a:rPr kumimoji="1" lang="en-US" altLang="zh-TW" sz="2000" i="0" dirty="0"/>
              <a:t>, </a:t>
            </a:r>
            <a:r>
              <a:rPr kumimoji="1" lang="en-US" altLang="zh-TW" sz="2000" dirty="0"/>
              <a:t>Q</a:t>
            </a:r>
            <a:r>
              <a:rPr kumimoji="1" lang="en-US" altLang="zh-TW" sz="2000" i="0" dirty="0"/>
              <a:t>) = (0+0+10) / </a:t>
            </a:r>
            <a:r>
              <a:rPr kumimoji="1" lang="en-US" altLang="zh-TW" sz="2000" i="0" dirty="0">
                <a:sym typeface="Symbol" pitchFamily="18" charset="2"/>
              </a:rPr>
              <a:t>(4+9+25)(0+0+4) = 0.81</a:t>
            </a:r>
            <a:endParaRPr kumimoji="1" lang="en-US" altLang="zh-TW" sz="2000" baseline="-25000" dirty="0"/>
          </a:p>
          <a:p>
            <a:pPr algn="l" eaLnBrk="1" hangingPunct="1"/>
            <a:r>
              <a:rPr kumimoji="1" lang="en-US" altLang="zh-TW" sz="2000" dirty="0"/>
              <a:t>D</a:t>
            </a:r>
            <a:r>
              <a:rPr kumimoji="1" lang="en-US" altLang="zh-TW" sz="2000" baseline="-25000" dirty="0"/>
              <a:t>2</a:t>
            </a:r>
            <a:r>
              <a:rPr kumimoji="1" lang="en-US" altLang="zh-TW" sz="2000" dirty="0"/>
              <a:t> = 3T</a:t>
            </a:r>
            <a:r>
              <a:rPr kumimoji="1" lang="en-US" altLang="zh-TW" sz="2000" baseline="-25000" dirty="0"/>
              <a:t>1</a:t>
            </a:r>
            <a:r>
              <a:rPr kumimoji="1" lang="en-US" altLang="zh-TW" sz="2000" dirty="0"/>
              <a:t> , 7T</a:t>
            </a:r>
            <a:r>
              <a:rPr kumimoji="1" lang="en-US" altLang="zh-TW" sz="2000" baseline="-25000" dirty="0"/>
              <a:t>2</a:t>
            </a:r>
            <a:r>
              <a:rPr kumimoji="1" lang="en-US" altLang="zh-TW" sz="2000" dirty="0"/>
              <a:t> , 1T</a:t>
            </a:r>
            <a:r>
              <a:rPr kumimoji="1" lang="en-US" altLang="zh-TW" sz="2000" baseline="-25000" dirty="0"/>
              <a:t>3     </a:t>
            </a:r>
            <a:r>
              <a:rPr kumimoji="1" lang="en-US" altLang="zh-TW" sz="2000" i="0" dirty="0" err="1"/>
              <a:t>CosSim</a:t>
            </a:r>
            <a:r>
              <a:rPr kumimoji="1" lang="en-US" altLang="zh-TW" sz="2000" i="0" dirty="0"/>
              <a:t>(</a:t>
            </a:r>
            <a:r>
              <a:rPr kumimoji="1" lang="en-US" altLang="zh-TW" sz="2000" dirty="0"/>
              <a:t>D</a:t>
            </a:r>
            <a:r>
              <a:rPr kumimoji="1" lang="en-US" altLang="zh-TW" sz="2000" baseline="-25000" dirty="0"/>
              <a:t>2</a:t>
            </a:r>
            <a:r>
              <a:rPr kumimoji="1" lang="en-US" altLang="zh-TW" sz="2000" dirty="0"/>
              <a:t> </a:t>
            </a:r>
            <a:r>
              <a:rPr kumimoji="1" lang="en-US" altLang="zh-TW" sz="2000" i="0" dirty="0"/>
              <a:t>, </a:t>
            </a:r>
            <a:r>
              <a:rPr kumimoji="1" lang="en-US" altLang="zh-TW" sz="2000" dirty="0"/>
              <a:t>Q</a:t>
            </a:r>
            <a:r>
              <a:rPr kumimoji="1" lang="en-US" altLang="zh-TW" sz="2000" i="0" dirty="0"/>
              <a:t>) =  (0+0+2) / </a:t>
            </a:r>
            <a:r>
              <a:rPr kumimoji="1" lang="en-US" altLang="zh-TW" sz="2000" i="0" dirty="0">
                <a:sym typeface="Symbol" pitchFamily="18" charset="2"/>
              </a:rPr>
              <a:t>(9+49+1)(0+0+4) = 0.13</a:t>
            </a:r>
            <a:endParaRPr kumimoji="1" lang="en-US" altLang="zh-TW" sz="2000" baseline="-25000" dirty="0"/>
          </a:p>
          <a:p>
            <a:pPr algn="l" eaLnBrk="1" hangingPunct="1"/>
            <a:r>
              <a:rPr kumimoji="1" lang="en-US" altLang="zh-TW" sz="2000" baseline="-25000" dirty="0"/>
              <a:t> </a:t>
            </a:r>
            <a:r>
              <a:rPr kumimoji="1" lang="en-US" altLang="zh-TW" sz="2000" dirty="0"/>
              <a:t>Q = 0T</a:t>
            </a:r>
            <a:r>
              <a:rPr kumimoji="1" lang="en-US" altLang="zh-TW" sz="2000" baseline="-25000" dirty="0"/>
              <a:t>1</a:t>
            </a:r>
            <a:r>
              <a:rPr kumimoji="1" lang="en-US" altLang="zh-TW" sz="2000" dirty="0"/>
              <a:t> , 0T</a:t>
            </a:r>
            <a:r>
              <a:rPr kumimoji="1" lang="en-US" altLang="zh-TW" sz="2000" baseline="-25000" dirty="0"/>
              <a:t>2</a:t>
            </a:r>
            <a:r>
              <a:rPr kumimoji="1" lang="en-US" altLang="zh-TW" sz="2000" dirty="0"/>
              <a:t> , 2T</a:t>
            </a:r>
            <a:r>
              <a:rPr kumimoji="1" lang="en-US" altLang="zh-TW" sz="2000" baseline="-25000" dirty="0"/>
              <a:t>3</a:t>
            </a:r>
            <a:endParaRPr kumimoji="1" lang="en-US" altLang="zh-TW" sz="2000" i="0" dirty="0"/>
          </a:p>
        </p:txBody>
      </p:sp>
      <p:grpSp>
        <p:nvGrpSpPr>
          <p:cNvPr id="3079" name="Group 22"/>
          <p:cNvGrpSpPr>
            <a:grpSpLocks/>
          </p:cNvGrpSpPr>
          <p:nvPr/>
        </p:nvGrpSpPr>
        <p:grpSpPr bwMode="auto">
          <a:xfrm>
            <a:off x="7620000" y="1295401"/>
            <a:ext cx="2490788" cy="3033713"/>
            <a:chOff x="3978" y="2152"/>
            <a:chExt cx="1569" cy="1911"/>
          </a:xfrm>
        </p:grpSpPr>
        <p:sp>
          <p:nvSpPr>
            <p:cNvPr id="3084" name="Text Box 6"/>
            <p:cNvSpPr txBox="1">
              <a:spLocks noChangeArrowheads="1"/>
            </p:cNvSpPr>
            <p:nvPr/>
          </p:nvSpPr>
          <p:spPr bwMode="auto">
            <a:xfrm>
              <a:off x="4445" y="3222"/>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sz="2000">
                  <a:latin typeface="Symbol" pitchFamily="18" charset="2"/>
                  <a:sym typeface="Symbol" pitchFamily="18" charset="2"/>
                </a:rPr>
                <a:t></a:t>
              </a:r>
              <a:r>
                <a:rPr kumimoji="1" lang="zh-TW" altLang="en-US" sz="2000" i="0" baseline="-25000">
                  <a:latin typeface="Symbol" pitchFamily="18" charset="2"/>
                  <a:sym typeface="Symbol" pitchFamily="18" charset="2"/>
                </a:rPr>
                <a:t>2</a:t>
              </a:r>
              <a:endParaRPr kumimoji="1" lang="zh-TW" altLang="en-US" sz="2000" i="0"/>
            </a:p>
          </p:txBody>
        </p:sp>
        <p:sp>
          <p:nvSpPr>
            <p:cNvPr id="3085" name="Text Box 7"/>
            <p:cNvSpPr txBox="1">
              <a:spLocks noChangeArrowheads="1"/>
            </p:cNvSpPr>
            <p:nvPr/>
          </p:nvSpPr>
          <p:spPr bwMode="auto">
            <a:xfrm>
              <a:off x="4808" y="2159"/>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3</a:t>
              </a:r>
              <a:endParaRPr kumimoji="1" lang="en-US" altLang="zh-TW" sz="2000" i="0"/>
            </a:p>
          </p:txBody>
        </p:sp>
        <p:sp>
          <p:nvSpPr>
            <p:cNvPr id="3086" name="Line 8"/>
            <p:cNvSpPr>
              <a:spLocks noChangeShapeType="1"/>
            </p:cNvSpPr>
            <p:nvPr/>
          </p:nvSpPr>
          <p:spPr bwMode="auto">
            <a:xfrm>
              <a:off x="4789" y="3331"/>
              <a:ext cx="7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3087" name="Line 9"/>
            <p:cNvSpPr>
              <a:spLocks noChangeShapeType="1"/>
            </p:cNvSpPr>
            <p:nvPr/>
          </p:nvSpPr>
          <p:spPr bwMode="auto">
            <a:xfrm flipH="1">
              <a:off x="4103" y="3329"/>
              <a:ext cx="681" cy="7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s-ES_tradnl"/>
            </a:p>
          </p:txBody>
        </p:sp>
        <p:sp>
          <p:nvSpPr>
            <p:cNvPr id="3088" name="Line 10"/>
            <p:cNvSpPr>
              <a:spLocks noChangeShapeType="1"/>
            </p:cNvSpPr>
            <p:nvPr/>
          </p:nvSpPr>
          <p:spPr bwMode="auto">
            <a:xfrm flipV="1">
              <a:off x="4784" y="2152"/>
              <a:ext cx="0" cy="11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s-ES_tradnl"/>
            </a:p>
          </p:txBody>
        </p:sp>
        <p:sp>
          <p:nvSpPr>
            <p:cNvPr id="3089" name="Line 11"/>
            <p:cNvSpPr>
              <a:spLocks noChangeShapeType="1"/>
            </p:cNvSpPr>
            <p:nvPr/>
          </p:nvSpPr>
          <p:spPr bwMode="auto">
            <a:xfrm flipH="1" flipV="1">
              <a:off x="4481" y="2843"/>
              <a:ext cx="294" cy="484"/>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3090" name="Line 12"/>
            <p:cNvSpPr>
              <a:spLocks noChangeShapeType="1"/>
            </p:cNvSpPr>
            <p:nvPr/>
          </p:nvSpPr>
          <p:spPr bwMode="auto">
            <a:xfrm flipH="1">
              <a:off x="4416" y="3321"/>
              <a:ext cx="363" cy="734"/>
            </a:xfrm>
            <a:prstGeom prst="line">
              <a:avLst/>
            </a:prstGeom>
            <a:noFill/>
            <a:ln w="57150">
              <a:solidFill>
                <a:srgbClr val="F83F24"/>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3091" name="Line 13"/>
            <p:cNvSpPr>
              <a:spLocks noChangeShapeType="1"/>
            </p:cNvSpPr>
            <p:nvPr/>
          </p:nvSpPr>
          <p:spPr bwMode="auto">
            <a:xfrm flipV="1">
              <a:off x="4784" y="2938"/>
              <a:ext cx="0" cy="39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s-ES_tradnl"/>
            </a:p>
          </p:txBody>
        </p:sp>
        <p:sp>
          <p:nvSpPr>
            <p:cNvPr id="3092" name="Text Box 14"/>
            <p:cNvSpPr txBox="1">
              <a:spLocks noChangeArrowheads="1"/>
            </p:cNvSpPr>
            <p:nvPr/>
          </p:nvSpPr>
          <p:spPr bwMode="auto">
            <a:xfrm>
              <a:off x="5333" y="3288"/>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1</a:t>
              </a:r>
              <a:endParaRPr kumimoji="1" lang="en-US" altLang="zh-TW" sz="2000" i="0"/>
            </a:p>
          </p:txBody>
        </p:sp>
        <p:sp>
          <p:nvSpPr>
            <p:cNvPr id="3093" name="Text Box 15"/>
            <p:cNvSpPr txBox="1">
              <a:spLocks noChangeArrowheads="1"/>
            </p:cNvSpPr>
            <p:nvPr/>
          </p:nvSpPr>
          <p:spPr bwMode="auto">
            <a:xfrm>
              <a:off x="3978" y="3733"/>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000"/>
                <a:t>t</a:t>
              </a:r>
              <a:r>
                <a:rPr kumimoji="1" lang="en-US" altLang="zh-TW" sz="2000" baseline="-25000"/>
                <a:t>2</a:t>
              </a:r>
              <a:endParaRPr kumimoji="1" lang="en-US" altLang="zh-TW" sz="2000" i="0"/>
            </a:p>
          </p:txBody>
        </p:sp>
        <p:sp>
          <p:nvSpPr>
            <p:cNvPr id="3094" name="Text Box 16"/>
            <p:cNvSpPr txBox="1">
              <a:spLocks noChangeArrowheads="1"/>
            </p:cNvSpPr>
            <p:nvPr/>
          </p:nvSpPr>
          <p:spPr bwMode="auto">
            <a:xfrm>
              <a:off x="4273" y="2911"/>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400"/>
                <a:t>D</a:t>
              </a:r>
              <a:r>
                <a:rPr kumimoji="1" lang="en-US" altLang="zh-TW" sz="2400" baseline="-25000"/>
                <a:t>1</a:t>
              </a:r>
            </a:p>
          </p:txBody>
        </p:sp>
        <p:sp>
          <p:nvSpPr>
            <p:cNvPr id="3095" name="Text Box 17"/>
            <p:cNvSpPr txBox="1">
              <a:spLocks noChangeArrowheads="1"/>
            </p:cNvSpPr>
            <p:nvPr/>
          </p:nvSpPr>
          <p:spPr bwMode="auto">
            <a:xfrm>
              <a:off x="4498" y="376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400"/>
                <a:t>D</a:t>
              </a:r>
              <a:r>
                <a:rPr kumimoji="1" lang="en-US" altLang="zh-TW" sz="2400" baseline="-25000"/>
                <a:t>2</a:t>
              </a:r>
            </a:p>
          </p:txBody>
        </p:sp>
        <p:sp>
          <p:nvSpPr>
            <p:cNvPr id="3096" name="Text Box 18"/>
            <p:cNvSpPr txBox="1">
              <a:spLocks noChangeArrowheads="1"/>
            </p:cNvSpPr>
            <p:nvPr/>
          </p:nvSpPr>
          <p:spPr bwMode="auto">
            <a:xfrm>
              <a:off x="4824" y="30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2400"/>
                <a:t>Q</a:t>
              </a:r>
              <a:endParaRPr kumimoji="1" lang="en-US" altLang="zh-TW" sz="2000" i="0"/>
            </a:p>
          </p:txBody>
        </p:sp>
        <p:sp>
          <p:nvSpPr>
            <p:cNvPr id="3097" name="Arc 19"/>
            <p:cNvSpPr>
              <a:spLocks/>
            </p:cNvSpPr>
            <p:nvPr/>
          </p:nvSpPr>
          <p:spPr bwMode="auto">
            <a:xfrm>
              <a:off x="4576" y="2853"/>
              <a:ext cx="196" cy="233"/>
            </a:xfrm>
            <a:custGeom>
              <a:avLst/>
              <a:gdLst>
                <a:gd name="T0" fmla="*/ 0 w 29671"/>
                <a:gd name="T1" fmla="*/ 0 h 21600"/>
                <a:gd name="T2" fmla="*/ 1 w 29671"/>
                <a:gd name="T3" fmla="*/ 0 h 21600"/>
                <a:gd name="T4" fmla="*/ 0 w 29671"/>
                <a:gd name="T5" fmla="*/ 0 h 21600"/>
                <a:gd name="T6" fmla="*/ 0 60000 65536"/>
                <a:gd name="T7" fmla="*/ 0 60000 65536"/>
                <a:gd name="T8" fmla="*/ 0 60000 65536"/>
                <a:gd name="T9" fmla="*/ 0 w 29671"/>
                <a:gd name="T10" fmla="*/ 0 h 21600"/>
                <a:gd name="T11" fmla="*/ 29671 w 29671"/>
                <a:gd name="T12" fmla="*/ 21600 h 21600"/>
              </a:gdLst>
              <a:ahLst/>
              <a:cxnLst>
                <a:cxn ang="T6">
                  <a:pos x="T0" y="T1"/>
                </a:cxn>
                <a:cxn ang="T7">
                  <a:pos x="T2" y="T3"/>
                </a:cxn>
                <a:cxn ang="T8">
                  <a:pos x="T4" y="T5"/>
                </a:cxn>
              </a:cxnLst>
              <a:rect l="T9" t="T10" r="T11" b="T12"/>
              <a:pathLst>
                <a:path w="29671" h="21600" fill="none" extrusionOk="0">
                  <a:moveTo>
                    <a:pt x="-1" y="1564"/>
                  </a:moveTo>
                  <a:cubicBezTo>
                    <a:pt x="2565" y="531"/>
                    <a:pt x="5305" y="-1"/>
                    <a:pt x="8071" y="0"/>
                  </a:cubicBezTo>
                  <a:cubicBezTo>
                    <a:pt x="20000" y="0"/>
                    <a:pt x="29671" y="9670"/>
                    <a:pt x="29671" y="21600"/>
                  </a:cubicBezTo>
                </a:path>
                <a:path w="29671" h="21600" stroke="0" extrusionOk="0">
                  <a:moveTo>
                    <a:pt x="-1" y="1564"/>
                  </a:moveTo>
                  <a:cubicBezTo>
                    <a:pt x="2565" y="531"/>
                    <a:pt x="5305" y="-1"/>
                    <a:pt x="8071" y="0"/>
                  </a:cubicBezTo>
                  <a:cubicBezTo>
                    <a:pt x="20000" y="0"/>
                    <a:pt x="29671" y="9670"/>
                    <a:pt x="29671" y="21600"/>
                  </a:cubicBezTo>
                  <a:lnTo>
                    <a:pt x="8071"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s-ES_tradnl"/>
            </a:p>
          </p:txBody>
        </p:sp>
        <p:sp>
          <p:nvSpPr>
            <p:cNvPr id="3098" name="Arc 20"/>
            <p:cNvSpPr>
              <a:spLocks/>
            </p:cNvSpPr>
            <p:nvPr/>
          </p:nvSpPr>
          <p:spPr bwMode="auto">
            <a:xfrm flipH="1">
              <a:off x="4627" y="3245"/>
              <a:ext cx="116" cy="233"/>
            </a:xfrm>
            <a:custGeom>
              <a:avLst/>
              <a:gdLst>
                <a:gd name="T0" fmla="*/ 0 w 21600"/>
                <a:gd name="T1" fmla="*/ 0 h 21600"/>
                <a:gd name="T2" fmla="*/ 1 w 21600"/>
                <a:gd name="T3" fmla="*/ 12 h 21600"/>
                <a:gd name="T4" fmla="*/ 0 w 21600"/>
                <a:gd name="T5" fmla="*/ 1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s-ES_tradnl"/>
            </a:p>
          </p:txBody>
        </p:sp>
        <p:sp>
          <p:nvSpPr>
            <p:cNvPr id="3099" name="Text Box 21"/>
            <p:cNvSpPr txBox="1">
              <a:spLocks noChangeArrowheads="1"/>
            </p:cNvSpPr>
            <p:nvPr/>
          </p:nvSpPr>
          <p:spPr bwMode="auto">
            <a:xfrm>
              <a:off x="4512" y="2598"/>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zh-TW" altLang="en-US" sz="2000">
                  <a:latin typeface="Symbol" pitchFamily="18" charset="2"/>
                  <a:sym typeface="Symbol" pitchFamily="18" charset="2"/>
                </a:rPr>
                <a:t></a:t>
              </a:r>
              <a:r>
                <a:rPr kumimoji="1" lang="zh-TW" altLang="en-US" sz="2000" i="0" baseline="-25000">
                  <a:latin typeface="Symbol" pitchFamily="18" charset="2"/>
                  <a:sym typeface="Symbol" pitchFamily="18" charset="2"/>
                </a:rPr>
                <a:t>1</a:t>
              </a:r>
              <a:endParaRPr kumimoji="1" lang="zh-TW" altLang="en-US" sz="2000" i="0"/>
            </a:p>
          </p:txBody>
        </p:sp>
      </p:grpSp>
      <p:sp>
        <p:nvSpPr>
          <p:cNvPr id="3081" name="Rectangle 24"/>
          <p:cNvSpPr>
            <a:spLocks noChangeArrowheads="1"/>
          </p:cNvSpPr>
          <p:nvPr/>
        </p:nvSpPr>
        <p:spPr bwMode="auto">
          <a:xfrm>
            <a:off x="2286001" y="3048001"/>
            <a:ext cx="2430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r>
              <a:rPr kumimoji="1" lang="en-US" altLang="zh-TW" sz="1800" i="0" dirty="0" err="1"/>
              <a:t>CosSim</a:t>
            </a:r>
            <a:r>
              <a:rPr kumimoji="1" lang="en-US" altLang="zh-TW" sz="1800" i="0" dirty="0"/>
              <a:t>(</a:t>
            </a:r>
            <a:r>
              <a:rPr kumimoji="1" lang="en-US" altLang="zh-TW" sz="1800" b="1" dirty="0" err="1"/>
              <a:t>d</a:t>
            </a:r>
            <a:r>
              <a:rPr kumimoji="1" lang="en-US" altLang="zh-TW" sz="1800" baseline="-25000" dirty="0" err="1"/>
              <a:t>j</a:t>
            </a:r>
            <a:r>
              <a:rPr kumimoji="1" lang="en-US" altLang="zh-TW" sz="1800" i="0" dirty="0"/>
              <a:t>, </a:t>
            </a:r>
            <a:r>
              <a:rPr kumimoji="1" lang="en-US" altLang="zh-TW" sz="1800" b="1" dirty="0"/>
              <a:t>q</a:t>
            </a:r>
            <a:r>
              <a:rPr kumimoji="1" lang="en-US" altLang="zh-TW" sz="1800" i="0" dirty="0"/>
              <a:t>) =</a:t>
            </a:r>
            <a:endParaRPr kumimoji="1" lang="zh-TW" altLang="en-US" sz="1800" i="0" dirty="0"/>
          </a:p>
        </p:txBody>
      </p:sp>
      <p:sp>
        <p:nvSpPr>
          <p:cNvPr id="3082" name="Line 29"/>
          <p:cNvSpPr>
            <a:spLocks noChangeShapeType="1"/>
          </p:cNvSpPr>
          <p:nvPr/>
        </p:nvSpPr>
        <p:spPr bwMode="auto">
          <a:xfrm>
            <a:off x="7729888" y="44958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sp>
        <p:nvSpPr>
          <p:cNvPr id="3083" name="Line 30"/>
          <p:cNvSpPr>
            <a:spLocks noChangeShapeType="1"/>
          </p:cNvSpPr>
          <p:nvPr/>
        </p:nvSpPr>
        <p:spPr bwMode="auto">
          <a:xfrm>
            <a:off x="7672934" y="48006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ES_tradnl"/>
          </a:p>
        </p:txBody>
      </p:sp>
      <p:graphicFrame>
        <p:nvGraphicFramePr>
          <p:cNvPr id="27" name="Object 4"/>
          <p:cNvGraphicFramePr>
            <a:graphicFrameLocks noChangeAspect="1"/>
          </p:cNvGraphicFramePr>
          <p:nvPr/>
        </p:nvGraphicFramePr>
        <p:xfrm>
          <a:off x="4140200" y="2667000"/>
          <a:ext cx="3695700" cy="1143000"/>
        </p:xfrm>
        <a:graphic>
          <a:graphicData uri="http://schemas.openxmlformats.org/presentationml/2006/ole">
            <mc:AlternateContent xmlns:mc="http://schemas.openxmlformats.org/markup-compatibility/2006">
              <mc:Choice xmlns:v="urn:schemas-microsoft-com:vml" Requires="v">
                <p:oleObj name="Equation" r:id="rId2" imgW="1866600" imgH="888840" progId="Equation.3">
                  <p:embed/>
                </p:oleObj>
              </mc:Choice>
              <mc:Fallback>
                <p:oleObj name="Equation" r:id="rId2" imgW="1866600" imgH="888840" progId="Equation.3">
                  <p:embed/>
                  <p:pic>
                    <p:nvPicPr>
                      <p:cNvPr id="2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667000"/>
                        <a:ext cx="3695700" cy="1143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04076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18</a:t>
            </a:r>
          </a:p>
        </p:txBody>
      </p:sp>
      <p:sp>
        <p:nvSpPr>
          <p:cNvPr id="3" name="Content Placeholder 2"/>
          <p:cNvSpPr>
            <a:spLocks noGrp="1"/>
          </p:cNvSpPr>
          <p:nvPr>
            <p:ph idx="1"/>
          </p:nvPr>
        </p:nvSpPr>
        <p:spPr>
          <a:xfrm>
            <a:off x="669303" y="1607274"/>
            <a:ext cx="11397006" cy="4999714"/>
          </a:xfrm>
        </p:spPr>
        <p:txBody>
          <a:bodyPr>
            <a:normAutofit fontScale="92500" lnSpcReduction="20000"/>
          </a:bodyPr>
          <a:lstStyle/>
          <a:p>
            <a:pPr>
              <a:buNone/>
            </a:pPr>
            <a:r>
              <a:rPr lang="en-US" altLang="zh-TW" dirty="0">
                <a:ea typeface="新細明體" pitchFamily="2" charset="-120"/>
              </a:rPr>
              <a:t>Given a document X containing terms A,B,C with given frequencies:</a:t>
            </a:r>
          </a:p>
          <a:p>
            <a:pPr>
              <a:buNone/>
            </a:pPr>
            <a:r>
              <a:rPr lang="en-US" altLang="zh-TW" dirty="0">
                <a:ea typeface="新細明體" pitchFamily="2" charset="-120"/>
              </a:rPr>
              <a:t>    </a:t>
            </a:r>
            <a:r>
              <a:rPr lang="en-US" altLang="zh-TW" dirty="0">
                <a:solidFill>
                  <a:srgbClr val="000099"/>
                </a:solidFill>
                <a:ea typeface="新細明體" pitchFamily="2" charset="-120"/>
              </a:rPr>
              <a:t>A(3), B(2), C(1)</a:t>
            </a:r>
          </a:p>
          <a:p>
            <a:pPr>
              <a:buNone/>
            </a:pPr>
            <a:r>
              <a:rPr lang="en-US" altLang="zh-TW" dirty="0">
                <a:ea typeface="新細明體" pitchFamily="2" charset="-120"/>
              </a:rPr>
              <a:t>Assume collection contains 10,000 documents and </a:t>
            </a:r>
          </a:p>
          <a:p>
            <a:pPr>
              <a:buNone/>
            </a:pPr>
            <a:r>
              <a:rPr lang="en-US" altLang="zh-TW" dirty="0">
                <a:ea typeface="新細明體" pitchFamily="2" charset="-120"/>
              </a:rPr>
              <a:t>document frequencies of these terms are:</a:t>
            </a:r>
          </a:p>
          <a:p>
            <a:pPr>
              <a:buNone/>
            </a:pPr>
            <a:r>
              <a:rPr lang="en-US" altLang="zh-TW" dirty="0">
                <a:ea typeface="新細明體" pitchFamily="2" charset="-120"/>
              </a:rPr>
              <a:t>    </a:t>
            </a:r>
            <a:r>
              <a:rPr lang="en-US" altLang="zh-TW" dirty="0">
                <a:solidFill>
                  <a:srgbClr val="000099"/>
                </a:solidFill>
                <a:ea typeface="新細明體" pitchFamily="2" charset="-120"/>
              </a:rPr>
              <a:t>A(50), B(1300), C(250)</a:t>
            </a:r>
            <a:endParaRPr lang="en-US" altLang="zh-TW" sz="2000" dirty="0"/>
          </a:p>
          <a:p>
            <a:pPr>
              <a:buNone/>
            </a:pPr>
            <a:endParaRPr lang="en-US" altLang="zh-TW" sz="2000" dirty="0">
              <a:solidFill>
                <a:srgbClr val="000099"/>
              </a:solidFill>
              <a:ea typeface="新細明體" pitchFamily="2" charset="-120"/>
            </a:endParaRPr>
          </a:p>
          <a:p>
            <a:pPr marL="0" indent="0">
              <a:buNone/>
            </a:pPr>
            <a:r>
              <a:rPr lang="en-US" b="0" i="0" dirty="0">
                <a:solidFill>
                  <a:srgbClr val="050505"/>
                </a:solidFill>
                <a:effectLst/>
                <a:latin typeface="Open Sans"/>
              </a:rPr>
              <a:t>Assume you have a query Q with following terms with given frequencies. </a:t>
            </a:r>
          </a:p>
          <a:p>
            <a:pPr marL="0" indent="0">
              <a:buNone/>
            </a:pPr>
            <a:r>
              <a:rPr lang="en-US" b="0" i="0" dirty="0">
                <a:solidFill>
                  <a:srgbClr val="050505"/>
                </a:solidFill>
                <a:effectLst/>
                <a:latin typeface="Open Sans"/>
              </a:rPr>
              <a:t>                        </a:t>
            </a:r>
            <a:r>
              <a:rPr lang="en-US" b="0" i="0">
                <a:solidFill>
                  <a:srgbClr val="050505"/>
                </a:solidFill>
                <a:effectLst/>
                <a:latin typeface="Open Sans"/>
              </a:rPr>
              <a:t>A(1), </a:t>
            </a:r>
            <a:r>
              <a:rPr lang="en-US" b="0" i="0" dirty="0">
                <a:solidFill>
                  <a:srgbClr val="050505"/>
                </a:solidFill>
                <a:effectLst/>
                <a:latin typeface="Open Sans"/>
              </a:rPr>
              <a:t>B(1), C(0), D(5)</a:t>
            </a:r>
          </a:p>
          <a:p>
            <a:pPr marL="0" indent="0">
              <a:buNone/>
            </a:pPr>
            <a:endParaRPr lang="en-US" b="0" i="0" dirty="0">
              <a:solidFill>
                <a:srgbClr val="050505"/>
              </a:solidFill>
              <a:effectLst/>
              <a:latin typeface="Open Sans"/>
            </a:endParaRPr>
          </a:p>
          <a:p>
            <a:pPr marL="0" indent="0">
              <a:buNone/>
            </a:pPr>
            <a:r>
              <a:rPr lang="en-US" b="0" i="0" dirty="0">
                <a:solidFill>
                  <a:srgbClr val="050505"/>
                </a:solidFill>
                <a:effectLst/>
                <a:latin typeface="Open Sans"/>
              </a:rPr>
              <a:t>Calculate the Cosine similarity Cosine(X,Q) between Document X and Query Q. Note: Don't normalize the term frequencies for the query (use the raw </a:t>
            </a:r>
            <a:r>
              <a:rPr lang="en-US" b="0" i="0" dirty="0" err="1">
                <a:solidFill>
                  <a:srgbClr val="050505"/>
                </a:solidFill>
                <a:effectLst/>
                <a:latin typeface="Open Sans"/>
              </a:rPr>
              <a:t>tf</a:t>
            </a:r>
            <a:r>
              <a:rPr lang="en-US" b="0" i="0" dirty="0">
                <a:solidFill>
                  <a:srgbClr val="050505"/>
                </a:solidFill>
                <a:effectLst/>
                <a:latin typeface="Open Sans"/>
              </a:rPr>
              <a:t> values). </a:t>
            </a:r>
          </a:p>
          <a:p>
            <a:pPr>
              <a:buNone/>
            </a:pPr>
            <a:endParaRPr lang="en-US" altLang="zh-TW" sz="2000" dirty="0">
              <a:ea typeface="新細明體" pitchFamily="2" charset="-120"/>
            </a:endParaRPr>
          </a:p>
        </p:txBody>
      </p:sp>
      <p:sp>
        <p:nvSpPr>
          <p:cNvPr id="4" name="Rectangle 3"/>
          <p:cNvSpPr/>
          <p:nvPr/>
        </p:nvSpPr>
        <p:spPr>
          <a:xfrm>
            <a:off x="4225560" y="6104232"/>
            <a:ext cx="7297137" cy="646331"/>
          </a:xfrm>
          <a:prstGeom prst="rect">
            <a:avLst/>
          </a:prstGeom>
        </p:spPr>
        <p:txBody>
          <a:bodyPr wrap="square">
            <a:spAutoFit/>
          </a:bodyPr>
          <a:lstStyle/>
          <a:p>
            <a:pPr lvl="1"/>
            <a:endParaRPr lang="en-US" dirty="0"/>
          </a:p>
          <a:p>
            <a:pPr marL="342900" lvl="1"/>
            <a:r>
              <a:rPr lang="en-US" altLang="en-US" dirty="0"/>
              <a:t>Submit your solution t</a:t>
            </a:r>
            <a:r>
              <a:rPr lang="en-US" dirty="0">
                <a:highlight>
                  <a:srgbClr val="FFFFFF"/>
                </a:highlight>
                <a:latin typeface="Arial" panose="020B0604020202020204" pitchFamily="34" charset="0"/>
                <a:cs typeface="Arial" panose="020B0604020202020204" pitchFamily="34" charset="0"/>
              </a:rPr>
              <a:t>o piazza Activity 18 thread. </a:t>
            </a:r>
          </a:p>
        </p:txBody>
      </p:sp>
    </p:spTree>
    <p:extLst>
      <p:ext uri="{BB962C8B-B14F-4D97-AF65-F5344CB8AC3E}">
        <p14:creationId xmlns:p14="http://schemas.microsoft.com/office/powerpoint/2010/main" val="1434453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fontScale="90000"/>
          </a:bodyPr>
          <a:lstStyle/>
          <a:p>
            <a:pPr eaLnBrk="1" hangingPunct="1"/>
            <a:r>
              <a:rPr lang="en-US" altLang="zh-TW" sz="3600" dirty="0">
                <a:ea typeface="新細明體" pitchFamily="2" charset="-120"/>
              </a:rPr>
              <a:t>8.4.7 Vector Space Model using scikit-learn</a:t>
            </a:r>
          </a:p>
        </p:txBody>
      </p:sp>
      <p:sp>
        <p:nvSpPr>
          <p:cNvPr id="20484" name="Rectangle 1027"/>
          <p:cNvSpPr>
            <a:spLocks noGrp="1" noChangeArrowheads="1"/>
          </p:cNvSpPr>
          <p:nvPr>
            <p:ph idx="1"/>
          </p:nvPr>
        </p:nvSpPr>
        <p:spPr>
          <a:xfrm>
            <a:off x="2008717" y="1537225"/>
            <a:ext cx="7886700" cy="5184251"/>
          </a:xfrm>
        </p:spPr>
        <p:txBody>
          <a:bodyPr>
            <a:normAutofit fontScale="92500" lnSpcReduction="20000"/>
          </a:bodyPr>
          <a:lstStyle/>
          <a:p>
            <a:pPr fontAlgn="base"/>
            <a:r>
              <a:rPr lang="en-US" dirty="0"/>
              <a:t>This code will explain the generation of a term-document matrix out of 4 documents using the machine learning python library, scikit-learn and then compare it with a query in a same vector space using cosine similarity. </a:t>
            </a:r>
          </a:p>
          <a:p>
            <a:pPr marL="0" indent="0" fontAlgn="base">
              <a:buNone/>
            </a:pPr>
            <a:endParaRPr lang="en-US" altLang="zh-TW" dirty="0">
              <a:ea typeface="新細明體" pitchFamily="2" charset="-120"/>
            </a:endParaRPr>
          </a:p>
          <a:p>
            <a:pPr marL="0" indent="0" fontAlgn="base">
              <a:buNone/>
            </a:pPr>
            <a:endParaRPr lang="en-US" altLang="zh-TW" dirty="0">
              <a:ea typeface="新細明體" pitchFamily="2" charset="-120"/>
            </a:endParaRPr>
          </a:p>
          <a:p>
            <a:pPr marL="0" indent="0" fontAlgn="base">
              <a:buNone/>
            </a:pPr>
            <a:endParaRPr lang="en-US" altLang="zh-TW" dirty="0">
              <a:ea typeface="新細明體" pitchFamily="2" charset="-120"/>
            </a:endParaRPr>
          </a:p>
          <a:p>
            <a:pPr marL="0" indent="0" fontAlgn="base">
              <a:buNone/>
            </a:pPr>
            <a:endParaRPr lang="en-US" altLang="zh-TW" dirty="0">
              <a:ea typeface="新細明體" pitchFamily="2" charset="-120"/>
            </a:endParaRPr>
          </a:p>
          <a:p>
            <a:pPr marL="0" indent="0" fontAlgn="base">
              <a:buNone/>
            </a:pPr>
            <a:endParaRPr lang="en-US" altLang="zh-TW" dirty="0">
              <a:ea typeface="新細明體" pitchFamily="2" charset="-120"/>
            </a:endParaRPr>
          </a:p>
          <a:p>
            <a:pPr fontAlgn="base"/>
            <a:endParaRPr lang="en-US" altLang="zh-TW" dirty="0">
              <a:ea typeface="新細明體" pitchFamily="2" charset="-120"/>
            </a:endParaRPr>
          </a:p>
          <a:p>
            <a:pPr marL="0" indent="0" defTabSz="457200">
              <a:lnSpc>
                <a:spcPct val="100000"/>
              </a:lnSpc>
              <a:spcBef>
                <a:spcPts val="0"/>
              </a:spcBef>
              <a:buNone/>
              <a:defRPr/>
            </a:pPr>
            <a:r>
              <a:rPr lang="en-US" dirty="0">
                <a:solidFill>
                  <a:schemeClr val="accent1">
                    <a:lumMod val="50000"/>
                  </a:schemeClr>
                </a:solidFill>
              </a:rPr>
              <a:t>print(</a:t>
            </a:r>
            <a:r>
              <a:rPr lang="en-US" dirty="0" err="1">
                <a:solidFill>
                  <a:schemeClr val="accent1">
                    <a:lumMod val="50000"/>
                  </a:schemeClr>
                </a:solidFill>
              </a:rPr>
              <a:t>cosine_similarity</a:t>
            </a:r>
            <a:r>
              <a:rPr lang="en-US" dirty="0">
                <a:solidFill>
                  <a:schemeClr val="accent1">
                    <a:lumMod val="50000"/>
                  </a:schemeClr>
                </a:solidFill>
              </a:rPr>
              <a:t>(</a:t>
            </a:r>
            <a:r>
              <a:rPr lang="en-US" dirty="0" err="1">
                <a:solidFill>
                  <a:schemeClr val="accent1">
                    <a:lumMod val="50000"/>
                  </a:schemeClr>
                </a:solidFill>
              </a:rPr>
              <a:t>tfidf_matrix</a:t>
            </a:r>
            <a:r>
              <a:rPr lang="en-US" dirty="0">
                <a:solidFill>
                  <a:schemeClr val="accent1">
                    <a:lumMod val="50000"/>
                  </a:schemeClr>
                </a:solidFill>
              </a:rPr>
              <a:t>[0:1], </a:t>
            </a:r>
            <a:r>
              <a:rPr lang="en-US" dirty="0" err="1">
                <a:solidFill>
                  <a:schemeClr val="accent1">
                    <a:lumMod val="50000"/>
                  </a:schemeClr>
                </a:solidFill>
              </a:rPr>
              <a:t>tfidf_matrix</a:t>
            </a:r>
            <a:r>
              <a:rPr lang="en-US" dirty="0">
                <a:solidFill>
                  <a:schemeClr val="accent1">
                    <a:lumMod val="50000"/>
                  </a:schemeClr>
                </a:solidFill>
              </a:rPr>
              <a:t>))</a:t>
            </a:r>
          </a:p>
          <a:p>
            <a:pPr marL="0" indent="0">
              <a:buNone/>
            </a:pPr>
            <a:r>
              <a:rPr lang="en-US" altLang="en-US" dirty="0"/>
              <a:t>To compare a document from </a:t>
            </a:r>
            <a:r>
              <a:rPr lang="en-US" altLang="en-US" dirty="0" err="1"/>
              <a:t>tfidf</a:t>
            </a:r>
            <a:r>
              <a:rPr lang="en-US" altLang="en-US" dirty="0"/>
              <a:t> matrix with all the other documents</a:t>
            </a:r>
          </a:p>
          <a:p>
            <a:pPr fontAlgn="base"/>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48</a:t>
            </a:fld>
            <a:endParaRPr lang="en-US"/>
          </a:p>
        </p:txBody>
      </p:sp>
      <p:pic>
        <p:nvPicPr>
          <p:cNvPr id="4" name="Picture 3"/>
          <p:cNvPicPr>
            <a:picLocks noChangeAspect="1"/>
          </p:cNvPicPr>
          <p:nvPr/>
        </p:nvPicPr>
        <p:blipFill>
          <a:blip r:embed="rId3"/>
          <a:stretch>
            <a:fillRect/>
          </a:stretch>
        </p:blipFill>
        <p:spPr>
          <a:xfrm>
            <a:off x="2819401" y="3038465"/>
            <a:ext cx="3986350" cy="2381260"/>
          </a:xfrm>
          <a:prstGeom prst="rect">
            <a:avLst/>
          </a:prstGeom>
        </p:spPr>
      </p:pic>
      <p:sp>
        <p:nvSpPr>
          <p:cNvPr id="7" name="Rectangle 6"/>
          <p:cNvSpPr/>
          <p:nvPr/>
        </p:nvSpPr>
        <p:spPr>
          <a:xfrm>
            <a:off x="7100394" y="3236850"/>
            <a:ext cx="3344262" cy="1200329"/>
          </a:xfrm>
          <a:prstGeom prst="rect">
            <a:avLst/>
          </a:prstGeom>
        </p:spPr>
        <p:txBody>
          <a:bodyPr wrap="square">
            <a:spAutoFit/>
          </a:bodyPr>
          <a:lstStyle/>
          <a:p>
            <a:pPr lvl="1"/>
            <a:endParaRPr lang="en-US" dirty="0"/>
          </a:p>
          <a:p>
            <a:pPr marL="342900" lvl="1"/>
            <a:r>
              <a:rPr lang="en-US" altLang="en-US" dirty="0"/>
              <a:t>Most similar to the query with highest cosine similarity</a:t>
            </a:r>
            <a:endParaRPr lang="en-US" dirty="0">
              <a:highlight>
                <a:srgbClr val="FFFFFF"/>
              </a:highlight>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4924426" y="3698514"/>
            <a:ext cx="2562225" cy="155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00626" y="3698515"/>
            <a:ext cx="2486025" cy="159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74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991784" y="595310"/>
            <a:ext cx="7886700" cy="835556"/>
          </a:xfrm>
        </p:spPr>
        <p:txBody>
          <a:bodyPr>
            <a:normAutofit/>
          </a:bodyPr>
          <a:lstStyle/>
          <a:p>
            <a:pPr eaLnBrk="1" hangingPunct="1"/>
            <a:r>
              <a:rPr lang="en-US" altLang="zh-TW" sz="3600" dirty="0">
                <a:ea typeface="新細明體" pitchFamily="2" charset="-120"/>
              </a:rPr>
              <a:t>8.4.8 Comments on Vector Space Models</a:t>
            </a:r>
          </a:p>
        </p:txBody>
      </p:sp>
      <p:sp>
        <p:nvSpPr>
          <p:cNvPr id="38916" name="Rectangle 3"/>
          <p:cNvSpPr>
            <a:spLocks noGrp="1" noChangeArrowheads="1"/>
          </p:cNvSpPr>
          <p:nvPr>
            <p:ph idx="1"/>
          </p:nvPr>
        </p:nvSpPr>
        <p:spPr>
          <a:xfrm>
            <a:off x="2209800" y="1820333"/>
            <a:ext cx="7772400" cy="4044421"/>
          </a:xfrm>
        </p:spPr>
        <p:txBody>
          <a:bodyPr/>
          <a:lstStyle/>
          <a:p>
            <a:r>
              <a:rPr lang="en-US" altLang="en-US" dirty="0">
                <a:cs typeface="Arial" charset="0"/>
              </a:rPr>
              <a:t>Empirically effective!  </a:t>
            </a:r>
          </a:p>
          <a:p>
            <a:r>
              <a:rPr lang="en-US" altLang="en-US" dirty="0">
                <a:cs typeface="Arial" charset="0"/>
              </a:rPr>
              <a:t>Intuitive</a:t>
            </a:r>
          </a:p>
          <a:p>
            <a:r>
              <a:rPr lang="en-US" altLang="en-US" dirty="0">
                <a:cs typeface="Arial" charset="0"/>
              </a:rPr>
              <a:t>Easy to implement</a:t>
            </a:r>
          </a:p>
          <a:p>
            <a:r>
              <a:rPr lang="en-US" altLang="en-US" dirty="0">
                <a:cs typeface="Arial" charset="0"/>
              </a:rPr>
              <a:t>Well-studied/Mostly evaluated</a:t>
            </a:r>
          </a:p>
          <a:p>
            <a:r>
              <a:rPr lang="en-US" altLang="en-US" dirty="0">
                <a:solidFill>
                  <a:srgbClr val="CC0000"/>
                </a:solidFill>
                <a:cs typeface="Arial" charset="0"/>
              </a:rPr>
              <a:t>Warning: Many variants of TF-IDF!</a:t>
            </a:r>
          </a:p>
        </p:txBody>
      </p:sp>
      <p:sp>
        <p:nvSpPr>
          <p:cNvPr id="2" name="Slide Number Placeholder 1"/>
          <p:cNvSpPr>
            <a:spLocks noGrp="1"/>
          </p:cNvSpPr>
          <p:nvPr>
            <p:ph type="sldNum" sz="quarter" idx="12"/>
          </p:nvPr>
        </p:nvSpPr>
        <p:spPr/>
        <p:txBody>
          <a:bodyPr/>
          <a:lstStyle/>
          <a:p>
            <a:fld id="{1D5CD492-2BC6-F348-9965-EC1D86DF57A8}" type="slidenum">
              <a:rPr lang="en-US" smtClean="0"/>
              <a:t>49</a:t>
            </a:fld>
            <a:endParaRPr lang="en-US"/>
          </a:p>
        </p:txBody>
      </p:sp>
      <p:sp>
        <p:nvSpPr>
          <p:cNvPr id="38917" name="Rectangle 4"/>
          <p:cNvSpPr>
            <a:spLocks noChangeArrowheads="1"/>
          </p:cNvSpPr>
          <p:nvPr/>
        </p:nvSpPr>
        <p:spPr bwMode="auto">
          <a:xfrm>
            <a:off x="22098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i="1">
                <a:solidFill>
                  <a:schemeClr val="tx1"/>
                </a:solidFill>
                <a:latin typeface="Times New Roman" charset="0"/>
                <a:ea typeface="新細明體" pitchFamily="2" charset="-120"/>
              </a:defRPr>
            </a:lvl1pPr>
            <a:lvl2pPr marL="742950" indent="-285750" eaLnBrk="0" hangingPunct="0">
              <a:defRPr sz="1600" i="1">
                <a:solidFill>
                  <a:schemeClr val="tx1"/>
                </a:solidFill>
                <a:latin typeface="Times New Roman" charset="0"/>
                <a:ea typeface="新細明體" pitchFamily="2" charset="-120"/>
              </a:defRPr>
            </a:lvl2pPr>
            <a:lvl3pPr marL="1143000" indent="-228600" eaLnBrk="0" hangingPunct="0">
              <a:defRPr sz="1600" i="1">
                <a:solidFill>
                  <a:schemeClr val="tx1"/>
                </a:solidFill>
                <a:latin typeface="Times New Roman" charset="0"/>
                <a:ea typeface="新細明體" pitchFamily="2" charset="-120"/>
              </a:defRPr>
            </a:lvl3pPr>
            <a:lvl4pPr marL="1600200" indent="-228600" eaLnBrk="0" hangingPunct="0">
              <a:defRPr sz="1600" i="1">
                <a:solidFill>
                  <a:schemeClr val="tx1"/>
                </a:solidFill>
                <a:latin typeface="Times New Roman" charset="0"/>
                <a:ea typeface="新細明體" pitchFamily="2" charset="-120"/>
              </a:defRPr>
            </a:lvl4pPr>
            <a:lvl5pPr marL="2057400" indent="-228600" eaLnBrk="0" hangingPunct="0">
              <a:defRPr sz="1600" i="1">
                <a:solidFill>
                  <a:schemeClr val="tx1"/>
                </a:solidFill>
                <a:latin typeface="Times New Roman" charset="0"/>
                <a:ea typeface="新細明體" pitchFamily="2" charset="-120"/>
              </a:defRPr>
            </a:lvl5pPr>
            <a:lvl6pPr marL="2514600" indent="-228600" algn="ctr" eaLnBrk="0" fontAlgn="base" hangingPunct="0">
              <a:spcBef>
                <a:spcPct val="0"/>
              </a:spcBef>
              <a:spcAft>
                <a:spcPct val="0"/>
              </a:spcAft>
              <a:defRPr sz="1600" i="1">
                <a:solidFill>
                  <a:schemeClr val="tx1"/>
                </a:solidFill>
                <a:latin typeface="Times New Roman" charset="0"/>
                <a:ea typeface="新細明體" pitchFamily="2" charset="-120"/>
              </a:defRPr>
            </a:lvl6pPr>
            <a:lvl7pPr marL="2971800" indent="-228600" algn="ctr" eaLnBrk="0" fontAlgn="base" hangingPunct="0">
              <a:spcBef>
                <a:spcPct val="0"/>
              </a:spcBef>
              <a:spcAft>
                <a:spcPct val="0"/>
              </a:spcAft>
              <a:defRPr sz="1600" i="1">
                <a:solidFill>
                  <a:schemeClr val="tx1"/>
                </a:solidFill>
                <a:latin typeface="Times New Roman" charset="0"/>
                <a:ea typeface="新細明體" pitchFamily="2" charset="-120"/>
              </a:defRPr>
            </a:lvl7pPr>
            <a:lvl8pPr marL="3429000" indent="-228600" algn="ctr" eaLnBrk="0" fontAlgn="base" hangingPunct="0">
              <a:spcBef>
                <a:spcPct val="0"/>
              </a:spcBef>
              <a:spcAft>
                <a:spcPct val="0"/>
              </a:spcAft>
              <a:defRPr sz="1600" i="1">
                <a:solidFill>
                  <a:schemeClr val="tx1"/>
                </a:solidFill>
                <a:latin typeface="Times New Roman" charset="0"/>
                <a:ea typeface="新細明體" pitchFamily="2" charset="-120"/>
              </a:defRPr>
            </a:lvl8pPr>
            <a:lvl9pPr marL="3886200" indent="-228600" algn="ctr" eaLnBrk="0" fontAlgn="base" hangingPunct="0">
              <a:spcBef>
                <a:spcPct val="0"/>
              </a:spcBef>
              <a:spcAft>
                <a:spcPct val="0"/>
              </a:spcAft>
              <a:defRPr sz="1600" i="1">
                <a:solidFill>
                  <a:schemeClr val="tx1"/>
                </a:solidFill>
                <a:latin typeface="Times New Roman" charset="0"/>
                <a:ea typeface="新細明體" pitchFamily="2" charset="-120"/>
              </a:defRPr>
            </a:lvl9pPr>
          </a:lstStyle>
          <a:p>
            <a:pPr algn="l" eaLnBrk="1" hangingPunct="1"/>
            <a:endParaRPr kumimoji="1" lang="en-US" altLang="zh-TW" sz="2400" i="0"/>
          </a:p>
        </p:txBody>
      </p:sp>
    </p:spTree>
    <p:extLst>
      <p:ext uri="{BB962C8B-B14F-4D97-AF65-F5344CB8AC3E}">
        <p14:creationId xmlns:p14="http://schemas.microsoft.com/office/powerpoint/2010/main" val="341062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8.1 Text Preprocessing</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13292364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Summary</a:t>
            </a:r>
          </a:p>
        </p:txBody>
      </p:sp>
      <p:sp>
        <p:nvSpPr>
          <p:cNvPr id="30723" name="Rectangle 3"/>
          <p:cNvSpPr>
            <a:spLocks noGrp="1" noChangeArrowheads="1"/>
          </p:cNvSpPr>
          <p:nvPr>
            <p:ph idx="1"/>
          </p:nvPr>
        </p:nvSpPr>
        <p:spPr/>
        <p:txBody>
          <a:bodyPr>
            <a:normAutofit/>
          </a:bodyPr>
          <a:lstStyle/>
          <a:p>
            <a:pPr marL="0" indent="0">
              <a:buNone/>
            </a:pPr>
            <a:r>
              <a:rPr lang="en-US" sz="2800" dirty="0"/>
              <a:t>Text analysis allows us to automatically extract and classify information from text, such as tweets, emails, support tickets, product reviews, and survey responses. In natural language processing (NLP), text preprocessing is the practice of cleaning and preparing text data. This module introduces NLTK and vector space modeling for text analysis </a:t>
            </a:r>
            <a:r>
              <a:rPr lang="en-US" sz="2800"/>
              <a:t>and inference.</a:t>
            </a:r>
            <a:endParaRPr lang="en-US" dirty="0"/>
          </a:p>
          <a:p>
            <a:pPr marL="342900" lvl="1" indent="0">
              <a:buNone/>
            </a:pPr>
            <a:endParaRPr lang="en-US" sz="2400" dirty="0"/>
          </a:p>
        </p:txBody>
      </p:sp>
    </p:spTree>
    <p:extLst>
      <p:ext uri="{BB962C8B-B14F-4D97-AF65-F5344CB8AC3E}">
        <p14:creationId xmlns:p14="http://schemas.microsoft.com/office/powerpoint/2010/main" val="6977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8.1.1 Preprocessing (Cleaning) Text</a:t>
            </a:r>
          </a:p>
        </p:txBody>
      </p:sp>
      <p:sp>
        <p:nvSpPr>
          <p:cNvPr id="20484" name="Rectangle 1027"/>
          <p:cNvSpPr>
            <a:spLocks noGrp="1" noChangeArrowheads="1"/>
          </p:cNvSpPr>
          <p:nvPr>
            <p:ph idx="1"/>
          </p:nvPr>
        </p:nvSpPr>
        <p:spPr/>
        <p:txBody>
          <a:bodyPr>
            <a:normAutofit/>
          </a:bodyPr>
          <a:lstStyle/>
          <a:p>
            <a:pPr fontAlgn="base"/>
            <a:r>
              <a:rPr lang="en-US" dirty="0"/>
              <a:t>Cleaning text is really hard, problem specific, and full of tradeoffs.</a:t>
            </a:r>
          </a:p>
          <a:p>
            <a:pPr fontAlgn="base"/>
            <a:r>
              <a:rPr lang="en-US" dirty="0"/>
              <a:t>Remember, simple is better.</a:t>
            </a:r>
          </a:p>
          <a:p>
            <a:pPr fontAlgn="base"/>
            <a:r>
              <a:rPr lang="en-US" dirty="0"/>
              <a:t>Simpler text data, simpler models, smaller vocabularies. You can always make things more complex later to see if it results in better model.</a:t>
            </a:r>
          </a:p>
          <a:p>
            <a:pPr fontAlgn="base"/>
            <a:r>
              <a:rPr lang="en-US" dirty="0"/>
              <a:t>Hopefully, you can see that getting truly clean text is impossible, that we are really doing the best we can based on the time, resources, and knowledge we have.</a:t>
            </a: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6</a:t>
            </a:fld>
            <a:endParaRPr lang="en-US" dirty="0"/>
          </a:p>
        </p:txBody>
      </p:sp>
    </p:spTree>
    <p:extLst>
      <p:ext uri="{BB962C8B-B14F-4D97-AF65-F5344CB8AC3E}">
        <p14:creationId xmlns:p14="http://schemas.microsoft.com/office/powerpoint/2010/main" val="372702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8.1.2 Common Preprocessing Steps</a:t>
            </a:r>
          </a:p>
        </p:txBody>
      </p:sp>
      <p:sp>
        <p:nvSpPr>
          <p:cNvPr id="20484" name="Rectangle 1027"/>
          <p:cNvSpPr>
            <a:spLocks noGrp="1" noChangeArrowheads="1"/>
          </p:cNvSpPr>
          <p:nvPr>
            <p:ph idx="1"/>
          </p:nvPr>
        </p:nvSpPr>
        <p:spPr/>
        <p:txBody>
          <a:bodyPr/>
          <a:lstStyle/>
          <a:p>
            <a:pPr eaLnBrk="1" hangingPunct="1">
              <a:lnSpc>
                <a:spcPct val="90000"/>
              </a:lnSpc>
            </a:pPr>
            <a:r>
              <a:rPr lang="en-US" altLang="zh-TW" dirty="0">
                <a:ea typeface="新細明體" pitchFamily="2" charset="-120"/>
              </a:rPr>
              <a:t>Break into tokens (keywords) on whitespace.</a:t>
            </a:r>
          </a:p>
          <a:p>
            <a:r>
              <a:rPr lang="en-US" altLang="zh-TW" dirty="0">
                <a:ea typeface="新細明體" pitchFamily="2" charset="-120"/>
              </a:rPr>
              <a:t>Strip unwanted characters/markup  (e.g. HTML tags, punctuation, numbers, etc.).</a:t>
            </a:r>
          </a:p>
          <a:p>
            <a:r>
              <a:rPr lang="en-US" altLang="zh-TW" dirty="0">
                <a:ea typeface="新細明體" pitchFamily="2" charset="-120"/>
              </a:rPr>
              <a:t>Remove common </a:t>
            </a:r>
            <a:r>
              <a:rPr lang="en-US" altLang="zh-TW" dirty="0" err="1">
                <a:ea typeface="新細明體" pitchFamily="2" charset="-120"/>
              </a:rPr>
              <a:t>stopwords</a:t>
            </a:r>
            <a:r>
              <a:rPr lang="en-US" altLang="zh-TW" dirty="0">
                <a:ea typeface="新細明體" pitchFamily="2" charset="-120"/>
              </a:rPr>
              <a:t> (e.g. a, the, it, etc.).</a:t>
            </a:r>
          </a:p>
          <a:p>
            <a:pPr eaLnBrk="1" hangingPunct="1">
              <a:lnSpc>
                <a:spcPct val="90000"/>
              </a:lnSpc>
            </a:pPr>
            <a:r>
              <a:rPr lang="en-US" altLang="zh-TW" dirty="0">
                <a:ea typeface="新細明體" pitchFamily="2" charset="-120"/>
              </a:rPr>
              <a:t>Stem tokens to “root” words </a:t>
            </a:r>
          </a:p>
          <a:p>
            <a:pPr eaLnBrk="1" hangingPunct="1">
              <a:lnSpc>
                <a:spcPct val="90000"/>
              </a:lnSpc>
            </a:pPr>
            <a:r>
              <a:rPr lang="en-US" altLang="zh-TW" dirty="0">
                <a:ea typeface="新細明體" pitchFamily="2" charset="-120"/>
              </a:rPr>
              <a:t>Detect common word/phrases (possibly using a domain specific dictionary).</a:t>
            </a:r>
          </a:p>
          <a:p>
            <a:pPr lvl="1"/>
            <a:r>
              <a:rPr lang="en-US" altLang="zh-TW" dirty="0">
                <a:ea typeface="新細明體" pitchFamily="2" charset="-120"/>
              </a:rPr>
              <a:t>WordNet</a:t>
            </a:r>
          </a:p>
          <a:p>
            <a:pPr eaLnBrk="1" hangingPunct="1">
              <a:lnSpc>
                <a:spcPct val="90000"/>
              </a:lnSpc>
            </a:pPr>
            <a:r>
              <a:rPr lang="en-US" altLang="zh-TW" dirty="0">
                <a:ea typeface="新細明體" pitchFamily="2" charset="-120"/>
              </a:rPr>
              <a:t>Build inverted index (keyword </a:t>
            </a:r>
            <a:r>
              <a:rPr lang="en-US" altLang="zh-TW" dirty="0">
                <a:ea typeface="新細明體" pitchFamily="2" charset="-120"/>
                <a:sym typeface="Wingdings" pitchFamily="2" charset="2"/>
              </a:rPr>
              <a:t> list of docs containing it).</a:t>
            </a:r>
            <a:endParaRPr lang="en-US" altLang="zh-TW" dirty="0">
              <a:ea typeface="新細明體" pitchFamily="2" charset="-120"/>
            </a:endParaRPr>
          </a:p>
          <a:p>
            <a:pPr eaLnBrk="1" hangingPunct="1">
              <a:lnSpc>
                <a:spcPct val="90000"/>
              </a:lnSpc>
            </a:pPr>
            <a:endParaRPr lang="en-US" altLang="zh-TW" dirty="0">
              <a:ea typeface="新細明體" pitchFamily="2" charset="-120"/>
            </a:endParaRP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04414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8.1.3 Install NLTK</a:t>
            </a:r>
          </a:p>
        </p:txBody>
      </p:sp>
      <p:sp>
        <p:nvSpPr>
          <p:cNvPr id="20484" name="Rectangle 1027"/>
          <p:cNvSpPr>
            <a:spLocks noGrp="1" noChangeArrowheads="1"/>
          </p:cNvSpPr>
          <p:nvPr>
            <p:ph idx="1"/>
          </p:nvPr>
        </p:nvSpPr>
        <p:spPr/>
        <p:txBody>
          <a:bodyPr>
            <a:normAutofit lnSpcReduction="10000"/>
          </a:bodyPr>
          <a:lstStyle/>
          <a:p>
            <a:pPr fontAlgn="base"/>
            <a:r>
              <a:rPr lang="en-US" dirty="0"/>
              <a:t>The </a:t>
            </a:r>
            <a:r>
              <a:rPr lang="en-US" dirty="0">
                <a:hlinkClick r:id="rId3"/>
              </a:rPr>
              <a:t>Natural Language Toolkit</a:t>
            </a:r>
            <a:r>
              <a:rPr lang="en-US" dirty="0"/>
              <a:t>, or NLTK for short, is a Python library written for working and modeling text.</a:t>
            </a:r>
          </a:p>
          <a:p>
            <a:pPr fontAlgn="base"/>
            <a:r>
              <a:rPr lang="en-US" dirty="0"/>
              <a:t>It provides good tools for loading and cleaning text that we can use to get our data ready for working with machine learning and deep learning algorithms.</a:t>
            </a:r>
          </a:p>
          <a:p>
            <a:r>
              <a:rPr lang="en-US" dirty="0"/>
              <a:t>There are few ways to do this, such as from within a script:</a:t>
            </a:r>
          </a:p>
          <a:p>
            <a:pPr marL="1887538" indent="0" fontAlgn="base">
              <a:buNone/>
            </a:pPr>
            <a:r>
              <a:rPr lang="en-US" dirty="0"/>
              <a:t>import </a:t>
            </a:r>
            <a:r>
              <a:rPr lang="en-US" dirty="0" err="1"/>
              <a:t>nltk</a:t>
            </a:r>
            <a:endParaRPr lang="en-US" dirty="0"/>
          </a:p>
          <a:p>
            <a:pPr marL="1887538" indent="0" fontAlgn="base">
              <a:buNone/>
            </a:pPr>
            <a:r>
              <a:rPr lang="en-US" dirty="0" err="1"/>
              <a:t>nltk.download</a:t>
            </a:r>
            <a:r>
              <a:rPr lang="en-US" dirty="0"/>
              <a:t>()</a:t>
            </a:r>
          </a:p>
          <a:p>
            <a:pPr fontAlgn="base"/>
            <a:r>
              <a:rPr lang="en-US" dirty="0"/>
              <a:t>from the command line (anaconda prompt)</a:t>
            </a:r>
          </a:p>
          <a:p>
            <a:pPr marL="0" indent="0">
              <a:buNone/>
            </a:pPr>
            <a:r>
              <a:rPr lang="en-US" dirty="0"/>
              <a:t>                     python -m </a:t>
            </a:r>
            <a:r>
              <a:rPr lang="en-US" dirty="0" err="1"/>
              <a:t>nltk.downloader</a:t>
            </a:r>
            <a:r>
              <a:rPr lang="en-US" dirty="0"/>
              <a:t> all</a:t>
            </a:r>
            <a:endParaRPr lang="en-US" altLang="zh-TW" dirty="0">
              <a:ea typeface="新細明體" pitchFamily="2" charset="-120"/>
            </a:endParaRP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8</a:t>
            </a:fld>
            <a:endParaRPr lang="en-US" dirty="0"/>
          </a:p>
        </p:txBody>
      </p:sp>
    </p:spTree>
    <p:extLst>
      <p:ext uri="{BB962C8B-B14F-4D97-AF65-F5344CB8AC3E}">
        <p14:creationId xmlns:p14="http://schemas.microsoft.com/office/powerpoint/2010/main" val="249064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6"/>
          <p:cNvSpPr>
            <a:spLocks noGrp="1" noChangeArrowheads="1"/>
          </p:cNvSpPr>
          <p:nvPr>
            <p:ph type="title"/>
          </p:nvPr>
        </p:nvSpPr>
        <p:spPr>
          <a:xfrm>
            <a:off x="2008717" y="575735"/>
            <a:ext cx="7886700" cy="801689"/>
          </a:xfrm>
        </p:spPr>
        <p:txBody>
          <a:bodyPr>
            <a:normAutofit/>
          </a:bodyPr>
          <a:lstStyle/>
          <a:p>
            <a:pPr eaLnBrk="1" hangingPunct="1"/>
            <a:r>
              <a:rPr lang="en-US" altLang="zh-TW" sz="3600" dirty="0">
                <a:ea typeface="新細明體" pitchFamily="2" charset="-120"/>
              </a:rPr>
              <a:t>8.1.4 Tokenize</a:t>
            </a:r>
          </a:p>
        </p:txBody>
      </p:sp>
      <p:sp>
        <p:nvSpPr>
          <p:cNvPr id="20484" name="Rectangle 1027"/>
          <p:cNvSpPr>
            <a:spLocks noGrp="1" noChangeArrowheads="1"/>
          </p:cNvSpPr>
          <p:nvPr>
            <p:ph idx="1"/>
          </p:nvPr>
        </p:nvSpPr>
        <p:spPr/>
        <p:txBody>
          <a:bodyPr/>
          <a:lstStyle/>
          <a:p>
            <a:pPr fontAlgn="base"/>
            <a:r>
              <a:rPr lang="en-US" dirty="0"/>
              <a:t>NLTK provides a function called </a:t>
            </a:r>
            <a:r>
              <a:rPr lang="en-US" i="1" dirty="0" err="1"/>
              <a:t>word_tokenize</a:t>
            </a:r>
            <a:r>
              <a:rPr lang="en-US" i="1" dirty="0"/>
              <a:t>()</a:t>
            </a:r>
            <a:r>
              <a:rPr lang="en-US" dirty="0"/>
              <a:t> for splitting strings into tokens.</a:t>
            </a:r>
          </a:p>
          <a:p>
            <a:pPr fontAlgn="base"/>
            <a:r>
              <a:rPr lang="en-US" dirty="0"/>
              <a:t>It splits tokens based on white space and punctuation. For example, commas and periods are taken as separate tokens. Contractions are split apart (e.g. “</a:t>
            </a:r>
            <a:r>
              <a:rPr lang="en-US" i="1" dirty="0"/>
              <a:t>What’s</a:t>
            </a:r>
            <a:r>
              <a:rPr lang="en-US" dirty="0"/>
              <a:t>” becomes “</a:t>
            </a:r>
            <a:r>
              <a:rPr lang="en-US" i="1" dirty="0"/>
              <a:t>What</a:t>
            </a:r>
            <a:r>
              <a:rPr lang="en-US" dirty="0"/>
              <a:t>” “‘</a:t>
            </a:r>
            <a:r>
              <a:rPr lang="en-US" i="1" dirty="0"/>
              <a:t>s</a:t>
            </a:r>
            <a:r>
              <a:rPr lang="en-US" dirty="0"/>
              <a:t>“). Quotes are kept, and so on.</a:t>
            </a:r>
          </a:p>
          <a:p>
            <a:pPr eaLnBrk="1" hangingPunct="1">
              <a:lnSpc>
                <a:spcPct val="90000"/>
              </a:lnSpc>
            </a:pPr>
            <a:endParaRPr lang="en-US" altLang="zh-TW" dirty="0">
              <a:ea typeface="新細明體" pitchFamily="2" charset="-120"/>
            </a:endParaRPr>
          </a:p>
          <a:p>
            <a:pPr eaLnBrk="1" hangingPunct="1">
              <a:lnSpc>
                <a:spcPct val="90000"/>
              </a:lnSpc>
            </a:pPr>
            <a:endParaRPr lang="en-US" altLang="zh-TW" dirty="0">
              <a:ea typeface="新細明體" pitchFamily="2" charset="-120"/>
            </a:endParaRPr>
          </a:p>
        </p:txBody>
      </p:sp>
      <p:sp>
        <p:nvSpPr>
          <p:cNvPr id="2" name="Slide Number Placeholder 1"/>
          <p:cNvSpPr>
            <a:spLocks noGrp="1"/>
          </p:cNvSpPr>
          <p:nvPr>
            <p:ph type="sldNum" sz="quarter" idx="12"/>
          </p:nvPr>
        </p:nvSpPr>
        <p:spPr/>
        <p:txBody>
          <a:bodyPr/>
          <a:lstStyle/>
          <a:p>
            <a:fld id="{1D5CD492-2BC6-F348-9965-EC1D86DF57A8}" type="slidenum">
              <a:rPr lang="en-US" smtClean="0"/>
              <a:t>9</a:t>
            </a:fld>
            <a:endParaRPr lang="en-US" dirty="0"/>
          </a:p>
        </p:txBody>
      </p:sp>
      <p:sp>
        <p:nvSpPr>
          <p:cNvPr id="3" name="TextBox 2"/>
          <p:cNvSpPr txBox="1"/>
          <p:nvPr/>
        </p:nvSpPr>
        <p:spPr>
          <a:xfrm>
            <a:off x="2152650" y="4018960"/>
            <a:ext cx="8213793" cy="2308324"/>
          </a:xfrm>
          <a:prstGeom prst="rect">
            <a:avLst/>
          </a:prstGeom>
          <a:noFill/>
        </p:spPr>
        <p:txBody>
          <a:bodyPr wrap="square" rtlCol="0">
            <a:spAutoFit/>
          </a:bodyPr>
          <a:lstStyle/>
          <a:p>
            <a:r>
              <a:rPr lang="en-US" dirty="0">
                <a:solidFill>
                  <a:schemeClr val="accent1">
                    <a:lumMod val="50000"/>
                  </a:schemeClr>
                </a:solidFill>
              </a:rPr>
              <a:t>from </a:t>
            </a:r>
            <a:r>
              <a:rPr lang="en-US" dirty="0" err="1">
                <a:solidFill>
                  <a:schemeClr val="accent1">
                    <a:lumMod val="50000"/>
                  </a:schemeClr>
                </a:solidFill>
              </a:rPr>
              <a:t>nltk.tokenize</a:t>
            </a:r>
            <a:r>
              <a:rPr lang="en-US" dirty="0">
                <a:solidFill>
                  <a:schemeClr val="accent1">
                    <a:lumMod val="50000"/>
                  </a:schemeClr>
                </a:solidFill>
              </a:rPr>
              <a:t> import </a:t>
            </a:r>
            <a:r>
              <a:rPr lang="en-US" dirty="0" err="1">
                <a:solidFill>
                  <a:schemeClr val="accent1">
                    <a:lumMod val="50000"/>
                  </a:schemeClr>
                </a:solidFill>
              </a:rPr>
              <a:t>word_tokenize</a:t>
            </a:r>
            <a:endParaRPr lang="en-US" dirty="0">
              <a:solidFill>
                <a:schemeClr val="accent1">
                  <a:lumMod val="50000"/>
                </a:schemeClr>
              </a:solidFill>
            </a:endParaRPr>
          </a:p>
          <a:p>
            <a:endParaRPr lang="en-US" dirty="0">
              <a:solidFill>
                <a:schemeClr val="accent1">
                  <a:lumMod val="50000"/>
                </a:schemeClr>
              </a:solidFill>
            </a:endParaRPr>
          </a:p>
          <a:p>
            <a:r>
              <a:rPr lang="en-US" dirty="0" err="1">
                <a:solidFill>
                  <a:schemeClr val="accent1">
                    <a:lumMod val="50000"/>
                  </a:schemeClr>
                </a:solidFill>
              </a:rPr>
              <a:t>sample_text</a:t>
            </a:r>
            <a:r>
              <a:rPr lang="en-US" dirty="0">
                <a:solidFill>
                  <a:schemeClr val="accent1">
                    <a:lumMod val="50000"/>
                  </a:schemeClr>
                </a:solidFill>
              </a:rPr>
              <a:t> = """Success? I don’t know what that word means. I’m happy. But success, that goes back to what in somebody’s eyes success means. For me, success is inner peace. That’s a good day for me.</a:t>
            </a:r>
          </a:p>
          <a:p>
            <a:r>
              <a:rPr lang="en-US" dirty="0">
                <a:solidFill>
                  <a:schemeClr val="accent1">
                    <a:lumMod val="50000"/>
                  </a:schemeClr>
                </a:solidFill>
              </a:rPr>
              <a:t>"""</a:t>
            </a:r>
          </a:p>
          <a:p>
            <a:r>
              <a:rPr lang="en-US" dirty="0">
                <a:solidFill>
                  <a:schemeClr val="accent1">
                    <a:lumMod val="50000"/>
                  </a:schemeClr>
                </a:solidFill>
              </a:rPr>
              <a:t>tokens = </a:t>
            </a:r>
            <a:r>
              <a:rPr lang="en-US" dirty="0" err="1">
                <a:solidFill>
                  <a:schemeClr val="accent1">
                    <a:lumMod val="50000"/>
                  </a:schemeClr>
                </a:solidFill>
              </a:rPr>
              <a:t>word_tokenize</a:t>
            </a:r>
            <a:r>
              <a:rPr lang="en-US" dirty="0">
                <a:solidFill>
                  <a:schemeClr val="accent1">
                    <a:lumMod val="50000"/>
                  </a:schemeClr>
                </a:solidFill>
              </a:rPr>
              <a:t>(</a:t>
            </a:r>
            <a:r>
              <a:rPr lang="en-US" dirty="0" err="1">
                <a:solidFill>
                  <a:schemeClr val="accent1">
                    <a:lumMod val="50000"/>
                  </a:schemeClr>
                </a:solidFill>
              </a:rPr>
              <a:t>sample_text</a:t>
            </a:r>
            <a:r>
              <a:rPr lang="en-US" dirty="0">
                <a:solidFill>
                  <a:schemeClr val="accent1">
                    <a:lumMod val="50000"/>
                  </a:schemeClr>
                </a:solidFill>
              </a:rPr>
              <a:t>)</a:t>
            </a:r>
          </a:p>
          <a:p>
            <a:r>
              <a:rPr lang="en-US" dirty="0">
                <a:solidFill>
                  <a:schemeClr val="accent1">
                    <a:lumMod val="50000"/>
                  </a:schemeClr>
                </a:solidFill>
              </a:rPr>
              <a:t>print(tokens)</a:t>
            </a:r>
          </a:p>
        </p:txBody>
      </p:sp>
    </p:spTree>
    <p:extLst>
      <p:ext uri="{BB962C8B-B14F-4D97-AF65-F5344CB8AC3E}">
        <p14:creationId xmlns:p14="http://schemas.microsoft.com/office/powerpoint/2010/main" val="1102088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10014</TotalTime>
  <Words>3465</Words>
  <Application>Microsoft Office PowerPoint</Application>
  <PresentationFormat>Widescreen</PresentationFormat>
  <Paragraphs>497</Paragraphs>
  <Slides>50</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4" baseType="lpstr">
      <vt:lpstr>Arial</vt:lpstr>
      <vt:lpstr>Arial Unicode MS</vt:lpstr>
      <vt:lpstr>Calibri</vt:lpstr>
      <vt:lpstr>Calibri Light</vt:lpstr>
      <vt:lpstr>Cambria Math</vt:lpstr>
      <vt:lpstr>Courier New</vt:lpstr>
      <vt:lpstr>Lucida Sans</vt:lpstr>
      <vt:lpstr>Monaco</vt:lpstr>
      <vt:lpstr>Open Sans</vt:lpstr>
      <vt:lpstr>Symbol</vt:lpstr>
      <vt:lpstr>Times New Roman</vt:lpstr>
      <vt:lpstr>Office Theme</vt:lpstr>
      <vt:lpstr>Worksheet</vt:lpstr>
      <vt:lpstr>Equation</vt:lpstr>
      <vt:lpstr>Module 8 -Text Data Analysis &amp; Inference</vt:lpstr>
      <vt:lpstr>Overview</vt:lpstr>
      <vt:lpstr>Objectives</vt:lpstr>
      <vt:lpstr>Relevance</vt:lpstr>
      <vt:lpstr>8.1 Text Preprocessing</vt:lpstr>
      <vt:lpstr>8.1.1 Preprocessing (Cleaning) Text</vt:lpstr>
      <vt:lpstr>8.1.2 Common Preprocessing Steps</vt:lpstr>
      <vt:lpstr>8.1.3 Install NLTK</vt:lpstr>
      <vt:lpstr>8.1.4 Tokenize</vt:lpstr>
      <vt:lpstr>8.1.5 Normalizing Case</vt:lpstr>
      <vt:lpstr>8.1.6 Filter out Punctuations</vt:lpstr>
      <vt:lpstr>8.1.7 Filter out Stopwords</vt:lpstr>
      <vt:lpstr>8.1.8 Stemming  </vt:lpstr>
      <vt:lpstr>Activity 16</vt:lpstr>
      <vt:lpstr>8.2 Text Retrieval</vt:lpstr>
      <vt:lpstr>8.2.1 Retrieval Models</vt:lpstr>
      <vt:lpstr>8.2.2 Classes of Retrieval Models</vt:lpstr>
      <vt:lpstr>8.2.3 Types of Retrieval Models: Exact Match vs. Best Match Retrieval</vt:lpstr>
      <vt:lpstr>8.2.4 Boolean Model</vt:lpstr>
      <vt:lpstr>8.2.5 Search with Boolean query</vt:lpstr>
      <vt:lpstr>8.2.6 Indexer steps: Token sequence</vt:lpstr>
      <vt:lpstr>8.2.7 Indexer steps: Dictionary &amp; Postings</vt:lpstr>
      <vt:lpstr>8.2.8 Search with Boolean query</vt:lpstr>
      <vt:lpstr>8.2.9 Inverted Index</vt:lpstr>
      <vt:lpstr>8.2.10 Boolean Retrieval Model</vt:lpstr>
      <vt:lpstr>8.3 Vector Space</vt:lpstr>
      <vt:lpstr>8.3.1 Vector space model</vt:lpstr>
      <vt:lpstr>8.3.2 Vector Space Retrieval Model: Introduction</vt:lpstr>
      <vt:lpstr>8.3.3 Vector Space Representation: Linear Algebra</vt:lpstr>
      <vt:lpstr>8.3.4 VS Model: an illustration</vt:lpstr>
      <vt:lpstr>8.3.5 What the VS model doesn’t say</vt:lpstr>
      <vt:lpstr>8.3.6 Graphic Representation</vt:lpstr>
      <vt:lpstr>8.3.7 Document Collection</vt:lpstr>
      <vt:lpstr>8.3.8 How to assign weights?</vt:lpstr>
      <vt:lpstr>8.3.9 Term Weights: Term Frequency</vt:lpstr>
      <vt:lpstr>8.3.10 Term Weights: Inverse Document Frequency</vt:lpstr>
      <vt:lpstr>8.3.11 Why document frequency</vt:lpstr>
      <vt:lpstr>8.3.12 TF-IDF weighting</vt:lpstr>
      <vt:lpstr>Activity 17</vt:lpstr>
      <vt:lpstr>8.4 Vector Space Similarity</vt:lpstr>
      <vt:lpstr>8.4.1 Query Vector</vt:lpstr>
      <vt:lpstr>8.4.2 Similarity Measure</vt:lpstr>
      <vt:lpstr>8.4.3 How to define a good similarity measure?</vt:lpstr>
      <vt:lpstr>8.4.4 How to define a good similarity measure?</vt:lpstr>
      <vt:lpstr>8.4.5 Cosine similarity</vt:lpstr>
      <vt:lpstr>8.4.6 Cosine Similarity Measure</vt:lpstr>
      <vt:lpstr>Activity 18</vt:lpstr>
      <vt:lpstr>8.4.7 Vector Space Model using scikit-learn</vt:lpstr>
      <vt:lpstr>8.4.8 Comments on Vector Space Models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Sampath Jayarathna</dc:creator>
  <cp:lastModifiedBy>Jayarathna, Sampath</cp:lastModifiedBy>
  <cp:revision>333</cp:revision>
  <dcterms:created xsi:type="dcterms:W3CDTF">2009-12-29T10:39:27Z</dcterms:created>
  <dcterms:modified xsi:type="dcterms:W3CDTF">2022-10-27T22:24:07Z</dcterms:modified>
</cp:coreProperties>
</file>