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56"/>
    <p:restoredTop sz="96197"/>
  </p:normalViewPr>
  <p:slideViewPr>
    <p:cSldViewPr snapToObjects="1">
      <p:cViewPr varScale="1">
        <p:scale>
          <a:sx n="154" d="100"/>
          <a:sy n="154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7D057-86F8-0343-93B1-EFCA4D0705C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A9AE7-C40D-164D-878D-82665FCAA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3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E999-9740-2640-A70C-B0DF80403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8213"/>
            <a:ext cx="9144000" cy="1752588"/>
          </a:xfrm>
        </p:spPr>
        <p:txBody>
          <a:bodyPr anchor="b"/>
          <a:lstStyle>
            <a:lvl1pPr algn="ctr">
              <a:defRPr sz="6000" b="1" i="0">
                <a:latin typeface="Bierstadt" panose="020B05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3643-2B19-BB4E-BE2D-54BE5BA8D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8000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0" i="0">
                <a:latin typeface="Skeen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18EFF-667D-CF4A-966D-3137172C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1EA5-AEC2-9C42-9CE8-4D05AE59647E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A0825-454E-BC45-8E23-062A1C6B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1C0F-3B28-B64F-9AFD-396D7934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C2DCF9-C16F-31DF-E5D4-C98FC66951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49800" y="5041900"/>
            <a:ext cx="26924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EEC2-B4EC-2D4F-BF64-C86ADFF7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3A3F4-699E-D54F-8507-43C543CDA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CC961-DDAE-D642-8CCF-AD725E96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BB56-7DC7-EC48-9A32-E0EC6B813A32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60586-4626-D044-BA63-A070E463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0B4CA-2D1C-4442-A605-9330AC78E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3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A5F04-35BC-5644-B5F6-8B4E1B423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29832-ED2D-AF47-8B54-D86FE777C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7EB7-9CBA-3D40-904E-965510AB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84FA-CA5F-9D46-9F2E-BEBF505BB554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3B792-FC43-1A42-B0E0-55609C5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32118-5BF6-8044-95EB-453A4814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7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756B-5804-B643-A8C7-80B74F62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3547-5284-614D-AD6E-D4009E58E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E57F7-30BE-7444-B259-DB8E5A45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602F-892D-5340-835A-80F5E742FE1B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FF9D1-C065-6D4B-9987-87D17EDF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CE78D-65E3-534F-AD65-E553411D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22CB9E-9598-07ED-34DA-04D87AA877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289221"/>
            <a:ext cx="514350" cy="4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4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E9BA-EF25-5B41-9522-7E503A5D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252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C4D5C-E367-9644-B543-7CB1F692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90195"/>
            <a:ext cx="10515600" cy="1408905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163D5-353B-EA40-9ED0-EF986FA0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F106-9DE7-1943-9A08-62BABBA850B6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CC78B-33AF-F641-A1B9-CAE64A635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83352-23BA-AE43-9A2A-6DDF8850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A9895F-EB4D-4F01-CB34-E8724D3332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49800" y="5499100"/>
            <a:ext cx="26924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4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5081-F1CB-B142-BDBE-911E5D76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6381-F3C9-2A44-A610-12AD8CDF5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E9D72-BADA-F447-B210-2B2594E37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946FA-E4B8-574A-A6A0-B9547607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CE3D-1203-8F4C-B6C6-E28B8816DEB0}" type="datetime1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9063E-3B81-6845-82BE-C43A9919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202D2-CFAF-1B46-BB88-1EB9823A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209A95-D9FA-F249-DF49-80337318F8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289221"/>
            <a:ext cx="514350" cy="4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5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A57C-2BE8-7446-A160-521C3F28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6A03B-779E-584D-B9CE-21927B32C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554BC-5E26-E14A-938B-E489DA90B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7A6BF-37BA-B54E-B0D0-A7494F543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6066F-2B01-174D-850C-5A3515FC4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37979-AA6C-804D-9622-4B15677E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3311-E8FE-DF4E-87DF-68215F2D8BA5}" type="datetime1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1DDF5-69DD-4A4F-8CAC-7D0810A0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733932-39A4-F440-8867-59DA8D59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A1429C-F52D-BF6D-AF13-D6EC4F2019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289221"/>
            <a:ext cx="514350" cy="4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3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B4E4-9269-ED43-B6FE-16BF1D28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3E1EC-0363-E14E-8B4C-006FE186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1F4E-7DFD-DD4B-9573-1D12E4D1C254}" type="datetime1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58475-09D0-BA4E-ABFA-3CCF1D7A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E86CD-D7C7-8742-AF16-178B0510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63039-B27D-6DE1-E239-DD3035EE70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289221"/>
            <a:ext cx="514350" cy="4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43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30DA6-1BEA-F14F-8ACC-88D4A2A0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219D-9B7D-9C43-A6AA-724C6123F785}" type="datetime1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E3E6C-DE09-694F-956A-19028B21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1BC33-B8A1-CE4B-8291-EBB8740C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1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D38D-7A8B-3646-8A1C-9B166024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F814-0FB9-5345-B97C-B42D1FFC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6280F-42BB-E24E-8E19-ECCDFA655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9DF16-D55E-504A-8C87-75D4E1DB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4C62-F704-DE4C-A207-B63ABD401362}" type="datetime1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FFE55-7C57-B74D-BC21-FDEE39A5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D5F94-13E2-6B45-BC5F-3D86EFE1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1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DD8-A42F-204C-BDB8-F1B5FDD3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8A9837-649C-B543-9E60-F492A12A5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72ACA-D8A6-0546-89E2-94B33D20B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660FE-E1C2-BF44-81E2-CFB1763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8BD8-5C01-8F4F-92D2-F92BDC528DD0}" type="datetime1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C7DA8-A4DE-D24C-946D-EA825700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F7818-14B9-224C-8DCF-FB585F28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3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386EE-884D-D941-9383-A7AD43DE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011E1-BBE6-F94B-A356-F4616C9E2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71609"/>
            <a:ext cx="10515600" cy="4805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BFCA1-9C99-8A45-BA63-34FFD0569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Skeena" pitchFamily="2" charset="0"/>
              </a:defRPr>
            </a:lvl1pPr>
          </a:lstStyle>
          <a:p>
            <a:fld id="{ED5A9041-F790-9545-A482-1918DBCC617E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8A3E4-2909-7A43-8D16-CE878F208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Skeen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6A0F8-7B8A-C740-B9D1-576120541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Skeena" pitchFamily="2" charset="0"/>
              </a:defRPr>
            </a:lvl1pPr>
          </a:lstStyle>
          <a:p>
            <a:fld id="{2EC0490D-B5D9-3C4A-BAB7-A30A888A93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8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Bierstadt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Skeena" panose="020F0502020204030204" pitchFamily="34" charset="0"/>
          <a:ea typeface="+mn-ea"/>
          <a:cs typeface="Skeena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Skeen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keen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keen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keen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tpu/docs/inception-v3-advance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82F9-3C80-CEA3-B9CD-BA64DC5E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LeNet</a:t>
            </a:r>
            <a:r>
              <a:rPr lang="en-US" dirty="0"/>
              <a:t> &amp; InceptionV3 TL on STL-10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82472-A760-FD6E-7826-B8D9862E5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LeNet</a:t>
            </a:r>
            <a:r>
              <a:rPr lang="en-US" sz="1800" dirty="0"/>
              <a:t> is a classic CNN architecture developed by Yann </a:t>
            </a:r>
            <a:r>
              <a:rPr lang="en-US" sz="1800" dirty="0" err="1"/>
              <a:t>LeCun</a:t>
            </a:r>
            <a:r>
              <a:rPr lang="en-US" sz="1800" dirty="0"/>
              <a:t> in the 1990s. </a:t>
            </a:r>
          </a:p>
          <a:p>
            <a:r>
              <a:rPr lang="en-US" sz="1800" dirty="0"/>
              <a:t>It was tested on MNIST dataset with 98.49% with 20 epochs.</a:t>
            </a:r>
          </a:p>
          <a:p>
            <a:r>
              <a:rPr lang="en-US" sz="1800" dirty="0"/>
              <a:t>CIFAR-10 is a dataset consisting of 60,000 32x32 color images in 10 classes, with 6,000 images per class.</a:t>
            </a:r>
          </a:p>
          <a:p>
            <a:r>
              <a:rPr lang="en-US" sz="1800" dirty="0"/>
              <a:t>STL-10, is a dataset containing 10 classes of labeled 96x96 pixel images with train, test and unlabeled data for un supervised learning. 500 training images 800 test images per class.</a:t>
            </a:r>
          </a:p>
          <a:p>
            <a:r>
              <a:rPr lang="en-US" sz="1800" dirty="0"/>
              <a:t>Inception_V3 is a CNN , and got its start as a module for </a:t>
            </a:r>
            <a:r>
              <a:rPr lang="en-US" sz="1800" dirty="0" err="1"/>
              <a:t>GoogLeNet</a:t>
            </a:r>
            <a:r>
              <a:rPr lang="en-US" sz="1800" dirty="0"/>
              <a:t> model (</a:t>
            </a:r>
            <a:r>
              <a:rPr lang="en-US" sz="1800" dirty="0">
                <a:hlinkClick r:id="rId2"/>
              </a:rPr>
              <a:t>https://cloud.google.com/tpu/docs/inception-v3-advanced</a:t>
            </a:r>
            <a:r>
              <a:rPr lang="en-US" sz="1800" dirty="0"/>
              <a:t>). 1000 classes in final layer.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Transfer Learning </a:t>
            </a:r>
          </a:p>
          <a:p>
            <a:pPr lvl="1"/>
            <a:r>
              <a:rPr lang="en-US" sz="1400" dirty="0"/>
              <a:t>Pre-trained </a:t>
            </a:r>
            <a:r>
              <a:rPr lang="en-US" sz="1400" dirty="0" err="1"/>
              <a:t>LeNet</a:t>
            </a:r>
            <a:r>
              <a:rPr lang="en-US" sz="1400" dirty="0"/>
              <a:t> on CIFAR-10</a:t>
            </a:r>
          </a:p>
          <a:p>
            <a:pPr lvl="1"/>
            <a:r>
              <a:rPr lang="en-US" sz="1400" dirty="0"/>
              <a:t>Download Inception V3 pretrained(pretrained=True)</a:t>
            </a:r>
          </a:p>
          <a:p>
            <a:pPr lvl="1"/>
            <a:r>
              <a:rPr lang="en-US" sz="1400" dirty="0"/>
              <a:t>Custom Classifier</a:t>
            </a:r>
          </a:p>
          <a:p>
            <a:pPr lvl="1"/>
            <a:r>
              <a:rPr lang="en-US" sz="1400" dirty="0"/>
              <a:t>Fine-tuning</a:t>
            </a:r>
          </a:p>
          <a:p>
            <a:pPr lvl="1"/>
            <a:r>
              <a:rPr lang="en-US" sz="1400" dirty="0"/>
              <a:t>Training on STL-10</a:t>
            </a:r>
          </a:p>
          <a:p>
            <a:pPr lvl="1"/>
            <a:r>
              <a:rPr lang="en-US" sz="1400" dirty="0"/>
              <a:t>Evaluation</a:t>
            </a:r>
          </a:p>
          <a:p>
            <a:pPr lvl="1"/>
            <a:endParaRPr lang="en-US" sz="600" dirty="0"/>
          </a:p>
          <a:p>
            <a:endParaRPr lang="en-US" sz="1000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D5782-29C1-12BC-35D1-12881813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E280-C943-059C-06E5-7D0FBE7D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4C543-98BB-3D81-F17C-D229E77C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Original </a:t>
            </a:r>
            <a:r>
              <a:rPr lang="en-US" sz="2000" dirty="0" err="1"/>
              <a:t>LeNet</a:t>
            </a:r>
            <a:r>
              <a:rPr lang="en-US" sz="2000" dirty="0"/>
              <a:t> was written with </a:t>
            </a:r>
            <a:r>
              <a:rPr lang="en-US" sz="2000" dirty="0" err="1"/>
              <a:t>TanH</a:t>
            </a:r>
            <a:r>
              <a:rPr lang="en-US" sz="2000" dirty="0"/>
              <a:t> and Sigmoid activation functions.</a:t>
            </a:r>
          </a:p>
          <a:p>
            <a:r>
              <a:rPr lang="en-US" sz="2000" dirty="0"/>
              <a:t>CIFAR-10 to STL-10 needs image size reduction from 96X96 to 32X32,reduction in features, less accurate TL model.</a:t>
            </a:r>
          </a:p>
          <a:p>
            <a:r>
              <a:rPr lang="en-US" sz="2000" dirty="0"/>
              <a:t>LeNeT,CIFAR-10 validation accuracy approx. </a:t>
            </a:r>
            <a:r>
              <a:rPr lang="en-US" sz="2000" b="1" dirty="0"/>
              <a:t>65.51%</a:t>
            </a:r>
            <a:r>
              <a:rPr lang="en-US" sz="2000" dirty="0"/>
              <a:t> in 15 epochs with </a:t>
            </a:r>
            <a:r>
              <a:rPr lang="en-US" sz="2000" dirty="0" err="1"/>
              <a:t>ReLU</a:t>
            </a:r>
            <a:r>
              <a:rPr lang="en-US" sz="2000" dirty="0"/>
              <a:t> and Cross </a:t>
            </a:r>
            <a:r>
              <a:rPr lang="en-US" sz="2000" dirty="0" err="1"/>
              <a:t>Entorpy</a:t>
            </a:r>
            <a:r>
              <a:rPr lang="en-US" sz="2000" dirty="0"/>
              <a:t> Loss.</a:t>
            </a:r>
          </a:p>
          <a:p>
            <a:r>
              <a:rPr lang="en-US" sz="2000" dirty="0"/>
              <a:t>LeNeT,CIFAR-10 to STL-10 accuracy </a:t>
            </a:r>
            <a:r>
              <a:rPr lang="en-US" sz="2000" b="1" dirty="0"/>
              <a:t>54.85%</a:t>
            </a:r>
            <a:r>
              <a:rPr lang="en-US" sz="2000" dirty="0"/>
              <a:t> with 150 epochs.</a:t>
            </a:r>
          </a:p>
          <a:p>
            <a:r>
              <a:rPr lang="en-US" sz="2000" dirty="0"/>
              <a:t>InceptionV3 TL on STL-10 , validation accuracy is </a:t>
            </a:r>
            <a:r>
              <a:rPr lang="en-US" sz="2000" b="1" dirty="0"/>
              <a:t>95.365 %</a:t>
            </a:r>
            <a:r>
              <a:rPr lang="en-US" sz="2000" dirty="0"/>
              <a:t> with 5 epochs.</a:t>
            </a:r>
          </a:p>
          <a:p>
            <a:endParaRPr lang="en-US" sz="2000" dirty="0"/>
          </a:p>
          <a:p>
            <a:r>
              <a:rPr lang="en-US" sz="2000" dirty="0"/>
              <a:t>Image augmentation might not always be good for features.</a:t>
            </a:r>
          </a:p>
          <a:p>
            <a:r>
              <a:rPr lang="en-US" sz="2000" dirty="0"/>
              <a:t>Modification of layers in TL is core process.</a:t>
            </a:r>
          </a:p>
          <a:p>
            <a:r>
              <a:rPr lang="en-US" sz="2000" dirty="0"/>
              <a:t>Setup appropriate </a:t>
            </a:r>
            <a:r>
              <a:rPr lang="en-US" sz="2000" b="1" dirty="0"/>
              <a:t>number of classes.</a:t>
            </a:r>
          </a:p>
          <a:p>
            <a:r>
              <a:rPr lang="en-US" sz="2100" dirty="0"/>
              <a:t>A higher learning rate potentially reducing the need for many epochs.</a:t>
            </a:r>
          </a:p>
          <a:p>
            <a:r>
              <a:rPr lang="en-US" sz="2000" dirty="0"/>
              <a:t>Optimizer used in </a:t>
            </a:r>
            <a:r>
              <a:rPr lang="en-US" sz="2000" b="1" dirty="0"/>
              <a:t>SGD with momentum=0.9</a:t>
            </a:r>
            <a:r>
              <a:rPr lang="en-US" sz="2000" dirty="0"/>
              <a:t>(better GD) for </a:t>
            </a:r>
            <a:r>
              <a:rPr lang="en-US" sz="2000" dirty="0" err="1"/>
              <a:t>LeNet</a:t>
            </a:r>
            <a:r>
              <a:rPr lang="en-US" sz="2000" dirty="0"/>
              <a:t> on CIFAR-10.</a:t>
            </a:r>
          </a:p>
          <a:p>
            <a:r>
              <a:rPr lang="en-US" sz="2100" dirty="0"/>
              <a:t>Dropout is set to </a:t>
            </a:r>
            <a:r>
              <a:rPr lang="en-US" sz="2100" b="1" dirty="0"/>
              <a:t>0.2</a:t>
            </a:r>
            <a:r>
              <a:rPr lang="en-US" sz="2100" dirty="0"/>
              <a:t> for </a:t>
            </a:r>
            <a:r>
              <a:rPr lang="en-US" sz="2100" dirty="0" err="1"/>
              <a:t>LeNet</a:t>
            </a:r>
            <a:r>
              <a:rPr lang="en-US" sz="2100" dirty="0"/>
              <a:t> on CIFAR-10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5237E-F59E-7875-7F56-9BA6F35B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490D-B5D9-3C4A-BAB7-A30A888A93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7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B613D5-0FFC-3142-9EDF-E22794093976}" vid="{CA57DCBF-1FC1-6346-B55F-0AB075426D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</TotalTime>
  <Words>291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Bierstadt</vt:lpstr>
      <vt:lpstr>Skeena</vt:lpstr>
      <vt:lpstr>Office Theme</vt:lpstr>
      <vt:lpstr>LeNet &amp; InceptionV3 TL on STL-10</vt:lpstr>
      <vt:lpstr>Revelations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Frank Liu</dc:creator>
  <cp:lastModifiedBy>Ashish Verma</cp:lastModifiedBy>
  <cp:revision>50</cp:revision>
  <dcterms:created xsi:type="dcterms:W3CDTF">2024-02-06T19:41:10Z</dcterms:created>
  <dcterms:modified xsi:type="dcterms:W3CDTF">2024-04-16T22:47:07Z</dcterms:modified>
</cp:coreProperties>
</file>