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1"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8"/>
    <a:srgbClr val="828A8F"/>
    <a:srgbClr val="003057"/>
    <a:srgbClr val="98C5EA"/>
    <a:srgbClr val="0C1A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26A6D-D0EB-473F-B4B1-E0A6065D3F45}" v="40" dt="2025-04-13T20:50:43.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p:scale>
          <a:sx n="25" d="100"/>
          <a:sy n="25" d="100"/>
        </p:scale>
        <p:origin x="42" y="-18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Broderick" userId="772d67982ed1c77c" providerId="LiveId" clId="{65426A6D-D0EB-473F-B4B1-E0A6065D3F45}"/>
    <pc:docChg chg="undo redo custSel modSld">
      <pc:chgData name="AJ Broderick" userId="772d67982ed1c77c" providerId="LiveId" clId="{65426A6D-D0EB-473F-B4B1-E0A6065D3F45}" dt="2025-04-13T20:50:57.983" v="1861" actId="1037"/>
      <pc:docMkLst>
        <pc:docMk/>
      </pc:docMkLst>
      <pc:sldChg chg="addSp delSp modSp mod">
        <pc:chgData name="AJ Broderick" userId="772d67982ed1c77c" providerId="LiveId" clId="{65426A6D-D0EB-473F-B4B1-E0A6065D3F45}" dt="2025-04-13T20:50:57.983" v="1861" actId="1037"/>
        <pc:sldMkLst>
          <pc:docMk/>
          <pc:sldMk cId="3548821886" sldId="261"/>
        </pc:sldMkLst>
        <pc:spChg chg="add del mod">
          <ac:chgData name="AJ Broderick" userId="772d67982ed1c77c" providerId="LiveId" clId="{65426A6D-D0EB-473F-B4B1-E0A6065D3F45}" dt="2025-04-13T20:03:46.026" v="1234" actId="14100"/>
          <ac:spMkLst>
            <pc:docMk/>
            <pc:sldMk cId="3548821886" sldId="261"/>
            <ac:spMk id="14" creationId="{0863E7D5-3A94-A114-D20D-87F12889E719}"/>
          </ac:spMkLst>
        </pc:spChg>
        <pc:spChg chg="add del mod">
          <ac:chgData name="AJ Broderick" userId="772d67982ed1c77c" providerId="LiveId" clId="{65426A6D-D0EB-473F-B4B1-E0A6065D3F45}" dt="2025-04-13T20:48:19.354" v="1790" actId="1035"/>
          <ac:spMkLst>
            <pc:docMk/>
            <pc:sldMk cId="3548821886" sldId="261"/>
            <ac:spMk id="18" creationId="{92CD744E-1FFA-C517-124D-FD123A20D4E2}"/>
          </ac:spMkLst>
        </pc:spChg>
        <pc:spChg chg="mod">
          <ac:chgData name="AJ Broderick" userId="772d67982ed1c77c" providerId="LiveId" clId="{65426A6D-D0EB-473F-B4B1-E0A6065D3F45}" dt="2025-04-13T20:48:07.997" v="1788" actId="1076"/>
          <ac:spMkLst>
            <pc:docMk/>
            <pc:sldMk cId="3548821886" sldId="261"/>
            <ac:spMk id="19" creationId="{C7995206-A9C8-1645-4054-F50BFC92983C}"/>
          </ac:spMkLst>
        </pc:spChg>
        <pc:spChg chg="mod">
          <ac:chgData name="AJ Broderick" userId="772d67982ed1c77c" providerId="LiveId" clId="{65426A6D-D0EB-473F-B4B1-E0A6065D3F45}" dt="2025-04-13T20:25:47.177" v="1495" actId="1037"/>
          <ac:spMkLst>
            <pc:docMk/>
            <pc:sldMk cId="3548821886" sldId="261"/>
            <ac:spMk id="20" creationId="{41F3D1EB-3B2E-2F7F-9DC7-14BAB2B77FD5}"/>
          </ac:spMkLst>
        </pc:spChg>
        <pc:spChg chg="add mod">
          <ac:chgData name="AJ Broderick" userId="772d67982ed1c77c" providerId="LiveId" clId="{65426A6D-D0EB-473F-B4B1-E0A6065D3F45}" dt="2025-04-13T20:17:44.802" v="1268" actId="122"/>
          <ac:spMkLst>
            <pc:docMk/>
            <pc:sldMk cId="3548821886" sldId="261"/>
            <ac:spMk id="29" creationId="{3AA1DBE1-8EB4-EDA7-9ED8-FF1DF8C6538B}"/>
          </ac:spMkLst>
        </pc:spChg>
        <pc:spChg chg="mod">
          <ac:chgData name="AJ Broderick" userId="772d67982ed1c77c" providerId="LiveId" clId="{65426A6D-D0EB-473F-B4B1-E0A6065D3F45}" dt="2025-04-13T20:18:11.625" v="1272" actId="12789"/>
          <ac:spMkLst>
            <pc:docMk/>
            <pc:sldMk cId="3548821886" sldId="261"/>
            <ac:spMk id="37" creationId="{6999C94E-677B-3FBB-D2F2-F16769F9DF06}"/>
          </ac:spMkLst>
        </pc:spChg>
        <pc:spChg chg="mod">
          <ac:chgData name="AJ Broderick" userId="772d67982ed1c77c" providerId="LiveId" clId="{65426A6D-D0EB-473F-B4B1-E0A6065D3F45}" dt="2025-04-13T20:18:17.513" v="1273" actId="12789"/>
          <ac:spMkLst>
            <pc:docMk/>
            <pc:sldMk cId="3548821886" sldId="261"/>
            <ac:spMk id="38" creationId="{E8A310D2-14FB-B701-0905-63FAB8CE55D2}"/>
          </ac:spMkLst>
        </pc:spChg>
        <pc:spChg chg="mod">
          <ac:chgData name="AJ Broderick" userId="772d67982ed1c77c" providerId="LiveId" clId="{65426A6D-D0EB-473F-B4B1-E0A6065D3F45}" dt="2025-04-13T20:18:22.539" v="1274" actId="12789"/>
          <ac:spMkLst>
            <pc:docMk/>
            <pc:sldMk cId="3548821886" sldId="261"/>
            <ac:spMk id="39" creationId="{3BFBA4F6-7A7B-79A3-098C-66724B347487}"/>
          </ac:spMkLst>
        </pc:spChg>
        <pc:spChg chg="mod">
          <ac:chgData name="AJ Broderick" userId="772d67982ed1c77c" providerId="LiveId" clId="{65426A6D-D0EB-473F-B4B1-E0A6065D3F45}" dt="2025-04-13T20:18:36.612" v="1275" actId="12789"/>
          <ac:spMkLst>
            <pc:docMk/>
            <pc:sldMk cId="3548821886" sldId="261"/>
            <ac:spMk id="40" creationId="{968E0EE5-2118-873A-43FA-E76CA91E35A2}"/>
          </ac:spMkLst>
        </pc:spChg>
        <pc:spChg chg="mod">
          <ac:chgData name="AJ Broderick" userId="772d67982ed1c77c" providerId="LiveId" clId="{65426A6D-D0EB-473F-B4B1-E0A6065D3F45}" dt="2025-04-13T20:18:36.612" v="1275" actId="12789"/>
          <ac:spMkLst>
            <pc:docMk/>
            <pc:sldMk cId="3548821886" sldId="261"/>
            <ac:spMk id="57" creationId="{4836DDC0-44EC-756B-43C1-CD188F365FAD}"/>
          </ac:spMkLst>
        </pc:spChg>
        <pc:spChg chg="mod">
          <ac:chgData name="AJ Broderick" userId="772d67982ed1c77c" providerId="LiveId" clId="{65426A6D-D0EB-473F-B4B1-E0A6065D3F45}" dt="2025-04-13T20:03:46.026" v="1234" actId="14100"/>
          <ac:spMkLst>
            <pc:docMk/>
            <pc:sldMk cId="3548821886" sldId="261"/>
            <ac:spMk id="59" creationId="{1D98973C-F56A-49D3-0828-D72A5945A860}"/>
          </ac:spMkLst>
        </pc:spChg>
        <pc:spChg chg="mod">
          <ac:chgData name="AJ Broderick" userId="772d67982ed1c77c" providerId="LiveId" clId="{65426A6D-D0EB-473F-B4B1-E0A6065D3F45}" dt="2025-04-13T20:32:38.107" v="1560" actId="20577"/>
          <ac:spMkLst>
            <pc:docMk/>
            <pc:sldMk cId="3548821886" sldId="261"/>
            <ac:spMk id="1030" creationId="{DC5BEAA2-35DF-B81D-6AEE-8381363859F8}"/>
          </ac:spMkLst>
        </pc:spChg>
        <pc:spChg chg="mod">
          <ac:chgData name="AJ Broderick" userId="772d67982ed1c77c" providerId="LiveId" clId="{65426A6D-D0EB-473F-B4B1-E0A6065D3F45}" dt="2025-04-13T20:50:49.528" v="1849" actId="12788"/>
          <ac:spMkLst>
            <pc:docMk/>
            <pc:sldMk cId="3548821886" sldId="261"/>
            <ac:spMk id="1032" creationId="{8BA7E43F-A231-BFBC-AC0B-8D8FA6951952}"/>
          </ac:spMkLst>
        </pc:spChg>
        <pc:spChg chg="mod">
          <ac:chgData name="AJ Broderick" userId="772d67982ed1c77c" providerId="LiveId" clId="{65426A6D-D0EB-473F-B4B1-E0A6065D3F45}" dt="2025-04-13T20:41:55.450" v="1568" actId="20577"/>
          <ac:spMkLst>
            <pc:docMk/>
            <pc:sldMk cId="3548821886" sldId="261"/>
            <ac:spMk id="1033" creationId="{495C89D3-BA4E-AA6D-1919-2E0E7C14F01B}"/>
          </ac:spMkLst>
        </pc:spChg>
        <pc:spChg chg="mod">
          <ac:chgData name="AJ Broderick" userId="772d67982ed1c77c" providerId="LiveId" clId="{65426A6D-D0EB-473F-B4B1-E0A6065D3F45}" dt="2025-04-13T20:03:46.026" v="1234" actId="14100"/>
          <ac:spMkLst>
            <pc:docMk/>
            <pc:sldMk cId="3548821886" sldId="261"/>
            <ac:spMk id="1037" creationId="{C8ADD209-FA96-E15D-17E7-D3E4182F4E24}"/>
          </ac:spMkLst>
        </pc:spChg>
        <pc:spChg chg="mod">
          <ac:chgData name="AJ Broderick" userId="772d67982ed1c77c" providerId="LiveId" clId="{65426A6D-D0EB-473F-B4B1-E0A6065D3F45}" dt="2025-04-13T20:03:46.026" v="1234" actId="14100"/>
          <ac:spMkLst>
            <pc:docMk/>
            <pc:sldMk cId="3548821886" sldId="261"/>
            <ac:spMk id="1038" creationId="{C3B5D88B-691A-DDEB-3196-6316D2862E4D}"/>
          </ac:spMkLst>
        </pc:spChg>
        <pc:spChg chg="mod">
          <ac:chgData name="AJ Broderick" userId="772d67982ed1c77c" providerId="LiveId" clId="{65426A6D-D0EB-473F-B4B1-E0A6065D3F45}" dt="2025-04-13T20:18:22.539" v="1274" actId="12789"/>
          <ac:spMkLst>
            <pc:docMk/>
            <pc:sldMk cId="3548821886" sldId="261"/>
            <ac:spMk id="1045" creationId="{D1D72000-1850-B52C-3A71-16E26940E2D1}"/>
          </ac:spMkLst>
        </pc:spChg>
        <pc:spChg chg="mod">
          <ac:chgData name="AJ Broderick" userId="772d67982ed1c77c" providerId="LiveId" clId="{65426A6D-D0EB-473F-B4B1-E0A6065D3F45}" dt="2025-04-13T20:18:17.513" v="1273" actId="12789"/>
          <ac:spMkLst>
            <pc:docMk/>
            <pc:sldMk cId="3548821886" sldId="261"/>
            <ac:spMk id="1046" creationId="{FAF8ADC2-FF4B-6304-751D-6437E3831B60}"/>
          </ac:spMkLst>
        </pc:spChg>
        <pc:spChg chg="mod">
          <ac:chgData name="AJ Broderick" userId="772d67982ed1c77c" providerId="LiveId" clId="{65426A6D-D0EB-473F-B4B1-E0A6065D3F45}" dt="2025-04-13T20:18:11.625" v="1272" actId="12789"/>
          <ac:spMkLst>
            <pc:docMk/>
            <pc:sldMk cId="3548821886" sldId="261"/>
            <ac:spMk id="1047" creationId="{15E7BFF5-0976-92AA-213F-489EF8A75501}"/>
          </ac:spMkLst>
        </pc:spChg>
        <pc:spChg chg="mod">
          <ac:chgData name="AJ Broderick" userId="772d67982ed1c77c" providerId="LiveId" clId="{65426A6D-D0EB-473F-B4B1-E0A6065D3F45}" dt="2025-04-13T20:17:58.418" v="1270" actId="1035"/>
          <ac:spMkLst>
            <pc:docMk/>
            <pc:sldMk cId="3548821886" sldId="261"/>
            <ac:spMk id="1048" creationId="{F217CC6D-E1F8-7050-625B-2C41F0B3C789}"/>
          </ac:spMkLst>
        </pc:spChg>
        <pc:spChg chg="mod">
          <ac:chgData name="AJ Broderick" userId="772d67982ed1c77c" providerId="LiveId" clId="{65426A6D-D0EB-473F-B4B1-E0A6065D3F45}" dt="2025-04-13T20:50:17.342" v="1836" actId="1035"/>
          <ac:spMkLst>
            <pc:docMk/>
            <pc:sldMk cId="3548821886" sldId="261"/>
            <ac:spMk id="1052" creationId="{5161EA31-D90D-AFC2-A1AF-869A12F428F8}"/>
          </ac:spMkLst>
        </pc:spChg>
        <pc:spChg chg="mod">
          <ac:chgData name="AJ Broderick" userId="772d67982ed1c77c" providerId="LiveId" clId="{65426A6D-D0EB-473F-B4B1-E0A6065D3F45}" dt="2025-04-13T20:23:24.562" v="1461" actId="14100"/>
          <ac:spMkLst>
            <pc:docMk/>
            <pc:sldMk cId="3548821886" sldId="261"/>
            <ac:spMk id="1053" creationId="{CF8F0B42-2AC9-80D9-15A0-EB5691DDCAD3}"/>
          </ac:spMkLst>
        </pc:spChg>
        <pc:spChg chg="mod">
          <ac:chgData name="AJ Broderick" userId="772d67982ed1c77c" providerId="LiveId" clId="{65426A6D-D0EB-473F-B4B1-E0A6065D3F45}" dt="2025-04-13T20:19:13.883" v="1283" actId="115"/>
          <ac:spMkLst>
            <pc:docMk/>
            <pc:sldMk cId="3548821886" sldId="261"/>
            <ac:spMk id="1055" creationId="{49572C87-FBE5-AE5E-9DDF-C57B98735419}"/>
          </ac:spMkLst>
        </pc:spChg>
        <pc:spChg chg="mod">
          <ac:chgData name="AJ Broderick" userId="772d67982ed1c77c" providerId="LiveId" clId="{65426A6D-D0EB-473F-B4B1-E0A6065D3F45}" dt="2025-04-13T20:47:03.384" v="1774" actId="1037"/>
          <ac:spMkLst>
            <pc:docMk/>
            <pc:sldMk cId="3548821886" sldId="261"/>
            <ac:spMk id="1056" creationId="{062476BC-B0E2-50E9-1860-411535E123C2}"/>
          </ac:spMkLst>
        </pc:spChg>
        <pc:spChg chg="add mod">
          <ac:chgData name="AJ Broderick" userId="772d67982ed1c77c" providerId="LiveId" clId="{65426A6D-D0EB-473F-B4B1-E0A6065D3F45}" dt="2025-04-13T20:50:57.983" v="1861" actId="1037"/>
          <ac:spMkLst>
            <pc:docMk/>
            <pc:sldMk cId="3548821886" sldId="261"/>
            <ac:spMk id="1102" creationId="{69C0C6EE-4521-28F4-0E48-8D1751D266CD}"/>
          </ac:spMkLst>
        </pc:spChg>
        <pc:spChg chg="mod">
          <ac:chgData name="AJ Broderick" userId="772d67982ed1c77c" providerId="LiveId" clId="{65426A6D-D0EB-473F-B4B1-E0A6065D3F45}" dt="2025-04-13T20:46:38.655" v="1769" actId="1036"/>
          <ac:spMkLst>
            <pc:docMk/>
            <pc:sldMk cId="3548821886" sldId="261"/>
            <ac:spMk id="1116" creationId="{8978873E-4107-D68B-D76A-934C3CCF51FA}"/>
          </ac:spMkLst>
        </pc:spChg>
        <pc:spChg chg="mod">
          <ac:chgData name="AJ Broderick" userId="772d67982ed1c77c" providerId="LiveId" clId="{65426A6D-D0EB-473F-B4B1-E0A6065D3F45}" dt="2025-04-13T20:23:30.069" v="1464" actId="14100"/>
          <ac:spMkLst>
            <pc:docMk/>
            <pc:sldMk cId="3548821886" sldId="261"/>
            <ac:spMk id="1119" creationId="{065269F2-43BC-8707-7048-BBD0E27BC74B}"/>
          </ac:spMkLst>
        </pc:spChg>
        <pc:spChg chg="mod">
          <ac:chgData name="AJ Broderick" userId="772d67982ed1c77c" providerId="LiveId" clId="{65426A6D-D0EB-473F-B4B1-E0A6065D3F45}" dt="2025-04-13T20:19:15.372" v="1284" actId="115"/>
          <ac:spMkLst>
            <pc:docMk/>
            <pc:sldMk cId="3548821886" sldId="261"/>
            <ac:spMk id="1128" creationId="{DD4A8B10-F494-BC2C-FC27-7269FFC8D708}"/>
          </ac:spMkLst>
        </pc:spChg>
        <pc:spChg chg="mod">
          <ac:chgData name="AJ Broderick" userId="772d67982ed1c77c" providerId="LiveId" clId="{65426A6D-D0EB-473F-B4B1-E0A6065D3F45}" dt="2025-04-13T20:47:28.443" v="1776" actId="255"/>
          <ac:spMkLst>
            <pc:docMk/>
            <pc:sldMk cId="3548821886" sldId="261"/>
            <ac:spMk id="1129" creationId="{F66B9808-3D1B-B708-2F26-D21018BC138F}"/>
          </ac:spMkLst>
        </pc:spChg>
        <pc:spChg chg="mod">
          <ac:chgData name="AJ Broderick" userId="772d67982ed1c77c" providerId="LiveId" clId="{65426A6D-D0EB-473F-B4B1-E0A6065D3F45}" dt="2025-04-13T20:47:31.728" v="1777" actId="255"/>
          <ac:spMkLst>
            <pc:docMk/>
            <pc:sldMk cId="3548821886" sldId="261"/>
            <ac:spMk id="1130" creationId="{5F3019E6-6647-2411-7614-08079A92C679}"/>
          </ac:spMkLst>
        </pc:spChg>
        <pc:spChg chg="del mod">
          <ac:chgData name="AJ Broderick" userId="772d67982ed1c77c" providerId="LiveId" clId="{65426A6D-D0EB-473F-B4B1-E0A6065D3F45}" dt="2025-04-13T20:03:33.765" v="1229" actId="478"/>
          <ac:spMkLst>
            <pc:docMk/>
            <pc:sldMk cId="3548821886" sldId="261"/>
            <ac:spMk id="1137" creationId="{14BCC000-8287-DD42-D762-E7DB8D119DD2}"/>
          </ac:spMkLst>
        </pc:spChg>
        <pc:spChg chg="mod">
          <ac:chgData name="AJ Broderick" userId="772d67982ed1c77c" providerId="LiveId" clId="{65426A6D-D0EB-473F-B4B1-E0A6065D3F45}" dt="2025-04-13T20:18:56.293" v="1280" actId="12789"/>
          <ac:spMkLst>
            <pc:docMk/>
            <pc:sldMk cId="3548821886" sldId="261"/>
            <ac:spMk id="1165" creationId="{1F1994C0-0A32-87FC-0E8C-F108E4C81C05}"/>
          </ac:spMkLst>
        </pc:spChg>
        <pc:spChg chg="mod">
          <ac:chgData name="AJ Broderick" userId="772d67982ed1c77c" providerId="LiveId" clId="{65426A6D-D0EB-473F-B4B1-E0A6065D3F45}" dt="2025-04-13T20:18:53.047" v="1279" actId="12789"/>
          <ac:spMkLst>
            <pc:docMk/>
            <pc:sldMk cId="3548821886" sldId="261"/>
            <ac:spMk id="1166" creationId="{98E1C0AE-18D3-ED11-C292-9CBBA9C0B958}"/>
          </ac:spMkLst>
        </pc:spChg>
        <pc:spChg chg="mod">
          <ac:chgData name="AJ Broderick" userId="772d67982ed1c77c" providerId="LiveId" clId="{65426A6D-D0EB-473F-B4B1-E0A6065D3F45}" dt="2025-04-13T20:18:49.271" v="1278" actId="12789"/>
          <ac:spMkLst>
            <pc:docMk/>
            <pc:sldMk cId="3548821886" sldId="261"/>
            <ac:spMk id="1167" creationId="{5292B976-CD47-287C-CF7F-1BC9DC678F56}"/>
          </ac:spMkLst>
        </pc:spChg>
        <pc:spChg chg="mod">
          <ac:chgData name="AJ Broderick" userId="772d67982ed1c77c" providerId="LiveId" clId="{65426A6D-D0EB-473F-B4B1-E0A6065D3F45}" dt="2025-04-13T20:18:44.409" v="1277" actId="12789"/>
          <ac:spMkLst>
            <pc:docMk/>
            <pc:sldMk cId="3548821886" sldId="261"/>
            <ac:spMk id="1168" creationId="{86C483D6-D892-4AF8-24F1-DC7C9C9A6743}"/>
          </ac:spMkLst>
        </pc:spChg>
        <pc:spChg chg="mod">
          <ac:chgData name="AJ Broderick" userId="772d67982ed1c77c" providerId="LiveId" clId="{65426A6D-D0EB-473F-B4B1-E0A6065D3F45}" dt="2025-04-13T20:18:40.455" v="1276" actId="12789"/>
          <ac:spMkLst>
            <pc:docMk/>
            <pc:sldMk cId="3548821886" sldId="261"/>
            <ac:spMk id="1169" creationId="{04228305-4946-369F-C01A-5B1A2C762183}"/>
          </ac:spMkLst>
        </pc:spChg>
        <pc:spChg chg="mod">
          <ac:chgData name="AJ Broderick" userId="772d67982ed1c77c" providerId="LiveId" clId="{65426A6D-D0EB-473F-B4B1-E0A6065D3F45}" dt="2025-04-13T20:18:40.455" v="1276" actId="12789"/>
          <ac:spMkLst>
            <pc:docMk/>
            <pc:sldMk cId="3548821886" sldId="261"/>
            <ac:spMk id="1180" creationId="{CF6CE81A-D064-9A9E-E061-819A4214D0F7}"/>
          </ac:spMkLst>
        </pc:spChg>
        <pc:spChg chg="mod">
          <ac:chgData name="AJ Broderick" userId="772d67982ed1c77c" providerId="LiveId" clId="{65426A6D-D0EB-473F-B4B1-E0A6065D3F45}" dt="2025-04-13T20:18:44.409" v="1277" actId="12789"/>
          <ac:spMkLst>
            <pc:docMk/>
            <pc:sldMk cId="3548821886" sldId="261"/>
            <ac:spMk id="1181" creationId="{39810E59-B9D7-4BBA-1053-EC1AD18AA243}"/>
          </ac:spMkLst>
        </pc:spChg>
        <pc:spChg chg="mod">
          <ac:chgData name="AJ Broderick" userId="772d67982ed1c77c" providerId="LiveId" clId="{65426A6D-D0EB-473F-B4B1-E0A6065D3F45}" dt="2025-04-13T20:18:49.271" v="1278" actId="12789"/>
          <ac:spMkLst>
            <pc:docMk/>
            <pc:sldMk cId="3548821886" sldId="261"/>
            <ac:spMk id="1182" creationId="{DCA68BEF-663C-D8EB-1B47-4A4FCD971E0E}"/>
          </ac:spMkLst>
        </pc:spChg>
        <pc:spChg chg="mod">
          <ac:chgData name="AJ Broderick" userId="772d67982ed1c77c" providerId="LiveId" clId="{65426A6D-D0EB-473F-B4B1-E0A6065D3F45}" dt="2025-04-13T20:18:56.293" v="1280" actId="12789"/>
          <ac:spMkLst>
            <pc:docMk/>
            <pc:sldMk cId="3548821886" sldId="261"/>
            <ac:spMk id="1183" creationId="{B04CFA63-4DFF-A657-A7D3-C367AB4C23F1}"/>
          </ac:spMkLst>
        </pc:spChg>
        <pc:spChg chg="mod">
          <ac:chgData name="AJ Broderick" userId="772d67982ed1c77c" providerId="LiveId" clId="{65426A6D-D0EB-473F-B4B1-E0A6065D3F45}" dt="2025-04-13T20:18:53.047" v="1279" actId="12789"/>
          <ac:spMkLst>
            <pc:docMk/>
            <pc:sldMk cId="3548821886" sldId="261"/>
            <ac:spMk id="1209" creationId="{65851A21-32B2-DC8D-1F09-E0F6BA4083B9}"/>
          </ac:spMkLst>
        </pc:spChg>
        <pc:grpChg chg="mod">
          <ac:chgData name="AJ Broderick" userId="772d67982ed1c77c" providerId="LiveId" clId="{65426A6D-D0EB-473F-B4B1-E0A6065D3F45}" dt="2025-04-13T20:25:47.177" v="1495" actId="1037"/>
          <ac:grpSpMkLst>
            <pc:docMk/>
            <pc:sldMk cId="3548821886" sldId="261"/>
            <ac:grpSpMk id="13" creationId="{177A5665-7412-814F-7648-1B60FE7A1A68}"/>
          </ac:grpSpMkLst>
        </pc:grpChg>
        <pc:grpChg chg="mod">
          <ac:chgData name="AJ Broderick" userId="772d67982ed1c77c" providerId="LiveId" clId="{65426A6D-D0EB-473F-B4B1-E0A6065D3F45}" dt="2025-04-13T20:25:47.177" v="1495" actId="1037"/>
          <ac:grpSpMkLst>
            <pc:docMk/>
            <pc:sldMk cId="3548821886" sldId="261"/>
            <ac:grpSpMk id="22" creationId="{F07E9A6E-94DC-2C6E-2F86-A0F7068FFA9E}"/>
          </ac:grpSpMkLst>
        </pc:grpChg>
        <pc:grpChg chg="mod">
          <ac:chgData name="AJ Broderick" userId="772d67982ed1c77c" providerId="LiveId" clId="{65426A6D-D0EB-473F-B4B1-E0A6065D3F45}" dt="2025-04-13T20:03:46.026" v="1234" actId="14100"/>
          <ac:grpSpMkLst>
            <pc:docMk/>
            <pc:sldMk cId="3548821886" sldId="261"/>
            <ac:grpSpMk id="1035" creationId="{6DC57902-257D-22D9-961F-51780EB1E3B3}"/>
          </ac:grpSpMkLst>
        </pc:grpChg>
        <pc:grpChg chg="mod">
          <ac:chgData name="AJ Broderick" userId="772d67982ed1c77c" providerId="LiveId" clId="{65426A6D-D0EB-473F-B4B1-E0A6065D3F45}" dt="2025-04-11T17:50:46.677" v="674" actId="1076"/>
          <ac:grpSpMkLst>
            <pc:docMk/>
            <pc:sldMk cId="3548821886" sldId="261"/>
            <ac:grpSpMk id="1062" creationId="{DFB3BA40-EEF9-F6E9-F471-4F8055012D17}"/>
          </ac:grpSpMkLst>
        </pc:grpChg>
        <pc:grpChg chg="add del mod">
          <ac:chgData name="AJ Broderick" userId="772d67982ed1c77c" providerId="LiveId" clId="{65426A6D-D0EB-473F-B4B1-E0A6065D3F45}" dt="2025-04-13T20:03:46.026" v="1234" actId="14100"/>
          <ac:grpSpMkLst>
            <pc:docMk/>
            <pc:sldMk cId="3548821886" sldId="261"/>
            <ac:grpSpMk id="1064" creationId="{CE5CDCEE-2DEE-E27C-4211-DB7D2BA91BAF}"/>
          </ac:grpSpMkLst>
        </pc:grpChg>
        <pc:grpChg chg="mod">
          <ac:chgData name="AJ Broderick" userId="772d67982ed1c77c" providerId="LiveId" clId="{65426A6D-D0EB-473F-B4B1-E0A6065D3F45}" dt="2025-04-13T20:26:24.365" v="1500" actId="1035"/>
          <ac:grpSpMkLst>
            <pc:docMk/>
            <pc:sldMk cId="3548821886" sldId="261"/>
            <ac:grpSpMk id="1072" creationId="{2CF398AC-B2E5-AF23-47B5-C90C2E048CB2}"/>
          </ac:grpSpMkLst>
        </pc:grpChg>
        <pc:grpChg chg="mod">
          <ac:chgData name="AJ Broderick" userId="772d67982ed1c77c" providerId="LiveId" clId="{65426A6D-D0EB-473F-B4B1-E0A6065D3F45}" dt="2025-04-13T20:50:43.113" v="1847" actId="164"/>
          <ac:grpSpMkLst>
            <pc:docMk/>
            <pc:sldMk cId="3548821886" sldId="261"/>
            <ac:grpSpMk id="1106" creationId="{F01ED197-249B-3949-9E7A-4AD1BF2A060D}"/>
          </ac:grpSpMkLst>
        </pc:grpChg>
        <pc:grpChg chg="add mod">
          <ac:chgData name="AJ Broderick" userId="772d67982ed1c77c" providerId="LiveId" clId="{65426A6D-D0EB-473F-B4B1-E0A6065D3F45}" dt="2025-04-13T20:50:43.113" v="1847" actId="164"/>
          <ac:grpSpMkLst>
            <pc:docMk/>
            <pc:sldMk cId="3548821886" sldId="261"/>
            <ac:grpSpMk id="1112" creationId="{CCDE8AC5-158E-C9EC-97B8-A42A1AABF98C}"/>
          </ac:grpSpMkLst>
        </pc:grpChg>
        <pc:grpChg chg="mod">
          <ac:chgData name="AJ Broderick" userId="772d67982ed1c77c" providerId="LiveId" clId="{65426A6D-D0EB-473F-B4B1-E0A6065D3F45}" dt="2025-04-11T17:50:14.365" v="672" actId="1076"/>
          <ac:grpSpMkLst>
            <pc:docMk/>
            <pc:sldMk cId="3548821886" sldId="261"/>
            <ac:grpSpMk id="1118" creationId="{6EA817E5-7D5D-CE8C-D8BB-FA0726BA773B}"/>
          </ac:grpSpMkLst>
        </pc:grpChg>
        <pc:grpChg chg="mod">
          <ac:chgData name="AJ Broderick" userId="772d67982ed1c77c" providerId="LiveId" clId="{65426A6D-D0EB-473F-B4B1-E0A6065D3F45}" dt="2025-04-11T17:50:35.693" v="673" actId="1076"/>
          <ac:grpSpMkLst>
            <pc:docMk/>
            <pc:sldMk cId="3548821886" sldId="261"/>
            <ac:grpSpMk id="1120" creationId="{FF4E40D9-7A2A-07F5-A13F-2532F7255596}"/>
          </ac:grpSpMkLst>
        </pc:grpChg>
        <pc:graphicFrameChg chg="add del mod">
          <ac:chgData name="AJ Broderick" userId="772d67982ed1c77c" providerId="LiveId" clId="{65426A6D-D0EB-473F-B4B1-E0A6065D3F45}" dt="2025-04-13T20:20:50.360" v="1294" actId="478"/>
          <ac:graphicFrameMkLst>
            <pc:docMk/>
            <pc:sldMk cId="3548821886" sldId="261"/>
            <ac:graphicFrameMk id="30" creationId="{2A1AB3DD-9EF1-7C15-04C0-EDE7FA0F3B45}"/>
          </ac:graphicFrameMkLst>
        </pc:graphicFrameChg>
        <pc:picChg chg="mod">
          <ac:chgData name="AJ Broderick" userId="772d67982ed1c77c" providerId="LiveId" clId="{65426A6D-D0EB-473F-B4B1-E0A6065D3F45}" dt="2025-04-13T20:47:51.834" v="1783" actId="12788"/>
          <ac:picMkLst>
            <pc:docMk/>
            <pc:sldMk cId="3548821886" sldId="261"/>
            <ac:picMk id="3" creationId="{7AE02582-A966-C08E-5BFA-91BF3378B3D6}"/>
          </ac:picMkLst>
        </pc:picChg>
        <pc:picChg chg="add mod">
          <ac:chgData name="AJ Broderick" userId="772d67982ed1c77c" providerId="LiveId" clId="{65426A6D-D0EB-473F-B4B1-E0A6065D3F45}" dt="2025-04-13T20:17:29.570" v="1254" actId="1076"/>
          <ac:picMkLst>
            <pc:docMk/>
            <pc:sldMk cId="3548821886" sldId="261"/>
            <ac:picMk id="28" creationId="{4BC3617D-EB8D-04B5-5D5B-DE01522E1427}"/>
          </ac:picMkLst>
        </pc:picChg>
        <pc:picChg chg="mod">
          <ac:chgData name="AJ Broderick" userId="772d67982ed1c77c" providerId="LiveId" clId="{65426A6D-D0EB-473F-B4B1-E0A6065D3F45}" dt="2025-04-13T20:25:47.177" v="1495" actId="1037"/>
          <ac:picMkLst>
            <pc:docMk/>
            <pc:sldMk cId="3548821886" sldId="261"/>
            <ac:picMk id="1034" creationId="{42D45689-4578-374A-7B84-DD2E426668BA}"/>
          </ac:picMkLst>
        </pc:picChg>
        <pc:picChg chg="mod">
          <ac:chgData name="AJ Broderick" userId="772d67982ed1c77c" providerId="LiveId" clId="{65426A6D-D0EB-473F-B4B1-E0A6065D3F45}" dt="2025-04-13T20:25:47.177" v="1495" actId="1037"/>
          <ac:picMkLst>
            <pc:docMk/>
            <pc:sldMk cId="3548821886" sldId="261"/>
            <ac:picMk id="1036" creationId="{91FBB2B1-D24E-CD8A-1F21-14049FBBFA43}"/>
          </ac:picMkLst>
        </pc:picChg>
        <pc:picChg chg="mod">
          <ac:chgData name="AJ Broderick" userId="772d67982ed1c77c" providerId="LiveId" clId="{65426A6D-D0EB-473F-B4B1-E0A6065D3F45}" dt="2025-04-13T20:19:04.360" v="1281" actId="12788"/>
          <ac:picMkLst>
            <pc:docMk/>
            <pc:sldMk cId="3548821886" sldId="261"/>
            <ac:picMk id="1125" creationId="{407F4CE1-CC54-7AD6-8DC9-914288A68CDE}"/>
          </ac:picMkLst>
        </pc:picChg>
        <pc:picChg chg="mod">
          <ac:chgData name="AJ Broderick" userId="772d67982ed1c77c" providerId="LiveId" clId="{65426A6D-D0EB-473F-B4B1-E0A6065D3F45}" dt="2025-04-13T20:19:04.360" v="1281" actId="12788"/>
          <ac:picMkLst>
            <pc:docMk/>
            <pc:sldMk cId="3548821886" sldId="261"/>
            <ac:picMk id="1127" creationId="{E8701982-23DA-C5C5-482B-82F8ED9EFF0F}"/>
          </ac:picMkLst>
        </pc:picChg>
        <pc:picChg chg="mod">
          <ac:chgData name="AJ Broderick" userId="772d67982ed1c77c" providerId="LiveId" clId="{65426A6D-D0EB-473F-B4B1-E0A6065D3F45}" dt="2025-04-13T20:19:07.311" v="1282" actId="12788"/>
          <ac:picMkLst>
            <pc:docMk/>
            <pc:sldMk cId="3548821886" sldId="261"/>
            <ac:picMk id="1134" creationId="{1AFCAD46-5B17-5C85-3122-C1AC210AE197}"/>
          </ac:picMkLst>
        </pc:picChg>
        <pc:picChg chg="mod">
          <ac:chgData name="AJ Broderick" userId="772d67982ed1c77c" providerId="LiveId" clId="{65426A6D-D0EB-473F-B4B1-E0A6065D3F45}" dt="2025-04-13T20:19:07.311" v="1282" actId="12788"/>
          <ac:picMkLst>
            <pc:docMk/>
            <pc:sldMk cId="3548821886" sldId="261"/>
            <ac:picMk id="1136" creationId="{ADBDD7F0-49B9-2CCA-B8B4-9EDB0C76E664}"/>
          </ac:picMkLst>
        </pc:picChg>
        <pc:cxnChg chg="mod">
          <ac:chgData name="AJ Broderick" userId="772d67982ed1c77c" providerId="LiveId" clId="{65426A6D-D0EB-473F-B4B1-E0A6065D3F45}" dt="2025-04-13T20:25:47.177" v="1495" actId="1037"/>
          <ac:cxnSpMkLst>
            <pc:docMk/>
            <pc:sldMk cId="3548821886" sldId="261"/>
            <ac:cxnSpMk id="10" creationId="{C1BCDDED-2EC4-ED8A-A76D-BC5CE6378528}"/>
          </ac:cxnSpMkLst>
        </pc:cxnChg>
        <pc:cxnChg chg="mod">
          <ac:chgData name="AJ Broderick" userId="772d67982ed1c77c" providerId="LiveId" clId="{65426A6D-D0EB-473F-B4B1-E0A6065D3F45}" dt="2025-04-13T20:25:47.177" v="1495" actId="1037"/>
          <ac:cxnSpMkLst>
            <pc:docMk/>
            <pc:sldMk cId="3548821886" sldId="261"/>
            <ac:cxnSpMk id="21" creationId="{62D05219-E5A1-6924-2FBA-67C15DC0A8F4}"/>
          </ac:cxnSpMkLst>
        </pc:cxnChg>
        <pc:cxnChg chg="add del mod">
          <ac:chgData name="AJ Broderick" userId="772d67982ed1c77c" providerId="LiveId" clId="{65426A6D-D0EB-473F-B4B1-E0A6065D3F45}" dt="2025-04-13T20:26:10.906" v="1497" actId="478"/>
          <ac:cxnSpMkLst>
            <pc:docMk/>
            <pc:sldMk cId="3548821886" sldId="261"/>
            <ac:cxnSpMk id="35" creationId="{0824AEFA-F9D0-45EE-A41D-7B986EC616CB}"/>
          </ac:cxnSpMkLst>
        </pc:cxnChg>
        <pc:cxnChg chg="mod">
          <ac:chgData name="AJ Broderick" userId="772d67982ed1c77c" providerId="LiveId" clId="{65426A6D-D0EB-473F-B4B1-E0A6065D3F45}" dt="2025-04-13T20:27:14.989" v="1522" actId="14100"/>
          <ac:cxnSpMkLst>
            <pc:docMk/>
            <pc:sldMk cId="3548821886" sldId="261"/>
            <ac:cxnSpMk id="1068" creationId="{DB3A1096-C7F2-0621-CCAE-66F511B6ED3D}"/>
          </ac:cxnSpMkLst>
        </pc:cxnChg>
        <pc:cxnChg chg="mod">
          <ac:chgData name="AJ Broderick" userId="772d67982ed1c77c" providerId="LiveId" clId="{65426A6D-D0EB-473F-B4B1-E0A6065D3F45}" dt="2025-04-13T20:27:21.319" v="1537" actId="14100"/>
          <ac:cxnSpMkLst>
            <pc:docMk/>
            <pc:sldMk cId="3548821886" sldId="261"/>
            <ac:cxnSpMk id="1069" creationId="{914B94F3-212B-F452-2B2B-D1824A4EC077}"/>
          </ac:cxnSpMkLst>
        </pc:cxnChg>
        <pc:cxnChg chg="mod">
          <ac:chgData name="AJ Broderick" userId="772d67982ed1c77c" providerId="LiveId" clId="{65426A6D-D0EB-473F-B4B1-E0A6065D3F45}" dt="2025-04-13T20:27:59.296" v="1555" actId="14100"/>
          <ac:cxnSpMkLst>
            <pc:docMk/>
            <pc:sldMk cId="3548821886" sldId="261"/>
            <ac:cxnSpMk id="1070" creationId="{FB9C1D11-6233-1916-A1A6-C6E59741AE3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87943-B60A-488C-970B-FF382250A405}" type="datetimeFigureOut">
              <a:rPr lang="en-US" smtClean="0"/>
              <a:t>4/13/2025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B1644-035C-4748-97C2-44F4AE1FAAA3}" type="slidenum">
              <a:rPr lang="en-US" smtClean="0"/>
              <a:t>‹#›</a:t>
            </a:fld>
            <a:endParaRPr lang="en-US"/>
          </a:p>
        </p:txBody>
      </p:sp>
    </p:spTree>
    <p:extLst>
      <p:ext uri="{BB962C8B-B14F-4D97-AF65-F5344CB8AC3E}">
        <p14:creationId xmlns:p14="http://schemas.microsoft.com/office/powerpoint/2010/main" val="266442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B1644-035C-4748-97C2-44F4AE1FAAA3}" type="slidenum">
              <a:rPr lang="en-US" smtClean="0"/>
              <a:t>1</a:t>
            </a:fld>
            <a:endParaRPr lang="en-US"/>
          </a:p>
        </p:txBody>
      </p:sp>
    </p:spTree>
    <p:extLst>
      <p:ext uri="{BB962C8B-B14F-4D97-AF65-F5344CB8AC3E}">
        <p14:creationId xmlns:p14="http://schemas.microsoft.com/office/powerpoint/2010/main" val="279027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F7EFC6-0EE8-43EB-B0E9-96D3620F9108}"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8767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7EFC6-0EE8-43EB-B0E9-96D3620F9108}"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229663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7EFC6-0EE8-43EB-B0E9-96D3620F9108}"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191260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7EFC6-0EE8-43EB-B0E9-96D3620F9108}"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408668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7EFC6-0EE8-43EB-B0E9-96D3620F9108}"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263858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7EFC6-0EE8-43EB-B0E9-96D3620F9108}"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232979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7EFC6-0EE8-43EB-B0E9-96D3620F9108}" type="datetimeFigureOut">
              <a:rPr lang="en-US" smtClean="0"/>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272924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7EFC6-0EE8-43EB-B0E9-96D3620F9108}" type="datetimeFigureOut">
              <a:rPr lang="en-US" smtClean="0"/>
              <a:t>4/13/2025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357084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7EFC6-0EE8-43EB-B0E9-96D3620F9108}" type="datetimeFigureOut">
              <a:rPr lang="en-US" smtClean="0"/>
              <a:t>4/13/2025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256098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BF7EFC6-0EE8-43EB-B0E9-96D3620F9108}"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151141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BF7EFC6-0EE8-43EB-B0E9-96D3620F9108}"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BB36C-1221-4461-9126-98D2A6A8FB67}" type="slidenum">
              <a:rPr lang="en-US" smtClean="0"/>
              <a:t>‹#›</a:t>
            </a:fld>
            <a:endParaRPr lang="en-US"/>
          </a:p>
        </p:txBody>
      </p:sp>
    </p:spTree>
    <p:extLst>
      <p:ext uri="{BB962C8B-B14F-4D97-AF65-F5344CB8AC3E}">
        <p14:creationId xmlns:p14="http://schemas.microsoft.com/office/powerpoint/2010/main" val="30185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BBF7EFC6-0EE8-43EB-B0E9-96D3620F9108}" type="datetimeFigureOut">
              <a:rPr lang="en-US" smtClean="0"/>
              <a:t>4/13/2025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906BB36C-1221-4461-9126-98D2A6A8FB67}" type="slidenum">
              <a:rPr lang="en-US" smtClean="0"/>
              <a:t>‹#›</a:t>
            </a:fld>
            <a:endParaRPr lang="en-US"/>
          </a:p>
        </p:txBody>
      </p:sp>
    </p:spTree>
    <p:extLst>
      <p:ext uri="{BB962C8B-B14F-4D97-AF65-F5344CB8AC3E}">
        <p14:creationId xmlns:p14="http://schemas.microsoft.com/office/powerpoint/2010/main" val="3572160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A0A5E-5987-A612-4487-ABFBBB5A230D}"/>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0EB19F41-6BCD-C640-DE45-BDF86EBF2A28}"/>
              </a:ext>
            </a:extLst>
          </p:cNvPr>
          <p:cNvGrpSpPr/>
          <p:nvPr/>
        </p:nvGrpSpPr>
        <p:grpSpPr>
          <a:xfrm>
            <a:off x="0" y="31394400"/>
            <a:ext cx="43891200" cy="1524000"/>
            <a:chOff x="0" y="31394400"/>
            <a:chExt cx="43891200" cy="1524000"/>
          </a:xfrm>
          <a:gradFill>
            <a:gsLst>
              <a:gs pos="0">
                <a:srgbClr val="0C1A2D"/>
              </a:gs>
              <a:gs pos="78000">
                <a:srgbClr val="98C5EA"/>
              </a:gs>
              <a:gs pos="32000">
                <a:srgbClr val="003057"/>
              </a:gs>
              <a:gs pos="100000">
                <a:srgbClr val="98C5EA"/>
              </a:gs>
            </a:gsLst>
            <a:lin ang="0" scaled="1"/>
          </a:gradFill>
        </p:grpSpPr>
        <p:sp>
          <p:nvSpPr>
            <p:cNvPr id="4" name="Rectangle 3">
              <a:extLst>
                <a:ext uri="{FF2B5EF4-FFF2-40B4-BE49-F238E27FC236}">
                  <a16:creationId xmlns:a16="http://schemas.microsoft.com/office/drawing/2014/main" id="{B6D898AC-CDCE-AE28-243D-217DC5CA61D8}"/>
                </a:ext>
              </a:extLst>
            </p:cNvPr>
            <p:cNvSpPr/>
            <p:nvPr/>
          </p:nvSpPr>
          <p:spPr>
            <a:xfrm>
              <a:off x="0" y="31394400"/>
              <a:ext cx="43891200" cy="1524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5F0C40A-5CD3-AF2C-12CC-5B32C93468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020"/>
            <a:stretch/>
          </p:blipFill>
          <p:spPr bwMode="auto">
            <a:xfrm>
              <a:off x="561975" y="31394400"/>
              <a:ext cx="5930518" cy="1354931"/>
            </a:xfrm>
            <a:prstGeom prst="rect">
              <a:avLst/>
            </a:prstGeom>
            <a:grpFill/>
          </p:spPr>
        </p:pic>
      </p:grpSp>
      <p:grpSp>
        <p:nvGrpSpPr>
          <p:cNvPr id="15" name="Group 14">
            <a:extLst>
              <a:ext uri="{FF2B5EF4-FFF2-40B4-BE49-F238E27FC236}">
                <a16:creationId xmlns:a16="http://schemas.microsoft.com/office/drawing/2014/main" id="{705ECA84-0F8A-85C0-E3C0-542EB3D48983}"/>
              </a:ext>
            </a:extLst>
          </p:cNvPr>
          <p:cNvGrpSpPr/>
          <p:nvPr/>
        </p:nvGrpSpPr>
        <p:grpSpPr>
          <a:xfrm>
            <a:off x="390525" y="92869"/>
            <a:ext cx="30527626" cy="2914538"/>
            <a:chOff x="390525" y="92869"/>
            <a:chExt cx="30527626" cy="2914538"/>
          </a:xfrm>
        </p:grpSpPr>
        <p:sp>
          <p:nvSpPr>
            <p:cNvPr id="8" name="TextBox 7">
              <a:extLst>
                <a:ext uri="{FF2B5EF4-FFF2-40B4-BE49-F238E27FC236}">
                  <a16:creationId xmlns:a16="http://schemas.microsoft.com/office/drawing/2014/main" id="{743CB9C1-E4DD-E70C-D021-E537BD544B62}"/>
                </a:ext>
              </a:extLst>
            </p:cNvPr>
            <p:cNvSpPr txBox="1"/>
            <p:nvPr/>
          </p:nvSpPr>
          <p:spPr>
            <a:xfrm>
              <a:off x="390525" y="92869"/>
              <a:ext cx="30527626" cy="1323439"/>
            </a:xfrm>
            <a:prstGeom prst="rect">
              <a:avLst/>
            </a:prstGeom>
            <a:noFill/>
          </p:spPr>
          <p:txBody>
            <a:bodyPr wrap="square">
              <a:spAutoFit/>
            </a:bodyPr>
            <a:lstStyle/>
            <a:p>
              <a:r>
                <a:rPr lang="en-US" sz="8000" b="1" i="1" dirty="0"/>
                <a:t>Anomaly Detection at the Spallation Neutron Source Accelerator</a:t>
              </a:r>
            </a:p>
          </p:txBody>
        </p:sp>
        <p:sp>
          <p:nvSpPr>
            <p:cNvPr id="11" name="TextBox 10">
              <a:extLst>
                <a:ext uri="{FF2B5EF4-FFF2-40B4-BE49-F238E27FC236}">
                  <a16:creationId xmlns:a16="http://schemas.microsoft.com/office/drawing/2014/main" id="{69A905B6-8FCE-4688-4B52-A0E567B0E9F6}"/>
                </a:ext>
              </a:extLst>
            </p:cNvPr>
            <p:cNvSpPr txBox="1"/>
            <p:nvPr/>
          </p:nvSpPr>
          <p:spPr>
            <a:xfrm>
              <a:off x="428349" y="1230306"/>
              <a:ext cx="13752804" cy="1015663"/>
            </a:xfrm>
            <a:prstGeom prst="rect">
              <a:avLst/>
            </a:prstGeom>
            <a:noFill/>
          </p:spPr>
          <p:txBody>
            <a:bodyPr wrap="none" rtlCol="0">
              <a:spAutoFit/>
            </a:bodyPr>
            <a:lstStyle/>
            <a:p>
              <a:r>
                <a:rPr lang="en-US" sz="6000" dirty="0"/>
                <a:t>AJ Broderick, Arun Thakur, Ashish Verma</a:t>
              </a:r>
              <a:endParaRPr lang="en-US" sz="6000" baseline="30000" dirty="0"/>
            </a:p>
          </p:txBody>
        </p:sp>
        <p:sp>
          <p:nvSpPr>
            <p:cNvPr id="12" name="TextBox 11">
              <a:extLst>
                <a:ext uri="{FF2B5EF4-FFF2-40B4-BE49-F238E27FC236}">
                  <a16:creationId xmlns:a16="http://schemas.microsoft.com/office/drawing/2014/main" id="{FC0CC4F8-02E1-800C-A770-F61BE16A9D85}"/>
                </a:ext>
              </a:extLst>
            </p:cNvPr>
            <p:cNvSpPr txBox="1"/>
            <p:nvPr/>
          </p:nvSpPr>
          <p:spPr>
            <a:xfrm>
              <a:off x="390525" y="2176410"/>
              <a:ext cx="19802024" cy="830997"/>
            </a:xfrm>
            <a:prstGeom prst="rect">
              <a:avLst/>
            </a:prstGeom>
            <a:noFill/>
          </p:spPr>
          <p:txBody>
            <a:bodyPr wrap="none" rtlCol="0">
              <a:spAutoFit/>
            </a:bodyPr>
            <a:lstStyle/>
            <a:p>
              <a:r>
                <a:rPr lang="en-US" sz="4800" i="1" dirty="0"/>
                <a:t>Technical Advisors: Kishansingh Rajput (Jefferson Lab), Dr. Frank Liu (ODU)</a:t>
              </a:r>
            </a:p>
          </p:txBody>
        </p:sp>
      </p:grpSp>
      <p:grpSp>
        <p:nvGrpSpPr>
          <p:cNvPr id="1062" name="Group 1061">
            <a:extLst>
              <a:ext uri="{FF2B5EF4-FFF2-40B4-BE49-F238E27FC236}">
                <a16:creationId xmlns:a16="http://schemas.microsoft.com/office/drawing/2014/main" id="{DFB3BA40-EEF9-F6E9-F471-4F8055012D17}"/>
              </a:ext>
            </a:extLst>
          </p:cNvPr>
          <p:cNvGrpSpPr/>
          <p:nvPr/>
        </p:nvGrpSpPr>
        <p:grpSpPr>
          <a:xfrm>
            <a:off x="585216" y="12307488"/>
            <a:ext cx="13663442" cy="18760985"/>
            <a:chOff x="10544094" y="12600383"/>
            <a:chExt cx="11247120" cy="18270920"/>
          </a:xfrm>
        </p:grpSpPr>
        <p:sp>
          <p:nvSpPr>
            <p:cNvPr id="60" name="Rectangle: Rounded Corners 59">
              <a:extLst>
                <a:ext uri="{FF2B5EF4-FFF2-40B4-BE49-F238E27FC236}">
                  <a16:creationId xmlns:a16="http://schemas.microsoft.com/office/drawing/2014/main" id="{A858046E-4E7B-2E53-8E1A-30F322058C88}"/>
                </a:ext>
              </a:extLst>
            </p:cNvPr>
            <p:cNvSpPr/>
            <p:nvPr/>
          </p:nvSpPr>
          <p:spPr>
            <a:xfrm>
              <a:off x="10544094" y="12989703"/>
              <a:ext cx="11247120" cy="17881600"/>
            </a:xfrm>
            <a:prstGeom prst="roundRect">
              <a:avLst>
                <a:gd name="adj" fmla="val 7182"/>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8" name="Group 1027">
              <a:extLst>
                <a:ext uri="{FF2B5EF4-FFF2-40B4-BE49-F238E27FC236}">
                  <a16:creationId xmlns:a16="http://schemas.microsoft.com/office/drawing/2014/main" id="{A7FF704D-E11D-1EA7-E342-02C994C7D9CE}"/>
                </a:ext>
              </a:extLst>
            </p:cNvPr>
            <p:cNvGrpSpPr/>
            <p:nvPr/>
          </p:nvGrpSpPr>
          <p:grpSpPr>
            <a:xfrm>
              <a:off x="13134825" y="12600383"/>
              <a:ext cx="6065659" cy="1005840"/>
              <a:chOff x="3458748" y="5399461"/>
              <a:chExt cx="8629744" cy="2961589"/>
            </a:xfrm>
          </p:grpSpPr>
          <p:sp>
            <p:nvSpPr>
              <p:cNvPr id="1029" name="Rectangle: Rounded Corners 1028">
                <a:extLst>
                  <a:ext uri="{FF2B5EF4-FFF2-40B4-BE49-F238E27FC236}">
                    <a16:creationId xmlns:a16="http://schemas.microsoft.com/office/drawing/2014/main" id="{64527DF5-BF31-9E7F-16B1-FBB06DB57F82}"/>
                  </a:ext>
                </a:extLst>
              </p:cNvPr>
              <p:cNvSpPr/>
              <p:nvPr/>
            </p:nvSpPr>
            <p:spPr>
              <a:xfrm>
                <a:off x="3458748" y="5399461"/>
                <a:ext cx="8629744" cy="2961589"/>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30" name="TextBox 1029">
                <a:extLst>
                  <a:ext uri="{FF2B5EF4-FFF2-40B4-BE49-F238E27FC236}">
                    <a16:creationId xmlns:a16="http://schemas.microsoft.com/office/drawing/2014/main" id="{DC5BEAA2-35DF-B81D-6AEE-8381363859F8}"/>
                  </a:ext>
                </a:extLst>
              </p:cNvPr>
              <p:cNvSpPr txBox="1"/>
              <p:nvPr/>
            </p:nvSpPr>
            <p:spPr>
              <a:xfrm>
                <a:off x="4227919" y="5687474"/>
                <a:ext cx="7337539" cy="2382868"/>
              </a:xfrm>
              <a:prstGeom prst="rect">
                <a:avLst/>
              </a:prstGeom>
              <a:noFill/>
            </p:spPr>
            <p:txBody>
              <a:bodyPr wrap="square" rtlCol="0">
                <a:spAutoFit/>
              </a:bodyPr>
              <a:lstStyle/>
              <a:p>
                <a:pPr algn="ctr"/>
                <a:r>
                  <a:rPr lang="en-US" sz="4800" b="1" dirty="0">
                    <a:solidFill>
                      <a:schemeClr val="bg1"/>
                    </a:solidFill>
                  </a:rPr>
                  <a:t>VAE - BiLSTM Model</a:t>
                </a:r>
                <a:r>
                  <a:rPr lang="en-US" sz="4800" b="1" baseline="30000" dirty="0">
                    <a:solidFill>
                      <a:schemeClr val="bg1"/>
                    </a:solidFill>
                  </a:rPr>
                  <a:t>2</a:t>
                </a:r>
              </a:p>
            </p:txBody>
          </p:sp>
        </p:grpSp>
        <p:sp>
          <p:nvSpPr>
            <p:cNvPr id="1052" name="TextBox 1051">
              <a:extLst>
                <a:ext uri="{FF2B5EF4-FFF2-40B4-BE49-F238E27FC236}">
                  <a16:creationId xmlns:a16="http://schemas.microsoft.com/office/drawing/2014/main" id="{5161EA31-D90D-AFC2-A1AF-869A12F428F8}"/>
                </a:ext>
              </a:extLst>
            </p:cNvPr>
            <p:cNvSpPr txBox="1"/>
            <p:nvPr/>
          </p:nvSpPr>
          <p:spPr>
            <a:xfrm>
              <a:off x="10596540" y="13679149"/>
              <a:ext cx="11120421" cy="509553"/>
            </a:xfrm>
            <a:prstGeom prst="rect">
              <a:avLst/>
            </a:prstGeom>
            <a:noFill/>
          </p:spPr>
          <p:txBody>
            <a:bodyPr wrap="square" rtlCol="0">
              <a:spAutoFit/>
            </a:bodyPr>
            <a:lstStyle/>
            <a:p>
              <a:pPr algn="ctr"/>
              <a:r>
                <a:rPr lang="en-US" sz="2800" dirty="0"/>
                <a:t>Variational Autoencoder With Bidirectional Long Short-Term Memory</a:t>
              </a:r>
            </a:p>
          </p:txBody>
        </p:sp>
      </p:grpSp>
      <p:grpSp>
        <p:nvGrpSpPr>
          <p:cNvPr id="1060" name="Group 1059">
            <a:extLst>
              <a:ext uri="{FF2B5EF4-FFF2-40B4-BE49-F238E27FC236}">
                <a16:creationId xmlns:a16="http://schemas.microsoft.com/office/drawing/2014/main" id="{7CD89223-B365-4E2C-E786-526BF009FC88}"/>
              </a:ext>
            </a:extLst>
          </p:cNvPr>
          <p:cNvGrpSpPr/>
          <p:nvPr/>
        </p:nvGrpSpPr>
        <p:grpSpPr>
          <a:xfrm>
            <a:off x="34169776" y="4315952"/>
            <a:ext cx="9144000" cy="5766010"/>
            <a:chOff x="588295" y="24339767"/>
            <a:chExt cx="9144000" cy="5766010"/>
          </a:xfrm>
        </p:grpSpPr>
        <p:sp>
          <p:nvSpPr>
            <p:cNvPr id="23" name="Rectangle: Rounded Corners 22">
              <a:extLst>
                <a:ext uri="{FF2B5EF4-FFF2-40B4-BE49-F238E27FC236}">
                  <a16:creationId xmlns:a16="http://schemas.microsoft.com/office/drawing/2014/main" id="{BAD611DD-2A0C-8A69-9D97-EBB0B60857BB}"/>
                </a:ext>
              </a:extLst>
            </p:cNvPr>
            <p:cNvSpPr/>
            <p:nvPr/>
          </p:nvSpPr>
          <p:spPr>
            <a:xfrm>
              <a:off x="588295" y="24650699"/>
              <a:ext cx="9144000" cy="5455078"/>
            </a:xfrm>
            <a:prstGeom prst="roundRect">
              <a:avLst>
                <a:gd name="adj" fmla="val 11053"/>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99E3414-40C7-0BC2-2CFA-2B11B90C7A56}"/>
                </a:ext>
              </a:extLst>
            </p:cNvPr>
            <p:cNvGrpSpPr/>
            <p:nvPr/>
          </p:nvGrpSpPr>
          <p:grpSpPr>
            <a:xfrm>
              <a:off x="2127466" y="24339767"/>
              <a:ext cx="6065659" cy="830997"/>
              <a:chOff x="3429847" y="7651158"/>
              <a:chExt cx="8629744" cy="2446783"/>
            </a:xfrm>
          </p:grpSpPr>
          <p:sp>
            <p:nvSpPr>
              <p:cNvPr id="25" name="Rectangle: Rounded Corners 24">
                <a:extLst>
                  <a:ext uri="{FF2B5EF4-FFF2-40B4-BE49-F238E27FC236}">
                    <a16:creationId xmlns:a16="http://schemas.microsoft.com/office/drawing/2014/main" id="{37643315-DF85-64E8-1B38-8912E7D7AF68}"/>
                  </a:ext>
                </a:extLst>
              </p:cNvPr>
              <p:cNvSpPr/>
              <p:nvPr/>
            </p:nvSpPr>
            <p:spPr>
              <a:xfrm>
                <a:off x="3429847" y="7728236"/>
                <a:ext cx="8629744" cy="2292626"/>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4FB89D15-F7FF-637A-D80D-CA09758558F1}"/>
                  </a:ext>
                </a:extLst>
              </p:cNvPr>
              <p:cNvSpPr txBox="1"/>
              <p:nvPr/>
            </p:nvSpPr>
            <p:spPr>
              <a:xfrm>
                <a:off x="4347532" y="7651158"/>
                <a:ext cx="6794372" cy="2446783"/>
              </a:xfrm>
              <a:prstGeom prst="rect">
                <a:avLst/>
              </a:prstGeom>
              <a:noFill/>
            </p:spPr>
            <p:txBody>
              <a:bodyPr wrap="square" rtlCol="0">
                <a:spAutoFit/>
              </a:bodyPr>
              <a:lstStyle/>
              <a:p>
                <a:pPr algn="ctr"/>
                <a:r>
                  <a:rPr lang="en-US" sz="4800" b="1" dirty="0">
                    <a:solidFill>
                      <a:schemeClr val="bg1"/>
                    </a:solidFill>
                  </a:rPr>
                  <a:t>Research Goals</a:t>
                </a:r>
              </a:p>
            </p:txBody>
          </p:sp>
        </p:grpSp>
        <p:sp>
          <p:nvSpPr>
            <p:cNvPr id="1053" name="TextBox 1052">
              <a:extLst>
                <a:ext uri="{FF2B5EF4-FFF2-40B4-BE49-F238E27FC236}">
                  <a16:creationId xmlns:a16="http://schemas.microsoft.com/office/drawing/2014/main" id="{CF8F0B42-2AC9-80D9-15A0-EB5691DDCAD3}"/>
                </a:ext>
              </a:extLst>
            </p:cNvPr>
            <p:cNvSpPr txBox="1"/>
            <p:nvPr/>
          </p:nvSpPr>
          <p:spPr>
            <a:xfrm>
              <a:off x="845679" y="25381118"/>
              <a:ext cx="8595360" cy="4524315"/>
            </a:xfrm>
            <a:prstGeom prst="rect">
              <a:avLst/>
            </a:prstGeom>
            <a:noFill/>
          </p:spPr>
          <p:txBody>
            <a:bodyPr wrap="square" rtlCol="0">
              <a:spAutoFit/>
            </a:bodyPr>
            <a:lstStyle/>
            <a:p>
              <a:pPr marL="457200" indent="-457200" algn="just">
                <a:buClr>
                  <a:schemeClr val="accent1"/>
                </a:buClr>
                <a:buFont typeface="Wingdings" panose="05000000000000000000" pitchFamily="2" charset="2"/>
                <a:buChar char="§"/>
              </a:pPr>
              <a:r>
                <a:rPr lang="en-US" sz="3200" dirty="0"/>
                <a:t>Create model to be trained on past normal and errant beams tracings to predict future errant beams</a:t>
              </a:r>
            </a:p>
            <a:p>
              <a:pPr marL="457200" indent="-457200" algn="just">
                <a:buClr>
                  <a:schemeClr val="accent1"/>
                </a:buClr>
                <a:buFont typeface="Wingdings" panose="05000000000000000000" pitchFamily="2" charset="2"/>
                <a:buChar char="§"/>
              </a:pPr>
              <a:r>
                <a:rPr lang="en-US" sz="3200" dirty="0"/>
                <a:t>False Positives must be kept within 0.5%</a:t>
              </a:r>
            </a:p>
            <a:p>
              <a:pPr marL="914400" lvl="1" indent="-457200" algn="just">
                <a:buClr>
                  <a:schemeClr val="accent1"/>
                </a:buClr>
                <a:buFont typeface="Wingdings" panose="05000000000000000000" pitchFamily="2" charset="2"/>
                <a:buChar char="§"/>
              </a:pPr>
              <a:r>
                <a:rPr lang="en-US" sz="3200" dirty="0"/>
                <a:t>If the model flags the errant beam, it would shut abort the process and as mentioned earlier would result in longer downtime </a:t>
              </a:r>
            </a:p>
            <a:p>
              <a:pPr marL="457200" indent="-457200" algn="just">
                <a:buClr>
                  <a:schemeClr val="accent1"/>
                </a:buClr>
                <a:buFont typeface="Wingdings" panose="05000000000000000000" pitchFamily="2" charset="2"/>
                <a:buChar char="§"/>
              </a:pPr>
              <a:r>
                <a:rPr lang="en-US" sz="3200" dirty="0"/>
                <a:t>Model to provide a “go/no-go” response within 10 milliseconds</a:t>
              </a:r>
            </a:p>
          </p:txBody>
        </p:sp>
      </p:grpSp>
      <p:grpSp>
        <p:nvGrpSpPr>
          <p:cNvPr id="1064" name="Group 1063">
            <a:extLst>
              <a:ext uri="{FF2B5EF4-FFF2-40B4-BE49-F238E27FC236}">
                <a16:creationId xmlns:a16="http://schemas.microsoft.com/office/drawing/2014/main" id="{CE5CDCEE-2DEE-E27C-4211-DB7D2BA91BAF}"/>
              </a:ext>
            </a:extLst>
          </p:cNvPr>
          <p:cNvGrpSpPr/>
          <p:nvPr/>
        </p:nvGrpSpPr>
        <p:grpSpPr>
          <a:xfrm>
            <a:off x="24195129" y="12182586"/>
            <a:ext cx="9550944" cy="18936512"/>
            <a:chOff x="33681318" y="2615296"/>
            <a:chExt cx="9550944" cy="18936512"/>
          </a:xfrm>
        </p:grpSpPr>
        <p:sp>
          <p:nvSpPr>
            <p:cNvPr id="59" name="Rectangle: Rounded Corners 58">
              <a:extLst>
                <a:ext uri="{FF2B5EF4-FFF2-40B4-BE49-F238E27FC236}">
                  <a16:creationId xmlns:a16="http://schemas.microsoft.com/office/drawing/2014/main" id="{1D98973C-F56A-49D3-0828-D72A5945A860}"/>
                </a:ext>
              </a:extLst>
            </p:cNvPr>
            <p:cNvSpPr/>
            <p:nvPr/>
          </p:nvSpPr>
          <p:spPr>
            <a:xfrm>
              <a:off x="33681318" y="3094014"/>
              <a:ext cx="9550944" cy="18457794"/>
            </a:xfrm>
            <a:prstGeom prst="roundRect">
              <a:avLst>
                <a:gd name="adj" fmla="val 9299"/>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6DC57902-257D-22D9-961F-51780EB1E3B3}"/>
                </a:ext>
              </a:extLst>
            </p:cNvPr>
            <p:cNvGrpSpPr/>
            <p:nvPr/>
          </p:nvGrpSpPr>
          <p:grpSpPr>
            <a:xfrm>
              <a:off x="35423961" y="2615296"/>
              <a:ext cx="6065659" cy="1033272"/>
              <a:chOff x="2790684" y="117582"/>
              <a:chExt cx="8629744" cy="3042362"/>
            </a:xfrm>
          </p:grpSpPr>
          <p:sp>
            <p:nvSpPr>
              <p:cNvPr id="1037" name="Rectangle: Rounded Corners 1036">
                <a:extLst>
                  <a:ext uri="{FF2B5EF4-FFF2-40B4-BE49-F238E27FC236}">
                    <a16:creationId xmlns:a16="http://schemas.microsoft.com/office/drawing/2014/main" id="{C8ADD209-FA96-E15D-17E7-D3E4182F4E24}"/>
                  </a:ext>
                </a:extLst>
              </p:cNvPr>
              <p:cNvSpPr/>
              <p:nvPr/>
            </p:nvSpPr>
            <p:spPr>
              <a:xfrm>
                <a:off x="2790684" y="117582"/>
                <a:ext cx="8629744" cy="3042362"/>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38" name="TextBox 1037">
                <a:extLst>
                  <a:ext uri="{FF2B5EF4-FFF2-40B4-BE49-F238E27FC236}">
                    <a16:creationId xmlns:a16="http://schemas.microsoft.com/office/drawing/2014/main" id="{C3B5D88B-691A-DDEB-3196-6316D2862E4D}"/>
                  </a:ext>
                </a:extLst>
              </p:cNvPr>
              <p:cNvSpPr txBox="1"/>
              <p:nvPr/>
            </p:nvSpPr>
            <p:spPr>
              <a:xfrm>
                <a:off x="4215530" y="415372"/>
                <a:ext cx="5780051" cy="2446784"/>
              </a:xfrm>
              <a:prstGeom prst="rect">
                <a:avLst/>
              </a:prstGeom>
              <a:noFill/>
            </p:spPr>
            <p:txBody>
              <a:bodyPr wrap="square" rtlCol="0">
                <a:spAutoFit/>
              </a:bodyPr>
              <a:lstStyle/>
              <a:p>
                <a:pPr algn="ctr"/>
                <a:r>
                  <a:rPr lang="en-US" sz="4800" b="1" dirty="0">
                    <a:solidFill>
                      <a:schemeClr val="bg1"/>
                    </a:solidFill>
                  </a:rPr>
                  <a:t>Results</a:t>
                </a:r>
              </a:p>
            </p:txBody>
          </p:sp>
        </p:grpSp>
        <p:sp>
          <p:nvSpPr>
            <p:cNvPr id="1055" name="TextBox 1054">
              <a:extLst>
                <a:ext uri="{FF2B5EF4-FFF2-40B4-BE49-F238E27FC236}">
                  <a16:creationId xmlns:a16="http://schemas.microsoft.com/office/drawing/2014/main" id="{49572C87-FBE5-AE5E-9DDF-C57B98735419}"/>
                </a:ext>
              </a:extLst>
            </p:cNvPr>
            <p:cNvSpPr txBox="1"/>
            <p:nvPr/>
          </p:nvSpPr>
          <p:spPr>
            <a:xfrm>
              <a:off x="36562521" y="4791943"/>
              <a:ext cx="4084964" cy="646331"/>
            </a:xfrm>
            <a:prstGeom prst="rect">
              <a:avLst/>
            </a:prstGeom>
            <a:noFill/>
          </p:spPr>
          <p:txBody>
            <a:bodyPr wrap="none" rtlCol="0">
              <a:spAutoFit/>
            </a:bodyPr>
            <a:lstStyle/>
            <a:p>
              <a:r>
                <a:rPr lang="en-US" sz="3600" b="1" u="sng" dirty="0"/>
                <a:t>VAE-BiLSTM Model</a:t>
              </a:r>
            </a:p>
          </p:txBody>
        </p:sp>
      </p:grpSp>
      <p:grpSp>
        <p:nvGrpSpPr>
          <p:cNvPr id="1065" name="Group 1064">
            <a:extLst>
              <a:ext uri="{FF2B5EF4-FFF2-40B4-BE49-F238E27FC236}">
                <a16:creationId xmlns:a16="http://schemas.microsoft.com/office/drawing/2014/main" id="{846839FF-6232-E0C2-C328-28D3296B3EA4}"/>
              </a:ext>
            </a:extLst>
          </p:cNvPr>
          <p:cNvGrpSpPr/>
          <p:nvPr/>
        </p:nvGrpSpPr>
        <p:grpSpPr>
          <a:xfrm>
            <a:off x="34174248" y="23502017"/>
            <a:ext cx="9144000" cy="2461430"/>
            <a:chOff x="34174248" y="23187490"/>
            <a:chExt cx="9144000" cy="2461430"/>
          </a:xfrm>
        </p:grpSpPr>
        <p:sp>
          <p:nvSpPr>
            <p:cNvPr id="63" name="Rectangle: Rounded Corners 62">
              <a:extLst>
                <a:ext uri="{FF2B5EF4-FFF2-40B4-BE49-F238E27FC236}">
                  <a16:creationId xmlns:a16="http://schemas.microsoft.com/office/drawing/2014/main" id="{1BCA2B2E-AB20-36EF-D252-7FCD5C9155D5}"/>
                </a:ext>
              </a:extLst>
            </p:cNvPr>
            <p:cNvSpPr/>
            <p:nvPr/>
          </p:nvSpPr>
          <p:spPr>
            <a:xfrm>
              <a:off x="34174248" y="23682960"/>
              <a:ext cx="9144000" cy="1965960"/>
            </a:xfrm>
            <a:prstGeom prst="roundRect">
              <a:avLst>
                <a:gd name="adj" fmla="val 21318"/>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a:extLst>
                <a:ext uri="{FF2B5EF4-FFF2-40B4-BE49-F238E27FC236}">
                  <a16:creationId xmlns:a16="http://schemas.microsoft.com/office/drawing/2014/main" id="{B06FFFA0-2429-4E46-6A83-2B634D6F07D8}"/>
                </a:ext>
              </a:extLst>
            </p:cNvPr>
            <p:cNvGrpSpPr/>
            <p:nvPr/>
          </p:nvGrpSpPr>
          <p:grpSpPr>
            <a:xfrm>
              <a:off x="35713419" y="23187490"/>
              <a:ext cx="6065659" cy="803268"/>
              <a:chOff x="3441716" y="13228736"/>
              <a:chExt cx="8629745" cy="2365139"/>
            </a:xfrm>
          </p:grpSpPr>
          <p:sp>
            <p:nvSpPr>
              <p:cNvPr id="1040" name="Rectangle: Rounded Corners 1039">
                <a:extLst>
                  <a:ext uri="{FF2B5EF4-FFF2-40B4-BE49-F238E27FC236}">
                    <a16:creationId xmlns:a16="http://schemas.microsoft.com/office/drawing/2014/main" id="{E54A76F8-7012-CBAE-C56D-D7F690C0CB6A}"/>
                  </a:ext>
                </a:extLst>
              </p:cNvPr>
              <p:cNvSpPr/>
              <p:nvPr/>
            </p:nvSpPr>
            <p:spPr>
              <a:xfrm>
                <a:off x="3441716" y="13301248"/>
                <a:ext cx="8629745" cy="2292627"/>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1E86DC23-6075-AB2A-D42F-C7F8A80576C0}"/>
                  </a:ext>
                </a:extLst>
              </p:cNvPr>
              <p:cNvSpPr txBox="1"/>
              <p:nvPr/>
            </p:nvSpPr>
            <p:spPr>
              <a:xfrm>
                <a:off x="3561323" y="13228736"/>
                <a:ext cx="8390530" cy="2153884"/>
              </a:xfrm>
              <a:prstGeom prst="rect">
                <a:avLst/>
              </a:prstGeom>
              <a:noFill/>
            </p:spPr>
            <p:txBody>
              <a:bodyPr wrap="square" rtlCol="0">
                <a:spAutoFit/>
              </a:bodyPr>
              <a:lstStyle/>
              <a:p>
                <a:pPr algn="ctr"/>
                <a:r>
                  <a:rPr lang="en-US" sz="4800" b="1" dirty="0">
                    <a:solidFill>
                      <a:schemeClr val="bg1"/>
                    </a:solidFill>
                  </a:rPr>
                  <a:t>Acknowledgments</a:t>
                </a:r>
              </a:p>
            </p:txBody>
          </p:sp>
        </p:grpSp>
        <p:sp>
          <p:nvSpPr>
            <p:cNvPr id="1056" name="TextBox 1055">
              <a:extLst>
                <a:ext uri="{FF2B5EF4-FFF2-40B4-BE49-F238E27FC236}">
                  <a16:creationId xmlns:a16="http://schemas.microsoft.com/office/drawing/2014/main" id="{062476BC-B0E2-50E9-1860-411535E123C2}"/>
                </a:ext>
              </a:extLst>
            </p:cNvPr>
            <p:cNvSpPr txBox="1"/>
            <p:nvPr/>
          </p:nvSpPr>
          <p:spPr>
            <a:xfrm>
              <a:off x="34387536" y="24093351"/>
              <a:ext cx="8778240" cy="1384995"/>
            </a:xfrm>
            <a:prstGeom prst="rect">
              <a:avLst/>
            </a:prstGeom>
            <a:noFill/>
          </p:spPr>
          <p:txBody>
            <a:bodyPr wrap="square" rtlCol="0">
              <a:spAutoFit/>
            </a:bodyPr>
            <a:lstStyle/>
            <a:p>
              <a:pPr marL="295275" indent="-295275">
                <a:buClr>
                  <a:schemeClr val="accent1"/>
                </a:buClr>
                <a:buFont typeface="Wingdings" panose="05000000000000000000" pitchFamily="2" charset="2"/>
                <a:buChar char="§"/>
              </a:pPr>
              <a:r>
                <a:rPr lang="en-US" sz="2800" dirty="0"/>
                <a:t>Dr. Nirmala </a:t>
              </a:r>
              <a:r>
                <a:rPr lang="en-US" sz="2800" dirty="0" err="1"/>
                <a:t>Karunarathna</a:t>
              </a:r>
              <a:r>
                <a:rPr lang="en-US" sz="2800" dirty="0"/>
                <a:t> for their guidance and feedback throughout the semester, which contributed to our learning and the success of our project</a:t>
              </a:r>
            </a:p>
          </p:txBody>
        </p:sp>
      </p:grpSp>
      <p:grpSp>
        <p:nvGrpSpPr>
          <p:cNvPr id="1066" name="Group 1065">
            <a:extLst>
              <a:ext uri="{FF2B5EF4-FFF2-40B4-BE49-F238E27FC236}">
                <a16:creationId xmlns:a16="http://schemas.microsoft.com/office/drawing/2014/main" id="{F31C0F04-754A-41F2-3D33-46879460C8EE}"/>
              </a:ext>
            </a:extLst>
          </p:cNvPr>
          <p:cNvGrpSpPr/>
          <p:nvPr/>
        </p:nvGrpSpPr>
        <p:grpSpPr>
          <a:xfrm>
            <a:off x="34174248" y="26146135"/>
            <a:ext cx="9144000" cy="4963794"/>
            <a:chOff x="34174248" y="25963255"/>
            <a:chExt cx="9144000" cy="4963794"/>
          </a:xfrm>
        </p:grpSpPr>
        <p:sp>
          <p:nvSpPr>
            <p:cNvPr id="62" name="Rectangle: Rounded Corners 61">
              <a:extLst>
                <a:ext uri="{FF2B5EF4-FFF2-40B4-BE49-F238E27FC236}">
                  <a16:creationId xmlns:a16="http://schemas.microsoft.com/office/drawing/2014/main" id="{0F2A77A1-F72B-2E2A-BCF3-BCAFA87F3D9C}"/>
                </a:ext>
              </a:extLst>
            </p:cNvPr>
            <p:cNvSpPr/>
            <p:nvPr/>
          </p:nvSpPr>
          <p:spPr>
            <a:xfrm>
              <a:off x="34174248" y="26289000"/>
              <a:ext cx="9144000" cy="4638049"/>
            </a:xfrm>
            <a:prstGeom prst="roundRect">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12EBA9EE-B4FD-5B2D-4AE3-F1BA52B2D2C3}"/>
                </a:ext>
              </a:extLst>
            </p:cNvPr>
            <p:cNvGrpSpPr/>
            <p:nvPr/>
          </p:nvGrpSpPr>
          <p:grpSpPr>
            <a:xfrm>
              <a:off x="35713419" y="25963255"/>
              <a:ext cx="6065659" cy="830997"/>
              <a:chOff x="3202502" y="5418693"/>
              <a:chExt cx="8629744" cy="2446782"/>
            </a:xfrm>
          </p:grpSpPr>
          <p:sp>
            <p:nvSpPr>
              <p:cNvPr id="1043" name="Rectangle: Rounded Corners 1042">
                <a:extLst>
                  <a:ext uri="{FF2B5EF4-FFF2-40B4-BE49-F238E27FC236}">
                    <a16:creationId xmlns:a16="http://schemas.microsoft.com/office/drawing/2014/main" id="{BBA57ACE-3E63-2DC5-CC62-FD11CEFBF2BB}"/>
                  </a:ext>
                </a:extLst>
              </p:cNvPr>
              <p:cNvSpPr/>
              <p:nvPr/>
            </p:nvSpPr>
            <p:spPr>
              <a:xfrm>
                <a:off x="3202502" y="5470267"/>
                <a:ext cx="8629744" cy="2292625"/>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44" name="TextBox 1043">
                <a:extLst>
                  <a:ext uri="{FF2B5EF4-FFF2-40B4-BE49-F238E27FC236}">
                    <a16:creationId xmlns:a16="http://schemas.microsoft.com/office/drawing/2014/main" id="{DC4BDEFB-54CE-A0DE-2A80-6462AF315C5D}"/>
                  </a:ext>
                </a:extLst>
              </p:cNvPr>
              <p:cNvSpPr txBox="1"/>
              <p:nvPr/>
            </p:nvSpPr>
            <p:spPr>
              <a:xfrm>
                <a:off x="4627348" y="5418693"/>
                <a:ext cx="5780051" cy="2446782"/>
              </a:xfrm>
              <a:prstGeom prst="rect">
                <a:avLst/>
              </a:prstGeom>
              <a:noFill/>
            </p:spPr>
            <p:txBody>
              <a:bodyPr wrap="square" rtlCol="0">
                <a:spAutoFit/>
              </a:bodyPr>
              <a:lstStyle/>
              <a:p>
                <a:pPr algn="ctr"/>
                <a:r>
                  <a:rPr lang="en-US" sz="4800" b="1" dirty="0">
                    <a:solidFill>
                      <a:schemeClr val="bg1"/>
                    </a:solidFill>
                  </a:rPr>
                  <a:t>References</a:t>
                </a:r>
              </a:p>
            </p:txBody>
          </p:sp>
        </p:grpSp>
        <p:sp>
          <p:nvSpPr>
            <p:cNvPr id="1057" name="TextBox 1056">
              <a:extLst>
                <a:ext uri="{FF2B5EF4-FFF2-40B4-BE49-F238E27FC236}">
                  <a16:creationId xmlns:a16="http://schemas.microsoft.com/office/drawing/2014/main" id="{E522CFF6-101C-0D71-51A0-61D0A070FF05}"/>
                </a:ext>
              </a:extLst>
            </p:cNvPr>
            <p:cNvSpPr txBox="1"/>
            <p:nvPr/>
          </p:nvSpPr>
          <p:spPr>
            <a:xfrm>
              <a:off x="34262547" y="26804791"/>
              <a:ext cx="8752353" cy="3877985"/>
            </a:xfrm>
            <a:prstGeom prst="rect">
              <a:avLst/>
            </a:prstGeom>
            <a:noFill/>
          </p:spPr>
          <p:txBody>
            <a:bodyPr wrap="square" rtlCol="0">
              <a:spAutoFit/>
            </a:bodyPr>
            <a:lstStyle/>
            <a:p>
              <a:pPr marL="457200" indent="-457200"/>
              <a:endParaRPr lang="en-US" b="0" i="0" baseline="30000" dirty="0">
                <a:solidFill>
                  <a:srgbClr val="222222"/>
                </a:solidFill>
                <a:effectLst/>
              </a:endParaRPr>
            </a:p>
            <a:p>
              <a:pPr marL="457200" indent="-457200" algn="just"/>
              <a:r>
                <a:rPr lang="en-US" baseline="30000" dirty="0">
                  <a:solidFill>
                    <a:srgbClr val="222222"/>
                  </a:solidFill>
                </a:rPr>
                <a:t>1 </a:t>
              </a:r>
              <a:r>
                <a:rPr lang="en-US" dirty="0">
                  <a:solidFill>
                    <a:srgbClr val="222222"/>
                  </a:solidFill>
                </a:rPr>
                <a:t>Blokland, W., Rajput, K., Schram, M., Jeske, T., </a:t>
              </a:r>
              <a:r>
                <a:rPr lang="en-US" dirty="0" err="1">
                  <a:solidFill>
                    <a:srgbClr val="222222"/>
                  </a:solidFill>
                </a:rPr>
                <a:t>Ramuhalli</a:t>
              </a:r>
              <a:r>
                <a:rPr lang="en-US" dirty="0">
                  <a:solidFill>
                    <a:srgbClr val="222222"/>
                  </a:solidFill>
                </a:rPr>
                <a:t>, P., Peters, C., </a:t>
              </a:r>
              <a:r>
                <a:rPr lang="en-US" dirty="0" err="1">
                  <a:solidFill>
                    <a:srgbClr val="222222"/>
                  </a:solidFill>
                </a:rPr>
                <a:t>Yucesan</a:t>
              </a:r>
              <a:r>
                <a:rPr lang="en-US" dirty="0">
                  <a:solidFill>
                    <a:srgbClr val="222222"/>
                  </a:solidFill>
                </a:rPr>
                <a:t>, Y., &amp; Zhukov, A. (2022). Uncertainty aware anomaly detection to predict errant beam pulses in the Oak Ridge Spallation Neutron Source accelerator. Physical Review Accelerators and Beams, 25(12). https://doi.org/10.1103/physrevaccelbeams.25.122802 </a:t>
              </a:r>
            </a:p>
            <a:p>
              <a:pPr marL="457200" indent="-457200" algn="just"/>
              <a:r>
                <a:rPr lang="en-US" baseline="30000" dirty="0">
                  <a:solidFill>
                    <a:srgbClr val="222222"/>
                  </a:solidFill>
                </a:rPr>
                <a:t>2</a:t>
              </a:r>
              <a:r>
                <a:rPr lang="en-US" b="0" i="0" dirty="0">
                  <a:solidFill>
                    <a:srgbClr val="222222"/>
                  </a:solidFill>
                  <a:effectLst/>
                </a:rPr>
                <a:t> </a:t>
              </a:r>
              <a:r>
                <a:rPr lang="en-US" b="0" i="0" dirty="0" err="1">
                  <a:solidFill>
                    <a:srgbClr val="222222"/>
                  </a:solidFill>
                  <a:effectLst/>
                </a:rPr>
                <a:t>Staffini</a:t>
              </a:r>
              <a:r>
                <a:rPr lang="en-US" b="0" i="0" dirty="0">
                  <a:solidFill>
                    <a:srgbClr val="222222"/>
                  </a:solidFill>
                  <a:effectLst/>
                </a:rPr>
                <a:t> A, Svensson T, Chung U-</a:t>
              </a:r>
              <a:r>
                <a:rPr lang="en-US" b="0" i="0" dirty="0" err="1">
                  <a:solidFill>
                    <a:srgbClr val="222222"/>
                  </a:solidFill>
                  <a:effectLst/>
                </a:rPr>
                <a:t>i</a:t>
              </a:r>
              <a:r>
                <a:rPr lang="en-US" b="0" i="0" dirty="0">
                  <a:solidFill>
                    <a:srgbClr val="222222"/>
                  </a:solidFill>
                  <a:effectLst/>
                </a:rPr>
                <a:t>, Svensson AK. A Disentangled VAE-</a:t>
              </a:r>
              <a:r>
                <a:rPr lang="en-US" b="0" i="0" dirty="0" err="1">
                  <a:solidFill>
                    <a:srgbClr val="222222"/>
                  </a:solidFill>
                  <a:effectLst/>
                </a:rPr>
                <a:t>BiLSTM</a:t>
              </a:r>
              <a:r>
                <a:rPr lang="en-US" b="0" i="0" dirty="0">
                  <a:solidFill>
                    <a:srgbClr val="222222"/>
                  </a:solidFill>
                  <a:effectLst/>
                </a:rPr>
                <a:t> Model for Heart Rate Anomaly Detection. </a:t>
              </a:r>
              <a:r>
                <a:rPr lang="en-US" b="0" i="1" dirty="0">
                  <a:solidFill>
                    <a:srgbClr val="222222"/>
                  </a:solidFill>
                  <a:effectLst/>
                </a:rPr>
                <a:t>Bioengineering</a:t>
              </a:r>
              <a:r>
                <a:rPr lang="en-US" b="0" i="0" dirty="0">
                  <a:solidFill>
                    <a:srgbClr val="222222"/>
                  </a:solidFill>
                  <a:effectLst/>
                </a:rPr>
                <a:t>. 2023; 10(6):683. https://doi.org/10.3390/bioengineering10060683</a:t>
              </a:r>
            </a:p>
            <a:p>
              <a:pPr marL="457200" indent="-457200" algn="just"/>
              <a:r>
                <a:rPr lang="en-US" b="0" i="0" baseline="30000" dirty="0">
                  <a:solidFill>
                    <a:srgbClr val="222222"/>
                  </a:solidFill>
                  <a:effectLst/>
                </a:rPr>
                <a:t>3</a:t>
              </a:r>
              <a:r>
                <a:rPr lang="en-US" b="0" i="0" dirty="0">
                  <a:solidFill>
                    <a:srgbClr val="222222"/>
                  </a:solidFill>
                  <a:effectLst/>
                </a:rPr>
                <a:t> Mahmoud Abdallah, </a:t>
              </a:r>
              <a:r>
                <a:rPr lang="en-US" b="0" i="0" dirty="0" err="1">
                  <a:solidFill>
                    <a:srgbClr val="222222"/>
                  </a:solidFill>
                  <a:effectLst/>
                </a:rPr>
                <a:t>Nhien</a:t>
              </a:r>
              <a:r>
                <a:rPr lang="en-US" b="0" i="0" dirty="0">
                  <a:solidFill>
                    <a:srgbClr val="222222"/>
                  </a:solidFill>
                  <a:effectLst/>
                </a:rPr>
                <a:t> An Le Khac, Hamed Jahromi, and Anca Delia </a:t>
              </a:r>
              <a:r>
                <a:rPr lang="en-US" b="0" i="0" dirty="0" err="1">
                  <a:solidFill>
                    <a:srgbClr val="222222"/>
                  </a:solidFill>
                  <a:effectLst/>
                </a:rPr>
                <a:t>Jurcut</a:t>
              </a:r>
              <a:r>
                <a:rPr lang="en-US" b="0" i="0" dirty="0">
                  <a:solidFill>
                    <a:srgbClr val="222222"/>
                  </a:solidFill>
                  <a:effectLst/>
                </a:rPr>
                <a:t>. 2021. A Hybrid CNN-LSTM Based Approach for Anomaly Detection Systems in SDNs. In Proceedings of the 16th International Conference on Availability, Reliability and Security (ARES '21). Association for Computing Machinery, New York, NY, USA, Article 34, 1–7. https://doi.org/10.1145/3465481.3469190</a:t>
              </a:r>
            </a:p>
          </p:txBody>
        </p:sp>
      </p:grpSp>
      <p:grpSp>
        <p:nvGrpSpPr>
          <p:cNvPr id="1072" name="Group 1071">
            <a:extLst>
              <a:ext uri="{FF2B5EF4-FFF2-40B4-BE49-F238E27FC236}">
                <a16:creationId xmlns:a16="http://schemas.microsoft.com/office/drawing/2014/main" id="{2CF398AC-B2E5-AF23-47B5-C90C2E048CB2}"/>
              </a:ext>
            </a:extLst>
          </p:cNvPr>
          <p:cNvGrpSpPr/>
          <p:nvPr/>
        </p:nvGrpSpPr>
        <p:grpSpPr>
          <a:xfrm>
            <a:off x="0" y="3552287"/>
            <a:ext cx="43159680" cy="266409"/>
            <a:chOff x="0" y="3736437"/>
            <a:chExt cx="43159680" cy="266409"/>
          </a:xfrm>
        </p:grpSpPr>
        <p:cxnSp>
          <p:nvCxnSpPr>
            <p:cNvPr id="1068" name="Straight Connector 1067">
              <a:extLst>
                <a:ext uri="{FF2B5EF4-FFF2-40B4-BE49-F238E27FC236}">
                  <a16:creationId xmlns:a16="http://schemas.microsoft.com/office/drawing/2014/main" id="{DB3A1096-C7F2-0621-CCAE-66F511B6ED3D}"/>
                </a:ext>
              </a:extLst>
            </p:cNvPr>
            <p:cNvCxnSpPr>
              <a:cxnSpLocks/>
            </p:cNvCxnSpPr>
            <p:nvPr/>
          </p:nvCxnSpPr>
          <p:spPr>
            <a:xfrm>
              <a:off x="0" y="3736437"/>
              <a:ext cx="43159680" cy="0"/>
            </a:xfrm>
            <a:prstGeom prst="line">
              <a:avLst/>
            </a:prstGeom>
            <a:ln w="88900" cap="rnd">
              <a:solidFill>
                <a:srgbClr val="0C1A2D"/>
              </a:solidFill>
            </a:ln>
          </p:spPr>
          <p:style>
            <a:lnRef idx="2">
              <a:schemeClr val="accent1"/>
            </a:lnRef>
            <a:fillRef idx="0">
              <a:schemeClr val="accent1"/>
            </a:fillRef>
            <a:effectRef idx="1">
              <a:schemeClr val="accent1"/>
            </a:effectRef>
            <a:fontRef idx="minor">
              <a:schemeClr val="tx1"/>
            </a:fontRef>
          </p:style>
        </p:cxnSp>
        <p:cxnSp>
          <p:nvCxnSpPr>
            <p:cNvPr id="1069" name="Straight Connector 1068">
              <a:extLst>
                <a:ext uri="{FF2B5EF4-FFF2-40B4-BE49-F238E27FC236}">
                  <a16:creationId xmlns:a16="http://schemas.microsoft.com/office/drawing/2014/main" id="{914B94F3-212B-F452-2B2B-D1824A4EC077}"/>
                </a:ext>
              </a:extLst>
            </p:cNvPr>
            <p:cNvCxnSpPr>
              <a:cxnSpLocks/>
            </p:cNvCxnSpPr>
            <p:nvPr/>
          </p:nvCxnSpPr>
          <p:spPr>
            <a:xfrm>
              <a:off x="0" y="3860116"/>
              <a:ext cx="41605200" cy="0"/>
            </a:xfrm>
            <a:prstGeom prst="line">
              <a:avLst/>
            </a:prstGeom>
            <a:ln w="88900" cap="rnd">
              <a:solidFill>
                <a:srgbClr val="828A8F"/>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FB9C1D11-6233-1916-A1A6-C6E59741AE35}"/>
                </a:ext>
              </a:extLst>
            </p:cNvPr>
            <p:cNvCxnSpPr>
              <a:cxnSpLocks/>
            </p:cNvCxnSpPr>
            <p:nvPr/>
          </p:nvCxnSpPr>
          <p:spPr>
            <a:xfrm>
              <a:off x="0" y="4002846"/>
              <a:ext cx="40050720" cy="0"/>
            </a:xfrm>
            <a:prstGeom prst="line">
              <a:avLst/>
            </a:prstGeom>
            <a:ln w="88900" cap="rnd">
              <a:solidFill>
                <a:srgbClr val="98C5EA"/>
              </a:solidFill>
            </a:ln>
          </p:spPr>
          <p:style>
            <a:lnRef idx="2">
              <a:schemeClr val="accent1"/>
            </a:lnRef>
            <a:fillRef idx="0">
              <a:schemeClr val="accent1"/>
            </a:fillRef>
            <a:effectRef idx="1">
              <a:schemeClr val="accent1"/>
            </a:effectRef>
            <a:fontRef idx="minor">
              <a:schemeClr val="tx1"/>
            </a:fontRef>
          </p:style>
        </p:cxnSp>
      </p:grpSp>
      <p:grpSp>
        <p:nvGrpSpPr>
          <p:cNvPr id="2" name="Group 1">
            <a:extLst>
              <a:ext uri="{FF2B5EF4-FFF2-40B4-BE49-F238E27FC236}">
                <a16:creationId xmlns:a16="http://schemas.microsoft.com/office/drawing/2014/main" id="{2F1B5221-9DAA-0697-B6FD-EA941CFC3C73}"/>
              </a:ext>
            </a:extLst>
          </p:cNvPr>
          <p:cNvGrpSpPr/>
          <p:nvPr/>
        </p:nvGrpSpPr>
        <p:grpSpPr>
          <a:xfrm>
            <a:off x="1193522" y="14192713"/>
            <a:ext cx="11734151" cy="16825511"/>
            <a:chOff x="5581180" y="4038600"/>
            <a:chExt cx="11734151" cy="16825511"/>
          </a:xfrm>
        </p:grpSpPr>
        <p:sp>
          <p:nvSpPr>
            <p:cNvPr id="36" name="Rectangle 35">
              <a:extLst>
                <a:ext uri="{FF2B5EF4-FFF2-40B4-BE49-F238E27FC236}">
                  <a16:creationId xmlns:a16="http://schemas.microsoft.com/office/drawing/2014/main" id="{433CEEDE-C551-6242-E3DD-FFB1508AEBA9}"/>
                </a:ext>
              </a:extLst>
            </p:cNvPr>
            <p:cNvSpPr/>
            <p:nvPr/>
          </p:nvSpPr>
          <p:spPr>
            <a:xfrm>
              <a:off x="10019122" y="18972749"/>
              <a:ext cx="7296209" cy="1684266"/>
            </a:xfrm>
            <a:prstGeom prst="rect">
              <a:avLst/>
            </a:prstGeom>
            <a:solidFill>
              <a:schemeClr val="bg1"/>
            </a:solid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6999C94E-677B-3FBB-D2F2-F16769F9DF06}"/>
                </a:ext>
              </a:extLst>
            </p:cNvPr>
            <p:cNvSpPr/>
            <p:nvPr/>
          </p:nvSpPr>
          <p:spPr>
            <a:xfrm>
              <a:off x="6658398" y="15847841"/>
              <a:ext cx="8878373" cy="2980422"/>
            </a:xfrm>
            <a:prstGeom prst="rect">
              <a:avLst/>
            </a:prstGeom>
            <a:solidFill>
              <a:schemeClr val="bg1"/>
            </a:solid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8A310D2-14FB-B701-0905-63FAB8CE55D2}"/>
                </a:ext>
              </a:extLst>
            </p:cNvPr>
            <p:cNvSpPr/>
            <p:nvPr/>
          </p:nvSpPr>
          <p:spPr>
            <a:xfrm>
              <a:off x="8179008" y="12145985"/>
              <a:ext cx="9136323" cy="3557370"/>
            </a:xfrm>
            <a:prstGeom prst="rect">
              <a:avLst/>
            </a:prstGeom>
            <a:solidFill>
              <a:schemeClr val="bg1"/>
            </a:solid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FBA4F6-7A7B-79A3-098C-66724B347487}"/>
                </a:ext>
              </a:extLst>
            </p:cNvPr>
            <p:cNvSpPr/>
            <p:nvPr/>
          </p:nvSpPr>
          <p:spPr>
            <a:xfrm>
              <a:off x="10306050" y="8462109"/>
              <a:ext cx="7009281" cy="3557370"/>
            </a:xfrm>
            <a:prstGeom prst="rect">
              <a:avLst/>
            </a:prstGeom>
            <a:solidFill>
              <a:schemeClr val="bg1"/>
            </a:solid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68E0EE5-2118-873A-43FA-E76CA91E35A2}"/>
                </a:ext>
              </a:extLst>
            </p:cNvPr>
            <p:cNvSpPr/>
            <p:nvPr/>
          </p:nvSpPr>
          <p:spPr>
            <a:xfrm>
              <a:off x="10716800" y="4038600"/>
              <a:ext cx="6598531" cy="4311530"/>
            </a:xfrm>
            <a:prstGeom prst="rect">
              <a:avLst/>
            </a:prstGeom>
            <a:solidFill>
              <a:schemeClr val="bg1"/>
            </a:solid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EE7E224D-9FFA-5A6B-E0A8-702C491DD31E}"/>
                </a:ext>
              </a:extLst>
            </p:cNvPr>
            <p:cNvGrpSpPr/>
            <p:nvPr/>
          </p:nvGrpSpPr>
          <p:grpSpPr>
            <a:xfrm>
              <a:off x="11845614" y="4280111"/>
              <a:ext cx="1532022" cy="1120878"/>
              <a:chOff x="6314120" y="5220928"/>
              <a:chExt cx="1532022" cy="1120878"/>
            </a:xfrm>
          </p:grpSpPr>
          <p:sp>
            <p:nvSpPr>
              <p:cNvPr id="1096" name="Flowchart: Magnetic Disk 1095">
                <a:extLst>
                  <a:ext uri="{FF2B5EF4-FFF2-40B4-BE49-F238E27FC236}">
                    <a16:creationId xmlns:a16="http://schemas.microsoft.com/office/drawing/2014/main" id="{347FC583-4F5C-9DC2-7F5B-C678C994837C}"/>
                  </a:ext>
                </a:extLst>
              </p:cNvPr>
              <p:cNvSpPr/>
              <p:nvPr/>
            </p:nvSpPr>
            <p:spPr>
              <a:xfrm>
                <a:off x="6314120" y="5220928"/>
                <a:ext cx="1532022" cy="1061884"/>
              </a:xfrm>
              <a:prstGeom prst="flowChartMagneticDisk">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7" name="TextBox 1096">
                <a:extLst>
                  <a:ext uri="{FF2B5EF4-FFF2-40B4-BE49-F238E27FC236}">
                    <a16:creationId xmlns:a16="http://schemas.microsoft.com/office/drawing/2014/main" id="{2656A542-EF25-23C8-4896-925F98E62E23}"/>
                  </a:ext>
                </a:extLst>
              </p:cNvPr>
              <p:cNvSpPr txBox="1"/>
              <p:nvPr/>
            </p:nvSpPr>
            <p:spPr>
              <a:xfrm>
                <a:off x="6314120" y="5510809"/>
                <a:ext cx="1532022" cy="830997"/>
              </a:xfrm>
              <a:prstGeom prst="rect">
                <a:avLst/>
              </a:prstGeom>
              <a:noFill/>
            </p:spPr>
            <p:txBody>
              <a:bodyPr wrap="none" rtlCol="0">
                <a:spAutoFit/>
              </a:bodyPr>
              <a:lstStyle/>
              <a:p>
                <a:pPr algn="ctr"/>
                <a:r>
                  <a:rPr lang="en-US" sz="2400" dirty="0"/>
                  <a:t>Waveform</a:t>
                </a:r>
              </a:p>
              <a:p>
                <a:pPr algn="ctr"/>
                <a:r>
                  <a:rPr lang="en-US" sz="2400" dirty="0"/>
                  <a:t>Sensors</a:t>
                </a:r>
              </a:p>
            </p:txBody>
          </p:sp>
        </p:grpSp>
        <p:grpSp>
          <p:nvGrpSpPr>
            <p:cNvPr id="42" name="Group 41">
              <a:extLst>
                <a:ext uri="{FF2B5EF4-FFF2-40B4-BE49-F238E27FC236}">
                  <a16:creationId xmlns:a16="http://schemas.microsoft.com/office/drawing/2014/main" id="{4346AA71-DFF5-6734-3E27-FED85DE95859}"/>
                </a:ext>
              </a:extLst>
            </p:cNvPr>
            <p:cNvGrpSpPr/>
            <p:nvPr/>
          </p:nvGrpSpPr>
          <p:grpSpPr>
            <a:xfrm>
              <a:off x="14677658" y="4298631"/>
              <a:ext cx="1718226" cy="1120878"/>
              <a:chOff x="6221019" y="5220928"/>
              <a:chExt cx="1718226" cy="1120878"/>
            </a:xfrm>
          </p:grpSpPr>
          <p:sp>
            <p:nvSpPr>
              <p:cNvPr id="1094" name="Flowchart: Magnetic Disk 1093">
                <a:extLst>
                  <a:ext uri="{FF2B5EF4-FFF2-40B4-BE49-F238E27FC236}">
                    <a16:creationId xmlns:a16="http://schemas.microsoft.com/office/drawing/2014/main" id="{ABA65704-6975-FC74-0F40-C8AEBC00F17F}"/>
                  </a:ext>
                </a:extLst>
              </p:cNvPr>
              <p:cNvSpPr/>
              <p:nvPr/>
            </p:nvSpPr>
            <p:spPr>
              <a:xfrm>
                <a:off x="6314120" y="5220928"/>
                <a:ext cx="1532022" cy="1061884"/>
              </a:xfrm>
              <a:prstGeom prst="flowChartMagneticDisk">
                <a:avLst/>
              </a:prstGeom>
              <a:ln w="38100">
                <a:gradFill flip="none" rotWithShape="1">
                  <a:gsLst>
                    <a:gs pos="0">
                      <a:srgbClr val="FF0000"/>
                    </a:gs>
                    <a:gs pos="9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5" name="TextBox 1094">
                <a:extLst>
                  <a:ext uri="{FF2B5EF4-FFF2-40B4-BE49-F238E27FC236}">
                    <a16:creationId xmlns:a16="http://schemas.microsoft.com/office/drawing/2014/main" id="{304FADAE-A03A-80DE-73C7-0DC7AA7FB92B}"/>
                  </a:ext>
                </a:extLst>
              </p:cNvPr>
              <p:cNvSpPr txBox="1"/>
              <p:nvPr/>
            </p:nvSpPr>
            <p:spPr>
              <a:xfrm>
                <a:off x="6221019" y="5510809"/>
                <a:ext cx="1718226" cy="830997"/>
              </a:xfrm>
              <a:prstGeom prst="rect">
                <a:avLst/>
              </a:prstGeom>
              <a:noFill/>
            </p:spPr>
            <p:txBody>
              <a:bodyPr wrap="none" rtlCol="0">
                <a:spAutoFit/>
              </a:bodyPr>
              <a:lstStyle/>
              <a:p>
                <a:pPr algn="ctr"/>
                <a:r>
                  <a:rPr lang="en-US" sz="2300" dirty="0"/>
                  <a:t>Accelerator</a:t>
                </a:r>
              </a:p>
              <a:p>
                <a:pPr algn="ctr"/>
                <a:r>
                  <a:rPr lang="en-US" sz="2300" dirty="0"/>
                  <a:t>Control</a:t>
                </a:r>
              </a:p>
            </p:txBody>
          </p:sp>
        </p:grpSp>
        <p:sp>
          <p:nvSpPr>
            <p:cNvPr id="43" name="Rectangle 42">
              <a:extLst>
                <a:ext uri="{FF2B5EF4-FFF2-40B4-BE49-F238E27FC236}">
                  <a16:creationId xmlns:a16="http://schemas.microsoft.com/office/drawing/2014/main" id="{E1DB574D-E64B-E016-68A5-713F272A9ADA}"/>
                </a:ext>
              </a:extLst>
            </p:cNvPr>
            <p:cNvSpPr/>
            <p:nvPr/>
          </p:nvSpPr>
          <p:spPr>
            <a:xfrm>
              <a:off x="12836196" y="5709582"/>
              <a:ext cx="2359742" cy="91440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Data Acquisition System</a:t>
              </a:r>
            </a:p>
          </p:txBody>
        </p:sp>
        <p:cxnSp>
          <p:nvCxnSpPr>
            <p:cNvPr id="44" name="Straight Arrow Connector 43">
              <a:extLst>
                <a:ext uri="{FF2B5EF4-FFF2-40B4-BE49-F238E27FC236}">
                  <a16:creationId xmlns:a16="http://schemas.microsoft.com/office/drawing/2014/main" id="{44A75F2C-9EE5-5AF5-BDEE-BCD80D802A05}"/>
                </a:ext>
              </a:extLst>
            </p:cNvPr>
            <p:cNvCxnSpPr>
              <a:cxnSpLocks/>
              <a:stCxn id="43" idx="2"/>
            </p:cNvCxnSpPr>
            <p:nvPr/>
          </p:nvCxnSpPr>
          <p:spPr>
            <a:xfrm>
              <a:off x="14016067" y="6623982"/>
              <a:ext cx="0" cy="53111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DF8983E0-AF67-D54F-B822-B86FE02367FD}"/>
                </a:ext>
              </a:extLst>
            </p:cNvPr>
            <p:cNvSpPr/>
            <p:nvPr/>
          </p:nvSpPr>
          <p:spPr>
            <a:xfrm>
              <a:off x="10539405" y="8752275"/>
              <a:ext cx="2797093" cy="91440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Waveform Feature Extraction</a:t>
              </a:r>
            </a:p>
          </p:txBody>
        </p:sp>
        <p:sp>
          <p:nvSpPr>
            <p:cNvPr id="46" name="Rectangle 45">
              <a:extLst>
                <a:ext uri="{FF2B5EF4-FFF2-40B4-BE49-F238E27FC236}">
                  <a16:creationId xmlns:a16="http://schemas.microsoft.com/office/drawing/2014/main" id="{6BA6DEF3-2744-1C17-D03E-83444CB41C3D}"/>
                </a:ext>
              </a:extLst>
            </p:cNvPr>
            <p:cNvSpPr/>
            <p:nvPr/>
          </p:nvSpPr>
          <p:spPr>
            <a:xfrm>
              <a:off x="14340188" y="8750492"/>
              <a:ext cx="2797093" cy="91440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Beam Setting Normalization</a:t>
              </a:r>
            </a:p>
          </p:txBody>
        </p:sp>
        <p:sp>
          <p:nvSpPr>
            <p:cNvPr id="47" name="Rectangle 46">
              <a:extLst>
                <a:ext uri="{FF2B5EF4-FFF2-40B4-BE49-F238E27FC236}">
                  <a16:creationId xmlns:a16="http://schemas.microsoft.com/office/drawing/2014/main" id="{3CE92AEA-442E-B7A4-05A0-C1DF6C450BC6}"/>
                </a:ext>
              </a:extLst>
            </p:cNvPr>
            <p:cNvSpPr/>
            <p:nvPr/>
          </p:nvSpPr>
          <p:spPr>
            <a:xfrm>
              <a:off x="12604978" y="10079189"/>
              <a:ext cx="2359742" cy="91440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Feature Vector Construction</a:t>
              </a:r>
            </a:p>
          </p:txBody>
        </p:sp>
        <p:sp>
          <p:nvSpPr>
            <p:cNvPr id="48" name="Rectangle 47">
              <a:extLst>
                <a:ext uri="{FF2B5EF4-FFF2-40B4-BE49-F238E27FC236}">
                  <a16:creationId xmlns:a16="http://schemas.microsoft.com/office/drawing/2014/main" id="{74995CC3-F6C9-C1A4-AEB2-BD6921AEC1F7}"/>
                </a:ext>
              </a:extLst>
            </p:cNvPr>
            <p:cNvSpPr/>
            <p:nvPr/>
          </p:nvSpPr>
          <p:spPr>
            <a:xfrm>
              <a:off x="12646672" y="11260601"/>
              <a:ext cx="2359742" cy="56127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Input Buffer</a:t>
              </a:r>
            </a:p>
          </p:txBody>
        </p:sp>
        <p:sp>
          <p:nvSpPr>
            <p:cNvPr id="49" name="Rectangle 48">
              <a:extLst>
                <a:ext uri="{FF2B5EF4-FFF2-40B4-BE49-F238E27FC236}">
                  <a16:creationId xmlns:a16="http://schemas.microsoft.com/office/drawing/2014/main" id="{1A149380-6887-45D0-20D8-6447E7BBCD8E}"/>
                </a:ext>
              </a:extLst>
            </p:cNvPr>
            <p:cNvSpPr/>
            <p:nvPr/>
          </p:nvSpPr>
          <p:spPr>
            <a:xfrm>
              <a:off x="12703308" y="12558804"/>
              <a:ext cx="2359742" cy="56127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VAE Encoder</a:t>
              </a:r>
            </a:p>
          </p:txBody>
        </p:sp>
        <p:sp>
          <p:nvSpPr>
            <p:cNvPr id="50" name="Rectangle 49">
              <a:extLst>
                <a:ext uri="{FF2B5EF4-FFF2-40B4-BE49-F238E27FC236}">
                  <a16:creationId xmlns:a16="http://schemas.microsoft.com/office/drawing/2014/main" id="{084C4D77-96B1-E870-BD62-46591423C956}"/>
                </a:ext>
              </a:extLst>
            </p:cNvPr>
            <p:cNvSpPr/>
            <p:nvPr/>
          </p:nvSpPr>
          <p:spPr>
            <a:xfrm>
              <a:off x="12486486" y="13580657"/>
              <a:ext cx="2928127" cy="767519"/>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BiLSTM</a:t>
              </a:r>
              <a:r>
                <a:rPr lang="en-US" sz="2400" dirty="0"/>
                <a:t> Sequence Processor</a:t>
              </a:r>
            </a:p>
          </p:txBody>
        </p:sp>
        <p:sp>
          <p:nvSpPr>
            <p:cNvPr id="51" name="Rectangle 50">
              <a:extLst>
                <a:ext uri="{FF2B5EF4-FFF2-40B4-BE49-F238E27FC236}">
                  <a16:creationId xmlns:a16="http://schemas.microsoft.com/office/drawing/2014/main" id="{93649F42-EEFC-C41E-5AAC-C630C413F709}"/>
                </a:ext>
              </a:extLst>
            </p:cNvPr>
            <p:cNvSpPr/>
            <p:nvPr/>
          </p:nvSpPr>
          <p:spPr>
            <a:xfrm>
              <a:off x="12703308" y="14851832"/>
              <a:ext cx="2359742" cy="56127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Prediction Layer</a:t>
              </a:r>
            </a:p>
          </p:txBody>
        </p:sp>
        <p:sp>
          <p:nvSpPr>
            <p:cNvPr id="52" name="Rectangle 51">
              <a:extLst>
                <a:ext uri="{FF2B5EF4-FFF2-40B4-BE49-F238E27FC236}">
                  <a16:creationId xmlns:a16="http://schemas.microsoft.com/office/drawing/2014/main" id="{9DFA5C93-332D-BA02-7553-5B6BB4A6AC6A}"/>
                </a:ext>
              </a:extLst>
            </p:cNvPr>
            <p:cNvSpPr/>
            <p:nvPr/>
          </p:nvSpPr>
          <p:spPr>
            <a:xfrm>
              <a:off x="8301968" y="14716846"/>
              <a:ext cx="2414832" cy="767518"/>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Threshold Decision Module</a:t>
              </a:r>
            </a:p>
          </p:txBody>
        </p:sp>
        <p:sp>
          <p:nvSpPr>
            <p:cNvPr id="53" name="Rectangle 52">
              <a:extLst>
                <a:ext uri="{FF2B5EF4-FFF2-40B4-BE49-F238E27FC236}">
                  <a16:creationId xmlns:a16="http://schemas.microsoft.com/office/drawing/2014/main" id="{C4794EF4-C8DE-5A0A-E71C-5E2F2907AA9E}"/>
                </a:ext>
              </a:extLst>
            </p:cNvPr>
            <p:cNvSpPr/>
            <p:nvPr/>
          </p:nvSpPr>
          <p:spPr>
            <a:xfrm>
              <a:off x="12703308" y="16575998"/>
              <a:ext cx="2359742" cy="56127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Logging Service</a:t>
              </a:r>
            </a:p>
          </p:txBody>
        </p:sp>
        <p:sp>
          <p:nvSpPr>
            <p:cNvPr id="54" name="Rectangle 53">
              <a:extLst>
                <a:ext uri="{FF2B5EF4-FFF2-40B4-BE49-F238E27FC236}">
                  <a16:creationId xmlns:a16="http://schemas.microsoft.com/office/drawing/2014/main" id="{B80371E6-75D0-41D2-8724-A0A74BC15853}"/>
                </a:ext>
              </a:extLst>
            </p:cNvPr>
            <p:cNvSpPr/>
            <p:nvPr/>
          </p:nvSpPr>
          <p:spPr>
            <a:xfrm>
              <a:off x="6738816" y="16562530"/>
              <a:ext cx="2359742" cy="56127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Alert System</a:t>
              </a:r>
            </a:p>
          </p:txBody>
        </p:sp>
        <p:sp>
          <p:nvSpPr>
            <p:cNvPr id="55" name="Rectangle 54">
              <a:extLst>
                <a:ext uri="{FF2B5EF4-FFF2-40B4-BE49-F238E27FC236}">
                  <a16:creationId xmlns:a16="http://schemas.microsoft.com/office/drawing/2014/main" id="{915EC5F6-2D5D-70D6-F060-E68292781C7F}"/>
                </a:ext>
              </a:extLst>
            </p:cNvPr>
            <p:cNvSpPr/>
            <p:nvPr/>
          </p:nvSpPr>
          <p:spPr>
            <a:xfrm>
              <a:off x="12703308" y="17676592"/>
              <a:ext cx="2359742" cy="737117"/>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Performance Analysis</a:t>
              </a:r>
            </a:p>
          </p:txBody>
        </p:sp>
        <p:sp>
          <p:nvSpPr>
            <p:cNvPr id="56" name="Rectangle 55">
              <a:extLst>
                <a:ext uri="{FF2B5EF4-FFF2-40B4-BE49-F238E27FC236}">
                  <a16:creationId xmlns:a16="http://schemas.microsoft.com/office/drawing/2014/main" id="{9AFDB280-198F-6ACA-7484-6024CDD46208}"/>
                </a:ext>
              </a:extLst>
            </p:cNvPr>
            <p:cNvSpPr/>
            <p:nvPr/>
          </p:nvSpPr>
          <p:spPr>
            <a:xfrm>
              <a:off x="10452391" y="19280298"/>
              <a:ext cx="2359742" cy="1127001"/>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Performance Tracker</a:t>
              </a:r>
            </a:p>
          </p:txBody>
        </p:sp>
        <p:sp>
          <p:nvSpPr>
            <p:cNvPr id="57" name="TextBox 56">
              <a:extLst>
                <a:ext uri="{FF2B5EF4-FFF2-40B4-BE49-F238E27FC236}">
                  <a16:creationId xmlns:a16="http://schemas.microsoft.com/office/drawing/2014/main" id="{4836DDC0-44EC-756B-43C1-CD188F365FAD}"/>
                </a:ext>
              </a:extLst>
            </p:cNvPr>
            <p:cNvSpPr txBox="1"/>
            <p:nvPr/>
          </p:nvSpPr>
          <p:spPr>
            <a:xfrm rot="16200000">
              <a:off x="8889405" y="5901978"/>
              <a:ext cx="2879122" cy="584775"/>
            </a:xfrm>
            <a:prstGeom prst="rect">
              <a:avLst/>
            </a:prstGeom>
            <a:noFill/>
          </p:spPr>
          <p:txBody>
            <a:bodyPr wrap="none" rtlCol="0">
              <a:spAutoFit/>
            </a:bodyPr>
            <a:lstStyle/>
            <a:p>
              <a:r>
                <a:rPr lang="en-US" sz="3200" b="1" dirty="0"/>
                <a:t>Data Ingestion</a:t>
              </a:r>
            </a:p>
          </p:txBody>
        </p:sp>
        <p:sp>
          <p:nvSpPr>
            <p:cNvPr id="1045" name="TextBox 1044">
              <a:extLst>
                <a:ext uri="{FF2B5EF4-FFF2-40B4-BE49-F238E27FC236}">
                  <a16:creationId xmlns:a16="http://schemas.microsoft.com/office/drawing/2014/main" id="{D1D72000-1850-B52C-3A71-16E26940E2D1}"/>
                </a:ext>
              </a:extLst>
            </p:cNvPr>
            <p:cNvSpPr txBox="1"/>
            <p:nvPr/>
          </p:nvSpPr>
          <p:spPr>
            <a:xfrm rot="16200000">
              <a:off x="8363124" y="9948407"/>
              <a:ext cx="2862835" cy="584775"/>
            </a:xfrm>
            <a:prstGeom prst="rect">
              <a:avLst/>
            </a:prstGeom>
            <a:noFill/>
          </p:spPr>
          <p:txBody>
            <a:bodyPr wrap="none" rtlCol="0">
              <a:spAutoFit/>
            </a:bodyPr>
            <a:lstStyle/>
            <a:p>
              <a:r>
                <a:rPr lang="en-US" sz="3200" b="1" dirty="0"/>
                <a:t>Preprocessing</a:t>
              </a:r>
            </a:p>
          </p:txBody>
        </p:sp>
        <p:sp>
          <p:nvSpPr>
            <p:cNvPr id="1046" name="TextBox 1045">
              <a:extLst>
                <a:ext uri="{FF2B5EF4-FFF2-40B4-BE49-F238E27FC236}">
                  <a16:creationId xmlns:a16="http://schemas.microsoft.com/office/drawing/2014/main" id="{FAF8ADC2-FF4B-6304-751D-6437E3831B60}"/>
                </a:ext>
              </a:extLst>
            </p:cNvPr>
            <p:cNvSpPr txBox="1"/>
            <p:nvPr/>
          </p:nvSpPr>
          <p:spPr>
            <a:xfrm rot="16200000">
              <a:off x="6171160" y="13632283"/>
              <a:ext cx="3312317" cy="584775"/>
            </a:xfrm>
            <a:prstGeom prst="rect">
              <a:avLst/>
            </a:prstGeom>
            <a:noFill/>
          </p:spPr>
          <p:txBody>
            <a:bodyPr wrap="none" rtlCol="0">
              <a:spAutoFit/>
            </a:bodyPr>
            <a:lstStyle/>
            <a:p>
              <a:r>
                <a:rPr lang="en-US" sz="3200" b="1" dirty="0"/>
                <a:t>Inference Engine</a:t>
              </a:r>
            </a:p>
          </p:txBody>
        </p:sp>
        <p:sp>
          <p:nvSpPr>
            <p:cNvPr id="1047" name="TextBox 1046">
              <a:extLst>
                <a:ext uri="{FF2B5EF4-FFF2-40B4-BE49-F238E27FC236}">
                  <a16:creationId xmlns:a16="http://schemas.microsoft.com/office/drawing/2014/main" id="{15E7BFF5-0976-92AA-213F-489EF8A75501}"/>
                </a:ext>
              </a:extLst>
            </p:cNvPr>
            <p:cNvSpPr txBox="1"/>
            <p:nvPr/>
          </p:nvSpPr>
          <p:spPr>
            <a:xfrm rot="16200000">
              <a:off x="4882527" y="16799443"/>
              <a:ext cx="2474524" cy="1077218"/>
            </a:xfrm>
            <a:prstGeom prst="rect">
              <a:avLst/>
            </a:prstGeom>
            <a:noFill/>
          </p:spPr>
          <p:txBody>
            <a:bodyPr wrap="none" rtlCol="0">
              <a:spAutoFit/>
            </a:bodyPr>
            <a:lstStyle/>
            <a:p>
              <a:pPr algn="ctr"/>
              <a:r>
                <a:rPr lang="en-US" sz="3200" b="1" dirty="0"/>
                <a:t>Deployment</a:t>
              </a:r>
            </a:p>
            <a:p>
              <a:pPr algn="ctr"/>
              <a:r>
                <a:rPr lang="en-US" sz="3200" b="1" dirty="0"/>
                <a:t>Services</a:t>
              </a:r>
            </a:p>
          </p:txBody>
        </p:sp>
        <p:sp>
          <p:nvSpPr>
            <p:cNvPr id="1048" name="TextBox 1047">
              <a:extLst>
                <a:ext uri="{FF2B5EF4-FFF2-40B4-BE49-F238E27FC236}">
                  <a16:creationId xmlns:a16="http://schemas.microsoft.com/office/drawing/2014/main" id="{F217CC6D-E1F8-7050-625B-2C41F0B3C789}"/>
                </a:ext>
              </a:extLst>
            </p:cNvPr>
            <p:cNvSpPr txBox="1"/>
            <p:nvPr/>
          </p:nvSpPr>
          <p:spPr>
            <a:xfrm rot="16200000">
              <a:off x="8475057" y="19321061"/>
              <a:ext cx="2008883" cy="1077218"/>
            </a:xfrm>
            <a:prstGeom prst="rect">
              <a:avLst/>
            </a:prstGeom>
            <a:noFill/>
          </p:spPr>
          <p:txBody>
            <a:bodyPr wrap="none" rtlCol="0">
              <a:spAutoFit/>
            </a:bodyPr>
            <a:lstStyle/>
            <a:p>
              <a:pPr algn="ctr"/>
              <a:r>
                <a:rPr lang="en-US" sz="3200" b="1" dirty="0"/>
                <a:t>Feedback</a:t>
              </a:r>
            </a:p>
            <a:p>
              <a:pPr algn="ctr"/>
              <a:r>
                <a:rPr lang="en-US" sz="3200" b="1" dirty="0"/>
                <a:t>Loop</a:t>
              </a:r>
            </a:p>
          </p:txBody>
        </p:sp>
        <p:cxnSp>
          <p:nvCxnSpPr>
            <p:cNvPr id="1049" name="Connector: Elbow 1048">
              <a:extLst>
                <a:ext uri="{FF2B5EF4-FFF2-40B4-BE49-F238E27FC236}">
                  <a16:creationId xmlns:a16="http://schemas.microsoft.com/office/drawing/2014/main" id="{71EDAA59-F361-4CB6-252A-AFB39B59659F}"/>
                </a:ext>
              </a:extLst>
            </p:cNvPr>
            <p:cNvCxnSpPr/>
            <p:nvPr/>
          </p:nvCxnSpPr>
          <p:spPr>
            <a:xfrm rot="5400000">
              <a:off x="14622371" y="4798170"/>
              <a:ext cx="365760" cy="1463040"/>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50" name="Connector: Elbow 1049">
              <a:extLst>
                <a:ext uri="{FF2B5EF4-FFF2-40B4-BE49-F238E27FC236}">
                  <a16:creationId xmlns:a16="http://schemas.microsoft.com/office/drawing/2014/main" id="{C17F4B2E-E2BA-3990-1BEC-A2B9552007B7}"/>
                </a:ext>
              </a:extLst>
            </p:cNvPr>
            <p:cNvCxnSpPr>
              <a:cxnSpLocks/>
            </p:cNvCxnSpPr>
            <p:nvPr/>
          </p:nvCxnSpPr>
          <p:spPr>
            <a:xfrm rot="16200000" flipH="1">
              <a:off x="13153618" y="4798170"/>
              <a:ext cx="365760" cy="1463040"/>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58" name="Connector: Elbow 1057">
              <a:extLst>
                <a:ext uri="{FF2B5EF4-FFF2-40B4-BE49-F238E27FC236}">
                  <a16:creationId xmlns:a16="http://schemas.microsoft.com/office/drawing/2014/main" id="{683E378C-2E60-587F-DB73-3730600E262F}"/>
                </a:ext>
              </a:extLst>
            </p:cNvPr>
            <p:cNvCxnSpPr>
              <a:cxnSpLocks/>
            </p:cNvCxnSpPr>
            <p:nvPr/>
          </p:nvCxnSpPr>
          <p:spPr>
            <a:xfrm rot="16200000" flipH="1">
              <a:off x="14644680" y="7521466"/>
              <a:ext cx="640080" cy="1737360"/>
            </a:xfrm>
            <a:prstGeom prst="bentConnector3">
              <a:avLst>
                <a:gd name="adj1" fmla="val 29167"/>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59" name="Connector: Elbow 1058">
              <a:extLst>
                <a:ext uri="{FF2B5EF4-FFF2-40B4-BE49-F238E27FC236}">
                  <a16:creationId xmlns:a16="http://schemas.microsoft.com/office/drawing/2014/main" id="{B63519CA-167F-B3E9-15E2-1553B06D5B9D}"/>
                </a:ext>
              </a:extLst>
            </p:cNvPr>
            <p:cNvCxnSpPr>
              <a:cxnSpLocks/>
            </p:cNvCxnSpPr>
            <p:nvPr/>
          </p:nvCxnSpPr>
          <p:spPr>
            <a:xfrm rot="5400000">
              <a:off x="12632183" y="7295473"/>
              <a:ext cx="731520" cy="2194560"/>
            </a:xfrm>
            <a:prstGeom prst="bentConnector3">
              <a:avLst>
                <a:gd name="adj1" fmla="val 29167"/>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67" name="Rectangle 1066">
              <a:extLst>
                <a:ext uri="{FF2B5EF4-FFF2-40B4-BE49-F238E27FC236}">
                  <a16:creationId xmlns:a16="http://schemas.microsoft.com/office/drawing/2014/main" id="{46EF4E06-0927-DCE2-59A3-E4A956C8F039}"/>
                </a:ext>
              </a:extLst>
            </p:cNvPr>
            <p:cNvSpPr/>
            <p:nvPr/>
          </p:nvSpPr>
          <p:spPr>
            <a:xfrm>
              <a:off x="12617520" y="7155095"/>
              <a:ext cx="2797093" cy="914400"/>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Data Preprocessing Pipeline</a:t>
              </a:r>
            </a:p>
          </p:txBody>
        </p:sp>
        <p:cxnSp>
          <p:nvCxnSpPr>
            <p:cNvPr id="1071" name="Connector: Elbow 1070">
              <a:extLst>
                <a:ext uri="{FF2B5EF4-FFF2-40B4-BE49-F238E27FC236}">
                  <a16:creationId xmlns:a16="http://schemas.microsoft.com/office/drawing/2014/main" id="{1B8F1DD9-C2AF-5D3B-EAAA-F383D2E582F2}"/>
                </a:ext>
              </a:extLst>
            </p:cNvPr>
            <p:cNvCxnSpPr/>
            <p:nvPr/>
          </p:nvCxnSpPr>
          <p:spPr>
            <a:xfrm rot="5400000">
              <a:off x="14408658" y="9120597"/>
              <a:ext cx="365760" cy="1463040"/>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73" name="Connector: Elbow 1072">
              <a:extLst>
                <a:ext uri="{FF2B5EF4-FFF2-40B4-BE49-F238E27FC236}">
                  <a16:creationId xmlns:a16="http://schemas.microsoft.com/office/drawing/2014/main" id="{2223B659-B76B-379F-40C2-9E5F54DF253A}"/>
                </a:ext>
              </a:extLst>
            </p:cNvPr>
            <p:cNvCxnSpPr>
              <a:cxnSpLocks/>
            </p:cNvCxnSpPr>
            <p:nvPr/>
          </p:nvCxnSpPr>
          <p:spPr>
            <a:xfrm rot="16200000" flipH="1">
              <a:off x="12939905" y="9120597"/>
              <a:ext cx="365760" cy="1463040"/>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74" name="Straight Arrow Connector 1073">
              <a:extLst>
                <a:ext uri="{FF2B5EF4-FFF2-40B4-BE49-F238E27FC236}">
                  <a16:creationId xmlns:a16="http://schemas.microsoft.com/office/drawing/2014/main" id="{C767DDBB-9C4F-01B1-1619-177191F15273}"/>
                </a:ext>
              </a:extLst>
            </p:cNvPr>
            <p:cNvCxnSpPr>
              <a:cxnSpLocks/>
            </p:cNvCxnSpPr>
            <p:nvPr/>
          </p:nvCxnSpPr>
          <p:spPr>
            <a:xfrm>
              <a:off x="13854305" y="10995044"/>
              <a:ext cx="0" cy="27432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75" name="Straight Arrow Connector 1074">
              <a:extLst>
                <a:ext uri="{FF2B5EF4-FFF2-40B4-BE49-F238E27FC236}">
                  <a16:creationId xmlns:a16="http://schemas.microsoft.com/office/drawing/2014/main" id="{E90F8322-732B-7FF6-853E-316640DDE903}"/>
                </a:ext>
              </a:extLst>
            </p:cNvPr>
            <p:cNvCxnSpPr>
              <a:cxnSpLocks/>
            </p:cNvCxnSpPr>
            <p:nvPr/>
          </p:nvCxnSpPr>
          <p:spPr>
            <a:xfrm>
              <a:off x="13854305" y="11870273"/>
              <a:ext cx="0" cy="64008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76" name="Straight Arrow Connector 1075">
              <a:extLst>
                <a:ext uri="{FF2B5EF4-FFF2-40B4-BE49-F238E27FC236}">
                  <a16:creationId xmlns:a16="http://schemas.microsoft.com/office/drawing/2014/main" id="{CDC6C7F4-81EC-4378-471F-51FC05524148}"/>
                </a:ext>
              </a:extLst>
            </p:cNvPr>
            <p:cNvCxnSpPr>
              <a:cxnSpLocks/>
            </p:cNvCxnSpPr>
            <p:nvPr/>
          </p:nvCxnSpPr>
          <p:spPr>
            <a:xfrm>
              <a:off x="13854305" y="13120074"/>
              <a:ext cx="0" cy="45720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77" name="Straight Arrow Connector 1076">
              <a:extLst>
                <a:ext uri="{FF2B5EF4-FFF2-40B4-BE49-F238E27FC236}">
                  <a16:creationId xmlns:a16="http://schemas.microsoft.com/office/drawing/2014/main" id="{5C5E00E9-37CF-39C6-B8A4-08F25E2C6A0D}"/>
                </a:ext>
              </a:extLst>
            </p:cNvPr>
            <p:cNvCxnSpPr>
              <a:cxnSpLocks/>
            </p:cNvCxnSpPr>
            <p:nvPr/>
          </p:nvCxnSpPr>
          <p:spPr>
            <a:xfrm>
              <a:off x="13854305" y="14348176"/>
              <a:ext cx="0" cy="45720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78" name="Straight Arrow Connector 1077">
              <a:extLst>
                <a:ext uri="{FF2B5EF4-FFF2-40B4-BE49-F238E27FC236}">
                  <a16:creationId xmlns:a16="http://schemas.microsoft.com/office/drawing/2014/main" id="{13C0B710-29BB-9903-5F8D-60BFD0609B76}"/>
                </a:ext>
              </a:extLst>
            </p:cNvPr>
            <p:cNvCxnSpPr>
              <a:cxnSpLocks/>
              <a:endCxn id="52" idx="3"/>
            </p:cNvCxnSpPr>
            <p:nvPr/>
          </p:nvCxnSpPr>
          <p:spPr>
            <a:xfrm flipH="1" flipV="1">
              <a:off x="10716800" y="15100605"/>
              <a:ext cx="1929872"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79" name="Straight Arrow Connector 1078">
              <a:extLst>
                <a:ext uri="{FF2B5EF4-FFF2-40B4-BE49-F238E27FC236}">
                  <a16:creationId xmlns:a16="http://schemas.microsoft.com/office/drawing/2014/main" id="{C2684608-9164-B935-DFA6-C19F7E12B628}"/>
                </a:ext>
              </a:extLst>
            </p:cNvPr>
            <p:cNvCxnSpPr>
              <a:cxnSpLocks/>
              <a:stCxn id="51" idx="2"/>
            </p:cNvCxnSpPr>
            <p:nvPr/>
          </p:nvCxnSpPr>
          <p:spPr>
            <a:xfrm>
              <a:off x="13883179" y="15413102"/>
              <a:ext cx="0" cy="114942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80" name="Straight Arrow Connector 1079">
              <a:extLst>
                <a:ext uri="{FF2B5EF4-FFF2-40B4-BE49-F238E27FC236}">
                  <a16:creationId xmlns:a16="http://schemas.microsoft.com/office/drawing/2014/main" id="{D4E052F3-14FC-BF53-B230-ADC665D7FBBB}"/>
                </a:ext>
              </a:extLst>
            </p:cNvPr>
            <p:cNvCxnSpPr>
              <a:cxnSpLocks/>
            </p:cNvCxnSpPr>
            <p:nvPr/>
          </p:nvCxnSpPr>
          <p:spPr>
            <a:xfrm>
              <a:off x="13885126" y="17137268"/>
              <a:ext cx="0" cy="45720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81" name="Connector: Elbow 1080">
              <a:extLst>
                <a:ext uri="{FF2B5EF4-FFF2-40B4-BE49-F238E27FC236}">
                  <a16:creationId xmlns:a16="http://schemas.microsoft.com/office/drawing/2014/main" id="{4EA1FD6A-6ACF-3270-B84D-E911383FEFF0}"/>
                </a:ext>
              </a:extLst>
            </p:cNvPr>
            <p:cNvCxnSpPr>
              <a:cxnSpLocks/>
            </p:cNvCxnSpPr>
            <p:nvPr/>
          </p:nvCxnSpPr>
          <p:spPr>
            <a:xfrm rot="16200000" flipH="1">
              <a:off x="9697055" y="15163634"/>
              <a:ext cx="1005840" cy="1554480"/>
            </a:xfrm>
            <a:prstGeom prst="bentConnector3">
              <a:avLst>
                <a:gd name="adj1" fmla="val 55483"/>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82" name="Connector: Elbow 1081">
              <a:extLst>
                <a:ext uri="{FF2B5EF4-FFF2-40B4-BE49-F238E27FC236}">
                  <a16:creationId xmlns:a16="http://schemas.microsoft.com/office/drawing/2014/main" id="{3BD6EB15-3660-102D-D8EF-AE83DC06AD90}"/>
                </a:ext>
              </a:extLst>
            </p:cNvPr>
            <p:cNvCxnSpPr>
              <a:cxnSpLocks/>
            </p:cNvCxnSpPr>
            <p:nvPr/>
          </p:nvCxnSpPr>
          <p:spPr>
            <a:xfrm rot="5400000">
              <a:off x="8142575" y="15196410"/>
              <a:ext cx="1005840" cy="1554480"/>
            </a:xfrm>
            <a:prstGeom prst="bentConnector3">
              <a:avLst>
                <a:gd name="adj1" fmla="val 53090"/>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83" name="Connector: Elbow 1082">
              <a:extLst>
                <a:ext uri="{FF2B5EF4-FFF2-40B4-BE49-F238E27FC236}">
                  <a16:creationId xmlns:a16="http://schemas.microsoft.com/office/drawing/2014/main" id="{305B5062-6BBD-B7C6-14EA-38502EA12C68}"/>
                </a:ext>
              </a:extLst>
            </p:cNvPr>
            <p:cNvCxnSpPr/>
            <p:nvPr/>
          </p:nvCxnSpPr>
          <p:spPr>
            <a:xfrm rot="5400000">
              <a:off x="9838228" y="16611525"/>
              <a:ext cx="548640" cy="1645920"/>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84" name="Connector: Elbow 1083">
              <a:extLst>
                <a:ext uri="{FF2B5EF4-FFF2-40B4-BE49-F238E27FC236}">
                  <a16:creationId xmlns:a16="http://schemas.microsoft.com/office/drawing/2014/main" id="{1A3D268F-FD35-3153-2007-A83D32C18962}"/>
                </a:ext>
              </a:extLst>
            </p:cNvPr>
            <p:cNvCxnSpPr>
              <a:cxnSpLocks/>
            </p:cNvCxnSpPr>
            <p:nvPr/>
          </p:nvCxnSpPr>
          <p:spPr>
            <a:xfrm rot="16200000" flipH="1">
              <a:off x="8283748" y="16711000"/>
              <a:ext cx="548640" cy="1463040"/>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85" name="Rectangle 1084">
              <a:extLst>
                <a:ext uri="{FF2B5EF4-FFF2-40B4-BE49-F238E27FC236}">
                  <a16:creationId xmlns:a16="http://schemas.microsoft.com/office/drawing/2014/main" id="{A594DFE4-5969-AEC9-6A35-410630533233}"/>
                </a:ext>
              </a:extLst>
            </p:cNvPr>
            <p:cNvSpPr/>
            <p:nvPr/>
          </p:nvSpPr>
          <p:spPr>
            <a:xfrm>
              <a:off x="9502154" y="16474606"/>
              <a:ext cx="2359742" cy="737118"/>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Monitoring Dashboard</a:t>
              </a:r>
            </a:p>
          </p:txBody>
        </p:sp>
        <p:cxnSp>
          <p:nvCxnSpPr>
            <p:cNvPr id="1086" name="Connector: Elbow 1085">
              <a:extLst>
                <a:ext uri="{FF2B5EF4-FFF2-40B4-BE49-F238E27FC236}">
                  <a16:creationId xmlns:a16="http://schemas.microsoft.com/office/drawing/2014/main" id="{7A9593CE-8EAE-28DA-4F09-05B434A5F4DC}"/>
                </a:ext>
              </a:extLst>
            </p:cNvPr>
            <p:cNvCxnSpPr>
              <a:cxnSpLocks/>
            </p:cNvCxnSpPr>
            <p:nvPr/>
          </p:nvCxnSpPr>
          <p:spPr>
            <a:xfrm rot="16200000" flipH="1">
              <a:off x="10062413" y="17713209"/>
              <a:ext cx="822960" cy="2286000"/>
            </a:xfrm>
            <a:prstGeom prst="bentConnector3">
              <a:avLst>
                <a:gd name="adj1" fmla="val 32456"/>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87" name="Rectangle 1086">
              <a:extLst>
                <a:ext uri="{FF2B5EF4-FFF2-40B4-BE49-F238E27FC236}">
                  <a16:creationId xmlns:a16="http://schemas.microsoft.com/office/drawing/2014/main" id="{A5230B65-2336-E1F7-AE8D-0DB9DAFF8A33}"/>
                </a:ext>
              </a:extLst>
            </p:cNvPr>
            <p:cNvSpPr/>
            <p:nvPr/>
          </p:nvSpPr>
          <p:spPr>
            <a:xfrm>
              <a:off x="8140289" y="17744786"/>
              <a:ext cx="2359742" cy="737118"/>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Operator Interface</a:t>
              </a:r>
            </a:p>
          </p:txBody>
        </p:sp>
        <p:cxnSp>
          <p:nvCxnSpPr>
            <p:cNvPr id="1088" name="Connector: Elbow 1087">
              <a:extLst>
                <a:ext uri="{FF2B5EF4-FFF2-40B4-BE49-F238E27FC236}">
                  <a16:creationId xmlns:a16="http://schemas.microsoft.com/office/drawing/2014/main" id="{192E2F95-79A3-B3A8-81A2-1DC306161FE4}"/>
                </a:ext>
              </a:extLst>
            </p:cNvPr>
            <p:cNvCxnSpPr>
              <a:cxnSpLocks/>
            </p:cNvCxnSpPr>
            <p:nvPr/>
          </p:nvCxnSpPr>
          <p:spPr>
            <a:xfrm rot="5400000">
              <a:off x="12355056" y="17722794"/>
              <a:ext cx="822960" cy="2286000"/>
            </a:xfrm>
            <a:prstGeom prst="bentConnector3">
              <a:avLst>
                <a:gd name="adj1" fmla="val 32456"/>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089" name="Straight Arrow Connector 1088">
              <a:extLst>
                <a:ext uri="{FF2B5EF4-FFF2-40B4-BE49-F238E27FC236}">
                  <a16:creationId xmlns:a16="http://schemas.microsoft.com/office/drawing/2014/main" id="{A383512D-3F0C-75A9-0F61-E867D253671B}"/>
                </a:ext>
              </a:extLst>
            </p:cNvPr>
            <p:cNvCxnSpPr>
              <a:cxnSpLocks/>
            </p:cNvCxnSpPr>
            <p:nvPr/>
          </p:nvCxnSpPr>
          <p:spPr>
            <a:xfrm flipV="1">
              <a:off x="12812133" y="19941640"/>
              <a:ext cx="1929872"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90" name="Connector: Elbow 1089">
              <a:extLst>
                <a:ext uri="{FF2B5EF4-FFF2-40B4-BE49-F238E27FC236}">
                  <a16:creationId xmlns:a16="http://schemas.microsoft.com/office/drawing/2014/main" id="{8563BC00-3D2A-98D7-A719-1828FC9AF3C6}"/>
                </a:ext>
              </a:extLst>
            </p:cNvPr>
            <p:cNvCxnSpPr/>
            <p:nvPr/>
          </p:nvCxnSpPr>
          <p:spPr>
            <a:xfrm rot="10800000">
              <a:off x="15060106" y="15096318"/>
              <a:ext cx="1497530" cy="4663440"/>
            </a:xfrm>
            <a:prstGeom prst="bentConnector3">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091" name="Connector: Elbow 1090">
              <a:extLst>
                <a:ext uri="{FF2B5EF4-FFF2-40B4-BE49-F238E27FC236}">
                  <a16:creationId xmlns:a16="http://schemas.microsoft.com/office/drawing/2014/main" id="{39802C60-211A-E463-A650-4AA4596898AF}"/>
                </a:ext>
              </a:extLst>
            </p:cNvPr>
            <p:cNvCxnSpPr/>
            <p:nvPr/>
          </p:nvCxnSpPr>
          <p:spPr>
            <a:xfrm rot="10800000">
              <a:off x="15449440" y="14002643"/>
              <a:ext cx="1497530" cy="5577840"/>
            </a:xfrm>
            <a:prstGeom prst="bentConnector3">
              <a:avLst>
                <a:gd name="adj1" fmla="val 46787"/>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092" name="Connector: Elbow 1091">
              <a:extLst>
                <a:ext uri="{FF2B5EF4-FFF2-40B4-BE49-F238E27FC236}">
                  <a16:creationId xmlns:a16="http://schemas.microsoft.com/office/drawing/2014/main" id="{60D8BDCF-8CF5-5AE8-5B13-626FC559E051}"/>
                </a:ext>
              </a:extLst>
            </p:cNvPr>
            <p:cNvCxnSpPr/>
            <p:nvPr/>
          </p:nvCxnSpPr>
          <p:spPr>
            <a:xfrm rot="10800000">
              <a:off x="15081430" y="12823308"/>
              <a:ext cx="1920240" cy="7132320"/>
            </a:xfrm>
            <a:prstGeom prst="bentConnector3">
              <a:avLst>
                <a:gd name="adj1" fmla="val 15887"/>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sp>
          <p:nvSpPr>
            <p:cNvPr id="1093" name="Rectangle 1092">
              <a:extLst>
                <a:ext uri="{FF2B5EF4-FFF2-40B4-BE49-F238E27FC236}">
                  <a16:creationId xmlns:a16="http://schemas.microsoft.com/office/drawing/2014/main" id="{188577C9-2D22-0805-A74D-A79464C5D3B4}"/>
                </a:ext>
              </a:extLst>
            </p:cNvPr>
            <p:cNvSpPr/>
            <p:nvPr/>
          </p:nvSpPr>
          <p:spPr>
            <a:xfrm>
              <a:off x="14769226" y="19556420"/>
              <a:ext cx="2359742" cy="665856"/>
            </a:xfrm>
            <a:prstGeom prst="rect">
              <a:avLst/>
            </a:prstGeom>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Model Update Service</a:t>
              </a:r>
            </a:p>
          </p:txBody>
        </p:sp>
      </p:grpSp>
      <p:sp>
        <p:nvSpPr>
          <p:cNvPr id="17" name="TextBox 16">
            <a:extLst>
              <a:ext uri="{FF2B5EF4-FFF2-40B4-BE49-F238E27FC236}">
                <a16:creationId xmlns:a16="http://schemas.microsoft.com/office/drawing/2014/main" id="{C198549F-6886-5726-B4CD-6E401A0BC5EB}"/>
              </a:ext>
            </a:extLst>
          </p:cNvPr>
          <p:cNvSpPr txBox="1"/>
          <p:nvPr/>
        </p:nvSpPr>
        <p:spPr>
          <a:xfrm rot="302556">
            <a:off x="10687644" y="9581762"/>
            <a:ext cx="2994025" cy="369332"/>
          </a:xfrm>
          <a:prstGeom prst="rect">
            <a:avLst/>
          </a:prstGeom>
          <a:noFill/>
        </p:spPr>
        <p:txBody>
          <a:bodyPr wrap="none" rtlCol="0">
            <a:spAutoFit/>
          </a:bodyPr>
          <a:lstStyle/>
          <a:p>
            <a:r>
              <a:rPr lang="en-US" dirty="0">
                <a:solidFill>
                  <a:schemeClr val="accent5">
                    <a:lumMod val="50000"/>
                  </a:schemeClr>
                </a:solidFill>
              </a:rPr>
              <a:t>ADCs record beam currents </a:t>
            </a:r>
          </a:p>
        </p:txBody>
      </p:sp>
      <p:sp>
        <p:nvSpPr>
          <p:cNvPr id="32" name="TextBox 31">
            <a:extLst>
              <a:ext uri="{FF2B5EF4-FFF2-40B4-BE49-F238E27FC236}">
                <a16:creationId xmlns:a16="http://schemas.microsoft.com/office/drawing/2014/main" id="{A6458C8D-1E05-A41B-CC5A-9CACF1247F05}"/>
              </a:ext>
            </a:extLst>
          </p:cNvPr>
          <p:cNvSpPr txBox="1"/>
          <p:nvPr/>
        </p:nvSpPr>
        <p:spPr>
          <a:xfrm>
            <a:off x="20159024" y="5352987"/>
            <a:ext cx="4036105" cy="523220"/>
          </a:xfrm>
          <a:prstGeom prst="rect">
            <a:avLst/>
          </a:prstGeom>
          <a:noFill/>
        </p:spPr>
        <p:txBody>
          <a:bodyPr wrap="none" rtlCol="0">
            <a:spAutoFit/>
          </a:bodyPr>
          <a:lstStyle/>
          <a:p>
            <a:pPr algn="ctr"/>
            <a:r>
              <a:rPr lang="en-US" sz="2800" b="1" dirty="0">
                <a:solidFill>
                  <a:schemeClr val="accent1">
                    <a:lumMod val="50000"/>
                  </a:schemeClr>
                </a:solidFill>
                <a:cs typeface="Arial" panose="020B0604020202020204" pitchFamily="34" charset="0"/>
              </a:rPr>
              <a:t>Tracing of Normal Pulse</a:t>
            </a:r>
          </a:p>
        </p:txBody>
      </p:sp>
      <p:sp>
        <p:nvSpPr>
          <p:cNvPr id="34" name="TextBox 33">
            <a:extLst>
              <a:ext uri="{FF2B5EF4-FFF2-40B4-BE49-F238E27FC236}">
                <a16:creationId xmlns:a16="http://schemas.microsoft.com/office/drawing/2014/main" id="{0D71611F-4252-08CA-244D-2698E9460DA9}"/>
              </a:ext>
            </a:extLst>
          </p:cNvPr>
          <p:cNvSpPr txBox="1"/>
          <p:nvPr/>
        </p:nvSpPr>
        <p:spPr>
          <a:xfrm>
            <a:off x="27103672" y="5352987"/>
            <a:ext cx="4959499" cy="523220"/>
          </a:xfrm>
          <a:prstGeom prst="rect">
            <a:avLst/>
          </a:prstGeom>
          <a:noFill/>
        </p:spPr>
        <p:txBody>
          <a:bodyPr wrap="none" rtlCol="0">
            <a:spAutoFit/>
          </a:bodyPr>
          <a:lstStyle/>
          <a:p>
            <a:pPr algn="ctr"/>
            <a:r>
              <a:rPr lang="en-US" sz="2800" b="1" dirty="0">
                <a:solidFill>
                  <a:schemeClr val="accent1">
                    <a:lumMod val="50000"/>
                  </a:schemeClr>
                </a:solidFill>
                <a:cs typeface="Arial" panose="020B0604020202020204" pitchFamily="34" charset="0"/>
              </a:rPr>
              <a:t>Tracing of Before Errant Pulse</a:t>
            </a:r>
          </a:p>
        </p:txBody>
      </p:sp>
      <p:grpSp>
        <p:nvGrpSpPr>
          <p:cNvPr id="1121" name="Group 1120">
            <a:extLst>
              <a:ext uri="{FF2B5EF4-FFF2-40B4-BE49-F238E27FC236}">
                <a16:creationId xmlns:a16="http://schemas.microsoft.com/office/drawing/2014/main" id="{033B4010-3B21-695C-26B0-5A752D8B6A0B}"/>
              </a:ext>
            </a:extLst>
          </p:cNvPr>
          <p:cNvGrpSpPr/>
          <p:nvPr/>
        </p:nvGrpSpPr>
        <p:grpSpPr>
          <a:xfrm>
            <a:off x="588296" y="4117455"/>
            <a:ext cx="33206404" cy="7992863"/>
            <a:chOff x="588296" y="4117455"/>
            <a:chExt cx="33206404" cy="7992863"/>
          </a:xfrm>
        </p:grpSpPr>
        <p:grpSp>
          <p:nvGrpSpPr>
            <p:cNvPr id="1061" name="Group 1060">
              <a:extLst>
                <a:ext uri="{FF2B5EF4-FFF2-40B4-BE49-F238E27FC236}">
                  <a16:creationId xmlns:a16="http://schemas.microsoft.com/office/drawing/2014/main" id="{D4A688E6-88E9-5C7D-297B-6024CC518F51}"/>
                </a:ext>
              </a:extLst>
            </p:cNvPr>
            <p:cNvGrpSpPr/>
            <p:nvPr/>
          </p:nvGrpSpPr>
          <p:grpSpPr>
            <a:xfrm>
              <a:off x="588296" y="4117455"/>
              <a:ext cx="33206404" cy="7737276"/>
              <a:chOff x="10375011" y="4322930"/>
              <a:chExt cx="32201653" cy="7737276"/>
            </a:xfrm>
          </p:grpSpPr>
          <p:sp>
            <p:nvSpPr>
              <p:cNvPr id="58" name="Rectangle: Rounded Corners 57">
                <a:extLst>
                  <a:ext uri="{FF2B5EF4-FFF2-40B4-BE49-F238E27FC236}">
                    <a16:creationId xmlns:a16="http://schemas.microsoft.com/office/drawing/2014/main" id="{C613CD26-CCB1-0DC7-4BA7-46C5310552C9}"/>
                  </a:ext>
                </a:extLst>
              </p:cNvPr>
              <p:cNvSpPr/>
              <p:nvPr/>
            </p:nvSpPr>
            <p:spPr>
              <a:xfrm>
                <a:off x="10375011" y="4738430"/>
                <a:ext cx="32201653" cy="7321776"/>
              </a:xfrm>
              <a:prstGeom prst="roundRect">
                <a:avLst>
                  <a:gd name="adj" fmla="val 8779"/>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4" name="Group 1023">
                <a:extLst>
                  <a:ext uri="{FF2B5EF4-FFF2-40B4-BE49-F238E27FC236}">
                    <a16:creationId xmlns:a16="http://schemas.microsoft.com/office/drawing/2014/main" id="{087140CE-75AE-ED28-4086-FE6DE0ABC6A9}"/>
                  </a:ext>
                </a:extLst>
              </p:cNvPr>
              <p:cNvGrpSpPr/>
              <p:nvPr/>
            </p:nvGrpSpPr>
            <p:grpSpPr>
              <a:xfrm>
                <a:off x="23443008" y="4322930"/>
                <a:ext cx="6065659" cy="830997"/>
                <a:chOff x="9181613" y="5154425"/>
                <a:chExt cx="8629744" cy="2446783"/>
              </a:xfrm>
            </p:grpSpPr>
            <p:sp>
              <p:nvSpPr>
                <p:cNvPr id="1025" name="Rectangle: Rounded Corners 1024">
                  <a:extLst>
                    <a:ext uri="{FF2B5EF4-FFF2-40B4-BE49-F238E27FC236}">
                      <a16:creationId xmlns:a16="http://schemas.microsoft.com/office/drawing/2014/main" id="{FE4DFB16-305F-99A4-555E-DC9E60DB6072}"/>
                    </a:ext>
                  </a:extLst>
                </p:cNvPr>
                <p:cNvSpPr/>
                <p:nvPr/>
              </p:nvSpPr>
              <p:spPr>
                <a:xfrm>
                  <a:off x="9181613" y="5283363"/>
                  <a:ext cx="8629744" cy="2292626"/>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27" name="TextBox 1026">
                  <a:extLst>
                    <a:ext uri="{FF2B5EF4-FFF2-40B4-BE49-F238E27FC236}">
                      <a16:creationId xmlns:a16="http://schemas.microsoft.com/office/drawing/2014/main" id="{8494605B-4BCF-9523-49BD-636529DAD6C0}"/>
                    </a:ext>
                  </a:extLst>
                </p:cNvPr>
                <p:cNvSpPr txBox="1"/>
                <p:nvPr/>
              </p:nvSpPr>
              <p:spPr>
                <a:xfrm>
                  <a:off x="10606459" y="5154425"/>
                  <a:ext cx="5780051" cy="2446783"/>
                </a:xfrm>
                <a:prstGeom prst="rect">
                  <a:avLst/>
                </a:prstGeom>
                <a:noFill/>
              </p:spPr>
              <p:txBody>
                <a:bodyPr wrap="square" rtlCol="0">
                  <a:spAutoFit/>
                </a:bodyPr>
                <a:lstStyle/>
                <a:p>
                  <a:pPr algn="ctr"/>
                  <a:r>
                    <a:rPr lang="en-US" sz="4800" b="1" dirty="0">
                      <a:solidFill>
                        <a:schemeClr val="bg1"/>
                      </a:solidFill>
                    </a:rPr>
                    <a:t>Background</a:t>
                  </a:r>
                </a:p>
              </p:txBody>
            </p:sp>
          </p:grpSp>
        </p:grpSp>
        <p:pic>
          <p:nvPicPr>
            <p:cNvPr id="6" name="Picture 12">
              <a:extLst>
                <a:ext uri="{FF2B5EF4-FFF2-40B4-BE49-F238E27FC236}">
                  <a16:creationId xmlns:a16="http://schemas.microsoft.com/office/drawing/2014/main" id="{AE57550F-DBC4-06BE-D731-67339750D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5318" y="5777807"/>
              <a:ext cx="6923516" cy="50267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7920D019-B411-C01A-3C7E-187132A7E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5498" y="5734318"/>
              <a:ext cx="7275848" cy="5113703"/>
            </a:xfrm>
            <a:prstGeom prst="rect">
              <a:avLst/>
            </a:prstGeom>
            <a:noFill/>
            <a:extLst>
              <a:ext uri="{909E8E84-426E-40DD-AFC4-6F175D3DCCD1}">
                <a14:hiddenFill xmlns:a14="http://schemas.microsoft.com/office/drawing/2010/main">
                  <a:solidFill>
                    <a:srgbClr val="FFFFFF"/>
                  </a:solidFill>
                </a14:hiddenFill>
              </a:ext>
            </a:extLst>
          </p:spPr>
        </p:pic>
        <p:sp>
          <p:nvSpPr>
            <p:cNvPr id="31" name="Content Placeholder 1">
              <a:extLst>
                <a:ext uri="{FF2B5EF4-FFF2-40B4-BE49-F238E27FC236}">
                  <a16:creationId xmlns:a16="http://schemas.microsoft.com/office/drawing/2014/main" id="{D7178CFF-09BD-CC91-D498-5DD077A18EEC}"/>
                </a:ext>
              </a:extLst>
            </p:cNvPr>
            <p:cNvSpPr txBox="1">
              <a:spLocks/>
            </p:cNvSpPr>
            <p:nvPr/>
          </p:nvSpPr>
          <p:spPr>
            <a:xfrm>
              <a:off x="658938" y="4924556"/>
              <a:ext cx="8259470" cy="7185762"/>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chemeClr val="accent1"/>
                </a:buClr>
                <a:buFont typeface="Wingdings" charset="2"/>
                <a:buChar char="§"/>
                <a:defRPr sz="2000" kern="1200">
                  <a:solidFill>
                    <a:schemeClr val="bg1">
                      <a:lumMod val="50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800" kern="1200">
                  <a:solidFill>
                    <a:schemeClr val="bg1">
                      <a:lumMod val="50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600" kern="1200">
                  <a:solidFill>
                    <a:schemeClr val="bg1">
                      <a:lumMod val="50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000" dirty="0">
                  <a:solidFill>
                    <a:srgbClr val="000000"/>
                  </a:solidFill>
                  <a:latin typeface="+mn-lt"/>
                  <a:cs typeface="Arial" panose="020B0604020202020204" pitchFamily="34" charset="0"/>
                </a:rPr>
                <a:t>The Spallation Neutron Source (SNS) is an accelerator-based neutron facility that performs spallation of hydrogen ions into neutrons for use of experiments across various applications</a:t>
              </a:r>
              <a:r>
                <a:rPr lang="en-US" sz="3000" baseline="30000" dirty="0">
                  <a:solidFill>
                    <a:srgbClr val="000000"/>
                  </a:solidFill>
                  <a:latin typeface="+mn-lt"/>
                  <a:cs typeface="Arial" panose="020B0604020202020204" pitchFamily="34" charset="0"/>
                </a:rPr>
                <a:t>1</a:t>
              </a:r>
            </a:p>
            <a:p>
              <a:pPr algn="just"/>
              <a:r>
                <a:rPr lang="en-US" sz="3000" dirty="0">
                  <a:solidFill>
                    <a:srgbClr val="000000"/>
                  </a:solidFill>
                  <a:latin typeface="+mn-lt"/>
                  <a:cs typeface="Arial" panose="020B0604020202020204" pitchFamily="34" charset="0"/>
                </a:rPr>
                <a:t>Spallation utilizes a proton beam, pulsed at 60Hz, to accelerate particles at controlled temperatures and intervals to break the atom into the proton, electron and neutron</a:t>
              </a:r>
            </a:p>
            <a:p>
              <a:pPr algn="just"/>
              <a:r>
                <a:rPr lang="en-US" sz="3000" dirty="0">
                  <a:solidFill>
                    <a:srgbClr val="000000"/>
                  </a:solidFill>
                  <a:latin typeface="+mn-lt"/>
                  <a:cs typeface="Arial" panose="020B0604020202020204" pitchFamily="34" charset="0"/>
                </a:rPr>
                <a:t>As the neutron travels throughout the SNS, there is exist a Differential Current Monitor (DCM) that measures the amperage/current of the beam upstream and downstream</a:t>
              </a:r>
            </a:p>
            <a:p>
              <a:pPr algn="just"/>
              <a:r>
                <a:rPr lang="en-US" sz="3000" dirty="0">
                  <a:solidFill>
                    <a:srgbClr val="000000"/>
                  </a:solidFill>
                  <a:latin typeface="+mn-lt"/>
                  <a:cs typeface="Arial" panose="020B0604020202020204" pitchFamily="34" charset="0"/>
                </a:rPr>
                <a:t>If significant loss in the beam is detected downstream, it aborts the beam to shut it down</a:t>
              </a:r>
            </a:p>
          </p:txBody>
        </p:sp>
        <p:cxnSp>
          <p:nvCxnSpPr>
            <p:cNvPr id="1098" name="Straight Connector 1097">
              <a:extLst>
                <a:ext uri="{FF2B5EF4-FFF2-40B4-BE49-F238E27FC236}">
                  <a16:creationId xmlns:a16="http://schemas.microsoft.com/office/drawing/2014/main" id="{BDBBD516-AF95-BD33-40D9-AE7586AC7AC5}"/>
                </a:ext>
              </a:extLst>
            </p:cNvPr>
            <p:cNvCxnSpPr>
              <a:cxnSpLocks/>
            </p:cNvCxnSpPr>
            <p:nvPr/>
          </p:nvCxnSpPr>
          <p:spPr>
            <a:xfrm>
              <a:off x="9112718" y="5066781"/>
              <a:ext cx="0" cy="6361795"/>
            </a:xfrm>
            <a:prstGeom prst="line">
              <a:avLst/>
            </a:prstGeom>
            <a:ln>
              <a:solidFill>
                <a:srgbClr val="828A8F"/>
              </a:solidFill>
              <a:prstDash val="dash"/>
            </a:ln>
          </p:spPr>
          <p:style>
            <a:lnRef idx="2">
              <a:schemeClr val="accent1"/>
            </a:lnRef>
            <a:fillRef idx="0">
              <a:schemeClr val="accent1"/>
            </a:fillRef>
            <a:effectRef idx="1">
              <a:schemeClr val="accent1"/>
            </a:effectRef>
            <a:fontRef idx="minor">
              <a:schemeClr val="tx1"/>
            </a:fontRef>
          </p:style>
        </p:cxnSp>
        <p:cxnSp>
          <p:nvCxnSpPr>
            <p:cNvPr id="1100" name="Straight Connector 1099">
              <a:extLst>
                <a:ext uri="{FF2B5EF4-FFF2-40B4-BE49-F238E27FC236}">
                  <a16:creationId xmlns:a16="http://schemas.microsoft.com/office/drawing/2014/main" id="{786A9D60-9825-3D9D-D8DF-9CE8F516F700}"/>
                </a:ext>
              </a:extLst>
            </p:cNvPr>
            <p:cNvCxnSpPr>
              <a:cxnSpLocks/>
            </p:cNvCxnSpPr>
            <p:nvPr/>
          </p:nvCxnSpPr>
          <p:spPr>
            <a:xfrm>
              <a:off x="18408654" y="5044005"/>
              <a:ext cx="0" cy="6361795"/>
            </a:xfrm>
            <a:prstGeom prst="line">
              <a:avLst/>
            </a:prstGeom>
            <a:ln>
              <a:solidFill>
                <a:srgbClr val="828A8F"/>
              </a:solidFill>
              <a:prstDash val="dash"/>
            </a:ln>
          </p:spPr>
          <p:style>
            <a:lnRef idx="2">
              <a:schemeClr val="accent1"/>
            </a:lnRef>
            <a:fillRef idx="0">
              <a:schemeClr val="accent1"/>
            </a:fillRef>
            <a:effectRef idx="1">
              <a:schemeClr val="accent1"/>
            </a:effectRef>
            <a:fontRef idx="minor">
              <a:schemeClr val="tx1"/>
            </a:fontRef>
          </p:style>
        </p:cxnSp>
        <p:grpSp>
          <p:nvGrpSpPr>
            <p:cNvPr id="1103" name="Group 1102">
              <a:extLst>
                <a:ext uri="{FF2B5EF4-FFF2-40B4-BE49-F238E27FC236}">
                  <a16:creationId xmlns:a16="http://schemas.microsoft.com/office/drawing/2014/main" id="{1E414499-BD8D-96A3-5E83-F77F1845C0DB}"/>
                </a:ext>
              </a:extLst>
            </p:cNvPr>
            <p:cNvGrpSpPr/>
            <p:nvPr/>
          </p:nvGrpSpPr>
          <p:grpSpPr>
            <a:xfrm>
              <a:off x="9367216" y="5534498"/>
              <a:ext cx="8592630" cy="4996743"/>
              <a:chOff x="9427016" y="5276277"/>
              <a:chExt cx="8592630" cy="4996743"/>
            </a:xfrm>
          </p:grpSpPr>
          <p:pic>
            <p:nvPicPr>
              <p:cNvPr id="3" name="Picture 2">
                <a:extLst>
                  <a:ext uri="{FF2B5EF4-FFF2-40B4-BE49-F238E27FC236}">
                    <a16:creationId xmlns:a16="http://schemas.microsoft.com/office/drawing/2014/main" id="{7AE02582-A966-C08E-5BFA-91BF3378B3D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427016" y="6369749"/>
                <a:ext cx="4150372" cy="2529841"/>
              </a:xfrm>
              <a:prstGeom prst="rect">
                <a:avLst/>
              </a:prstGeom>
            </p:spPr>
          </p:pic>
          <p:pic>
            <p:nvPicPr>
              <p:cNvPr id="7" name="Picture 6">
                <a:extLst>
                  <a:ext uri="{FF2B5EF4-FFF2-40B4-BE49-F238E27FC236}">
                    <a16:creationId xmlns:a16="http://schemas.microsoft.com/office/drawing/2014/main" id="{5D4AEA10-5225-A8DB-C968-D50581A7F36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3966396" y="5747008"/>
                <a:ext cx="4053250" cy="4526012"/>
              </a:xfrm>
              <a:prstGeom prst="rect">
                <a:avLst/>
              </a:prstGeom>
            </p:spPr>
          </p:pic>
          <p:sp>
            <p:nvSpPr>
              <p:cNvPr id="18" name="TextBox 17">
                <a:extLst>
                  <a:ext uri="{FF2B5EF4-FFF2-40B4-BE49-F238E27FC236}">
                    <a16:creationId xmlns:a16="http://schemas.microsoft.com/office/drawing/2014/main" id="{92CD744E-1FFA-C517-124D-FD123A20D4E2}"/>
                  </a:ext>
                </a:extLst>
              </p:cNvPr>
              <p:cNvSpPr txBox="1"/>
              <p:nvPr/>
            </p:nvSpPr>
            <p:spPr>
              <a:xfrm>
                <a:off x="10284818" y="5427486"/>
                <a:ext cx="2434769" cy="892552"/>
              </a:xfrm>
              <a:prstGeom prst="rect">
                <a:avLst/>
              </a:prstGeom>
              <a:noFill/>
            </p:spPr>
            <p:txBody>
              <a:bodyPr wrap="none" rtlCol="0">
                <a:spAutoFit/>
              </a:bodyPr>
              <a:lstStyle/>
              <a:p>
                <a:pPr algn="ctr"/>
                <a:r>
                  <a:rPr lang="en-US" sz="2600" b="1" dirty="0">
                    <a:solidFill>
                      <a:schemeClr val="accent1">
                        <a:lumMod val="50000"/>
                      </a:schemeClr>
                    </a:solidFill>
                    <a:cs typeface="Arial" panose="020B0604020202020204" pitchFamily="34" charset="0"/>
                  </a:rPr>
                  <a:t>Neutron Beam </a:t>
                </a:r>
              </a:p>
              <a:p>
                <a:pPr algn="ctr"/>
                <a:r>
                  <a:rPr lang="en-US" sz="2600" b="1" dirty="0">
                    <a:solidFill>
                      <a:schemeClr val="accent1">
                        <a:lumMod val="50000"/>
                      </a:schemeClr>
                    </a:solidFill>
                    <a:cs typeface="Arial" panose="020B0604020202020204" pitchFamily="34" charset="0"/>
                  </a:rPr>
                  <a:t>Configuration</a:t>
                </a:r>
              </a:p>
            </p:txBody>
          </p:sp>
          <p:sp>
            <p:nvSpPr>
              <p:cNvPr id="19" name="TextBox 18">
                <a:extLst>
                  <a:ext uri="{FF2B5EF4-FFF2-40B4-BE49-F238E27FC236}">
                    <a16:creationId xmlns:a16="http://schemas.microsoft.com/office/drawing/2014/main" id="{C7995206-A9C8-1645-4054-F50BFC92983C}"/>
                  </a:ext>
                </a:extLst>
              </p:cNvPr>
              <p:cNvSpPr txBox="1"/>
              <p:nvPr/>
            </p:nvSpPr>
            <p:spPr>
              <a:xfrm>
                <a:off x="14456730" y="5276277"/>
                <a:ext cx="3452228" cy="492443"/>
              </a:xfrm>
              <a:prstGeom prst="rect">
                <a:avLst/>
              </a:prstGeom>
              <a:noFill/>
            </p:spPr>
            <p:txBody>
              <a:bodyPr wrap="none" rtlCol="0">
                <a:spAutoFit/>
              </a:bodyPr>
              <a:lstStyle/>
              <a:p>
                <a:pPr algn="ctr"/>
                <a:r>
                  <a:rPr lang="en-US" sz="2600" b="1" dirty="0">
                    <a:solidFill>
                      <a:schemeClr val="accent1">
                        <a:lumMod val="50000"/>
                      </a:schemeClr>
                    </a:solidFill>
                    <a:cs typeface="Arial" panose="020B0604020202020204" pitchFamily="34" charset="0"/>
                  </a:rPr>
                  <a:t>Neutron Beam Pulses</a:t>
                </a:r>
              </a:p>
            </p:txBody>
          </p:sp>
          <p:pic>
            <p:nvPicPr>
              <p:cNvPr id="1101" name="Picture 1100">
                <a:extLst>
                  <a:ext uri="{FF2B5EF4-FFF2-40B4-BE49-F238E27FC236}">
                    <a16:creationId xmlns:a16="http://schemas.microsoft.com/office/drawing/2014/main" id="{BDCF90D4-90BE-CD68-8382-BFAE192AF5EA}"/>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rot="20447861" flipV="1">
                <a:off x="10790242" y="7441357"/>
                <a:ext cx="3363099" cy="2598760"/>
              </a:xfrm>
              <a:prstGeom prst="rect">
                <a:avLst/>
              </a:prstGeom>
            </p:spPr>
          </p:pic>
          <p:sp>
            <p:nvSpPr>
              <p:cNvPr id="9" name="TextBox 8">
                <a:extLst>
                  <a:ext uri="{FF2B5EF4-FFF2-40B4-BE49-F238E27FC236}">
                    <a16:creationId xmlns:a16="http://schemas.microsoft.com/office/drawing/2014/main" id="{D0DE92BA-F28F-81AB-2AFA-43621930A7DC}"/>
                  </a:ext>
                </a:extLst>
              </p:cNvPr>
              <p:cNvSpPr txBox="1"/>
              <p:nvPr/>
            </p:nvSpPr>
            <p:spPr>
              <a:xfrm>
                <a:off x="10990309" y="8539783"/>
                <a:ext cx="715916" cy="369332"/>
              </a:xfrm>
              <a:prstGeom prst="rect">
                <a:avLst/>
              </a:prstGeom>
              <a:noFill/>
            </p:spPr>
            <p:txBody>
              <a:bodyPr wrap="square" rtlCol="0">
                <a:spAutoFit/>
              </a:bodyPr>
              <a:lstStyle/>
              <a:p>
                <a:r>
                  <a:rPr lang="en-US" b="1" dirty="0">
                    <a:solidFill>
                      <a:srgbClr val="000000"/>
                    </a:solidFill>
                  </a:rPr>
                  <a:t>DCM</a:t>
                </a:r>
                <a:endParaRPr lang="en-US" sz="1200" b="1" dirty="0">
                  <a:solidFill>
                    <a:srgbClr val="000000"/>
                  </a:solidFill>
                </a:endParaRPr>
              </a:p>
            </p:txBody>
          </p:sp>
        </p:grpSp>
      </p:grpSp>
      <p:grpSp>
        <p:nvGrpSpPr>
          <p:cNvPr id="1118" name="Group 1117">
            <a:extLst>
              <a:ext uri="{FF2B5EF4-FFF2-40B4-BE49-F238E27FC236}">
                <a16:creationId xmlns:a16="http://schemas.microsoft.com/office/drawing/2014/main" id="{6EA817E5-7D5D-CE8C-D8BB-FA0726BA773B}"/>
              </a:ext>
            </a:extLst>
          </p:cNvPr>
          <p:cNvGrpSpPr/>
          <p:nvPr/>
        </p:nvGrpSpPr>
        <p:grpSpPr>
          <a:xfrm>
            <a:off x="34171128" y="10286870"/>
            <a:ext cx="9144000" cy="6445815"/>
            <a:chOff x="34137792" y="10286870"/>
            <a:chExt cx="9144000" cy="6445815"/>
          </a:xfrm>
        </p:grpSpPr>
        <p:grpSp>
          <p:nvGrpSpPr>
            <p:cNvPr id="1051" name="Group 1050">
              <a:extLst>
                <a:ext uri="{FF2B5EF4-FFF2-40B4-BE49-F238E27FC236}">
                  <a16:creationId xmlns:a16="http://schemas.microsoft.com/office/drawing/2014/main" id="{9E65FE38-62B7-B5F0-D5B7-1BCA59582DE2}"/>
                </a:ext>
              </a:extLst>
            </p:cNvPr>
            <p:cNvGrpSpPr/>
            <p:nvPr/>
          </p:nvGrpSpPr>
          <p:grpSpPr>
            <a:xfrm>
              <a:off x="34137792" y="10286870"/>
              <a:ext cx="9144000" cy="6445815"/>
              <a:chOff x="34088262" y="2683238"/>
              <a:chExt cx="9144000" cy="6445815"/>
            </a:xfrm>
          </p:grpSpPr>
          <p:sp>
            <p:nvSpPr>
              <p:cNvPr id="1054" name="Rectangle: Rounded Corners 1053">
                <a:extLst>
                  <a:ext uri="{FF2B5EF4-FFF2-40B4-BE49-F238E27FC236}">
                    <a16:creationId xmlns:a16="http://schemas.microsoft.com/office/drawing/2014/main" id="{B9A90A5B-E4D7-45CE-99EC-646FA8892158}"/>
                  </a:ext>
                </a:extLst>
              </p:cNvPr>
              <p:cNvSpPr/>
              <p:nvPr/>
            </p:nvSpPr>
            <p:spPr>
              <a:xfrm>
                <a:off x="34088262" y="3094013"/>
                <a:ext cx="9144000" cy="6035040"/>
              </a:xfrm>
              <a:prstGeom prst="roundRect">
                <a:avLst>
                  <a:gd name="adj" fmla="val 9299"/>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9" name="Group 1098">
                <a:extLst>
                  <a:ext uri="{FF2B5EF4-FFF2-40B4-BE49-F238E27FC236}">
                    <a16:creationId xmlns:a16="http://schemas.microsoft.com/office/drawing/2014/main" id="{4E38270B-11BC-6441-1D45-F6E0F5F9A700}"/>
                  </a:ext>
                </a:extLst>
              </p:cNvPr>
              <p:cNvGrpSpPr/>
              <p:nvPr/>
            </p:nvGrpSpPr>
            <p:grpSpPr>
              <a:xfrm>
                <a:off x="35627433" y="2683238"/>
                <a:ext cx="6065659" cy="830997"/>
                <a:chOff x="3080168" y="317631"/>
                <a:chExt cx="8629744" cy="2446783"/>
              </a:xfrm>
            </p:grpSpPr>
            <p:sp>
              <p:nvSpPr>
                <p:cNvPr id="1104" name="Rectangle: Rounded Corners 1103">
                  <a:extLst>
                    <a:ext uri="{FF2B5EF4-FFF2-40B4-BE49-F238E27FC236}">
                      <a16:creationId xmlns:a16="http://schemas.microsoft.com/office/drawing/2014/main" id="{2E59F2C5-A039-4DD3-0B66-A9314F41FF82}"/>
                    </a:ext>
                  </a:extLst>
                </p:cNvPr>
                <p:cNvSpPr/>
                <p:nvPr/>
              </p:nvSpPr>
              <p:spPr>
                <a:xfrm>
                  <a:off x="3080168" y="396770"/>
                  <a:ext cx="8629744" cy="2288502"/>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05" name="TextBox 1104">
                  <a:extLst>
                    <a:ext uri="{FF2B5EF4-FFF2-40B4-BE49-F238E27FC236}">
                      <a16:creationId xmlns:a16="http://schemas.microsoft.com/office/drawing/2014/main" id="{37DE98BB-0B26-2F04-65CF-7F21EFFAB072}"/>
                    </a:ext>
                  </a:extLst>
                </p:cNvPr>
                <p:cNvSpPr txBox="1"/>
                <p:nvPr/>
              </p:nvSpPr>
              <p:spPr>
                <a:xfrm>
                  <a:off x="4505014" y="317631"/>
                  <a:ext cx="5780051" cy="2446783"/>
                </a:xfrm>
                <a:prstGeom prst="rect">
                  <a:avLst/>
                </a:prstGeom>
                <a:noFill/>
              </p:spPr>
              <p:txBody>
                <a:bodyPr wrap="square" rtlCol="0">
                  <a:spAutoFit/>
                </a:bodyPr>
                <a:lstStyle/>
                <a:p>
                  <a:pPr algn="ctr"/>
                  <a:r>
                    <a:rPr lang="en-US" sz="4800" b="1" dirty="0">
                      <a:solidFill>
                        <a:schemeClr val="bg1"/>
                      </a:solidFill>
                    </a:rPr>
                    <a:t>Conclusions</a:t>
                  </a:r>
                </a:p>
              </p:txBody>
            </p:sp>
          </p:grpSp>
        </p:grpSp>
        <p:sp>
          <p:nvSpPr>
            <p:cNvPr id="1116" name="Content Placeholder 1">
              <a:extLst>
                <a:ext uri="{FF2B5EF4-FFF2-40B4-BE49-F238E27FC236}">
                  <a16:creationId xmlns:a16="http://schemas.microsoft.com/office/drawing/2014/main" id="{8978873E-4107-D68B-D76A-934C3CCF51FA}"/>
                </a:ext>
              </a:extLst>
            </p:cNvPr>
            <p:cNvSpPr txBox="1">
              <a:spLocks/>
            </p:cNvSpPr>
            <p:nvPr/>
          </p:nvSpPr>
          <p:spPr>
            <a:xfrm>
              <a:off x="34427417" y="11283361"/>
              <a:ext cx="8595360" cy="5061535"/>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chemeClr val="accent1"/>
                </a:buClr>
                <a:buFont typeface="Wingdings" charset="2"/>
                <a:buChar char="§"/>
                <a:defRPr sz="2000" kern="1200">
                  <a:solidFill>
                    <a:schemeClr val="bg1">
                      <a:lumMod val="50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800" kern="1200">
                  <a:solidFill>
                    <a:schemeClr val="bg1">
                      <a:lumMod val="50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600" kern="1200">
                  <a:solidFill>
                    <a:schemeClr val="bg1">
                      <a:lumMod val="50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dirty="0">
                  <a:solidFill>
                    <a:srgbClr val="000000"/>
                  </a:solidFill>
                  <a:latin typeface="+mn-lt"/>
                  <a:cs typeface="Arial" panose="020B0604020202020204" pitchFamily="34" charset="0"/>
                </a:rPr>
                <a:t>With the data that is captured by the SNS, there exists large class imbalance between the normal and errant records. This resulted in the supervised model to overfit the training  weights</a:t>
              </a:r>
            </a:p>
            <a:p>
              <a:pPr algn="just"/>
              <a:r>
                <a:rPr lang="en-US" sz="3200" dirty="0">
                  <a:solidFill>
                    <a:srgbClr val="000000"/>
                  </a:solidFill>
                  <a:latin typeface="+mn-lt"/>
                  <a:cs typeface="Arial" panose="020B0604020202020204" pitchFamily="34" charset="0"/>
                </a:rPr>
                <a:t>VAE - BiLSTM Model performed better, however is requires more work to determine if detection was accurate or not </a:t>
              </a:r>
            </a:p>
            <a:p>
              <a:pPr algn="just"/>
              <a:r>
                <a:rPr lang="en-US" sz="3200" dirty="0">
                  <a:solidFill>
                    <a:srgbClr val="000000"/>
                  </a:solidFill>
                  <a:latin typeface="+mn-lt"/>
                  <a:cs typeface="Arial" panose="020B0604020202020204" pitchFamily="34" charset="0"/>
                </a:rPr>
                <a:t>Modeling was limited from processing constraints of transforming base binary data into </a:t>
              </a:r>
              <a:r>
                <a:rPr lang="en-US" sz="3200" dirty="0" err="1">
                  <a:solidFill>
                    <a:srgbClr val="000000"/>
                  </a:solidFill>
                  <a:latin typeface="+mn-lt"/>
                  <a:cs typeface="Arial" panose="020B0604020202020204" pitchFamily="34" charset="0"/>
                </a:rPr>
                <a:t>DataFrame</a:t>
              </a:r>
              <a:r>
                <a:rPr lang="en-US" sz="3200" dirty="0">
                  <a:solidFill>
                    <a:srgbClr val="000000"/>
                  </a:solidFill>
                  <a:latin typeface="+mn-lt"/>
                  <a:cs typeface="Arial" panose="020B0604020202020204" pitchFamily="34" charset="0"/>
                </a:rPr>
                <a:t> and arrays</a:t>
              </a:r>
            </a:p>
          </p:txBody>
        </p:sp>
      </p:grpSp>
      <p:grpSp>
        <p:nvGrpSpPr>
          <p:cNvPr id="1120" name="Group 1119">
            <a:extLst>
              <a:ext uri="{FF2B5EF4-FFF2-40B4-BE49-F238E27FC236}">
                <a16:creationId xmlns:a16="http://schemas.microsoft.com/office/drawing/2014/main" id="{FF4E40D9-7A2A-07F5-A13F-2532F7255596}"/>
              </a:ext>
            </a:extLst>
          </p:cNvPr>
          <p:cNvGrpSpPr/>
          <p:nvPr/>
        </p:nvGrpSpPr>
        <p:grpSpPr>
          <a:xfrm>
            <a:off x="34171128" y="16931171"/>
            <a:ext cx="9144000" cy="6415158"/>
            <a:chOff x="34137792" y="16931171"/>
            <a:chExt cx="9144000" cy="6415158"/>
          </a:xfrm>
        </p:grpSpPr>
        <p:grpSp>
          <p:nvGrpSpPr>
            <p:cNvPr id="1107" name="Group 1106">
              <a:extLst>
                <a:ext uri="{FF2B5EF4-FFF2-40B4-BE49-F238E27FC236}">
                  <a16:creationId xmlns:a16="http://schemas.microsoft.com/office/drawing/2014/main" id="{3578F299-4AC7-1088-BBCF-83B7E89CDB71}"/>
                </a:ext>
              </a:extLst>
            </p:cNvPr>
            <p:cNvGrpSpPr/>
            <p:nvPr/>
          </p:nvGrpSpPr>
          <p:grpSpPr>
            <a:xfrm>
              <a:off x="34137792" y="16931171"/>
              <a:ext cx="9144000" cy="6415158"/>
              <a:chOff x="33993012" y="4016738"/>
              <a:chExt cx="9144000" cy="6415158"/>
            </a:xfrm>
          </p:grpSpPr>
          <p:sp>
            <p:nvSpPr>
              <p:cNvPr id="1108" name="Rectangle: Rounded Corners 1107">
                <a:extLst>
                  <a:ext uri="{FF2B5EF4-FFF2-40B4-BE49-F238E27FC236}">
                    <a16:creationId xmlns:a16="http://schemas.microsoft.com/office/drawing/2014/main" id="{65384941-8D74-5FD8-9665-44ECF9E2FDCC}"/>
                  </a:ext>
                </a:extLst>
              </p:cNvPr>
              <p:cNvSpPr/>
              <p:nvPr/>
            </p:nvSpPr>
            <p:spPr>
              <a:xfrm>
                <a:off x="33993012" y="4396856"/>
                <a:ext cx="9144000" cy="6035040"/>
              </a:xfrm>
              <a:prstGeom prst="roundRect">
                <a:avLst>
                  <a:gd name="adj" fmla="val 9299"/>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09" name="Group 1108">
                <a:extLst>
                  <a:ext uri="{FF2B5EF4-FFF2-40B4-BE49-F238E27FC236}">
                    <a16:creationId xmlns:a16="http://schemas.microsoft.com/office/drawing/2014/main" id="{AE437FE8-2729-0A26-438F-1CA3C9F603A6}"/>
                  </a:ext>
                </a:extLst>
              </p:cNvPr>
              <p:cNvGrpSpPr/>
              <p:nvPr/>
            </p:nvGrpSpPr>
            <p:grpSpPr>
              <a:xfrm>
                <a:off x="35532183" y="4016738"/>
                <a:ext cx="6065659" cy="830997"/>
                <a:chOff x="2944654" y="4243982"/>
                <a:chExt cx="8629744" cy="2446784"/>
              </a:xfrm>
            </p:grpSpPr>
            <p:sp>
              <p:nvSpPr>
                <p:cNvPr id="1110" name="Rectangle: Rounded Corners 1109">
                  <a:extLst>
                    <a:ext uri="{FF2B5EF4-FFF2-40B4-BE49-F238E27FC236}">
                      <a16:creationId xmlns:a16="http://schemas.microsoft.com/office/drawing/2014/main" id="{C601FC06-1C4C-4377-BACA-B32EF3C16C94}"/>
                    </a:ext>
                  </a:extLst>
                </p:cNvPr>
                <p:cNvSpPr/>
                <p:nvPr/>
              </p:nvSpPr>
              <p:spPr>
                <a:xfrm>
                  <a:off x="2944654" y="4323122"/>
                  <a:ext cx="8629744" cy="2288502"/>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11" name="TextBox 1110">
                  <a:extLst>
                    <a:ext uri="{FF2B5EF4-FFF2-40B4-BE49-F238E27FC236}">
                      <a16:creationId xmlns:a16="http://schemas.microsoft.com/office/drawing/2014/main" id="{7E5F931E-9C1D-DE70-7543-ABA1364297CD}"/>
                    </a:ext>
                  </a:extLst>
                </p:cNvPr>
                <p:cNvSpPr txBox="1"/>
                <p:nvPr/>
              </p:nvSpPr>
              <p:spPr>
                <a:xfrm>
                  <a:off x="4369500" y="4243982"/>
                  <a:ext cx="5780051" cy="2446784"/>
                </a:xfrm>
                <a:prstGeom prst="rect">
                  <a:avLst/>
                </a:prstGeom>
                <a:noFill/>
              </p:spPr>
              <p:txBody>
                <a:bodyPr wrap="square" rtlCol="0">
                  <a:spAutoFit/>
                </a:bodyPr>
                <a:lstStyle/>
                <a:p>
                  <a:pPr algn="ctr"/>
                  <a:r>
                    <a:rPr lang="en-US" sz="4800" b="1" dirty="0">
                      <a:solidFill>
                        <a:schemeClr val="bg1"/>
                      </a:solidFill>
                    </a:rPr>
                    <a:t>Future Work</a:t>
                  </a:r>
                </a:p>
              </p:txBody>
            </p:sp>
          </p:grpSp>
        </p:grpSp>
        <p:sp>
          <p:nvSpPr>
            <p:cNvPr id="1119" name="Content Placeholder 1">
              <a:extLst>
                <a:ext uri="{FF2B5EF4-FFF2-40B4-BE49-F238E27FC236}">
                  <a16:creationId xmlns:a16="http://schemas.microsoft.com/office/drawing/2014/main" id="{065269F2-43BC-8707-7048-BBD0E27BC74B}"/>
                </a:ext>
              </a:extLst>
            </p:cNvPr>
            <p:cNvSpPr txBox="1">
              <a:spLocks/>
            </p:cNvSpPr>
            <p:nvPr/>
          </p:nvSpPr>
          <p:spPr>
            <a:xfrm>
              <a:off x="34446210" y="17845356"/>
              <a:ext cx="8595360" cy="5490894"/>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chemeClr val="accent1"/>
                </a:buClr>
                <a:buFont typeface="Wingdings" charset="2"/>
                <a:buChar char="§"/>
                <a:defRPr sz="2000" kern="1200">
                  <a:solidFill>
                    <a:schemeClr val="bg1">
                      <a:lumMod val="50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800" kern="1200">
                  <a:solidFill>
                    <a:schemeClr val="bg1">
                      <a:lumMod val="50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600" kern="1200">
                  <a:solidFill>
                    <a:schemeClr val="bg1">
                      <a:lumMod val="50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700"/>
                </a:spcBef>
              </a:pPr>
              <a:r>
                <a:rPr lang="en-US" sz="3200" dirty="0">
                  <a:solidFill>
                    <a:srgbClr val="000000"/>
                  </a:solidFill>
                  <a:latin typeface="+mn-lt"/>
                  <a:cs typeface="Arial" panose="020B0604020202020204" pitchFamily="34" charset="0"/>
                </a:rPr>
                <a:t>Addressing class imbalance within data by utilizing SMOTE</a:t>
              </a:r>
              <a:endParaRPr lang="en-US" sz="3000" dirty="0">
                <a:solidFill>
                  <a:srgbClr val="000000"/>
                </a:solidFill>
                <a:latin typeface="+mn-lt"/>
                <a:cs typeface="Arial" panose="020B0604020202020204" pitchFamily="34" charset="0"/>
              </a:endParaRPr>
            </a:p>
            <a:p>
              <a:pPr algn="just">
                <a:spcBef>
                  <a:spcPts val="700"/>
                </a:spcBef>
              </a:pPr>
              <a:r>
                <a:rPr lang="en-US" sz="3200" dirty="0">
                  <a:solidFill>
                    <a:srgbClr val="000000"/>
                  </a:solidFill>
                  <a:latin typeface="+mn-lt"/>
                  <a:cs typeface="Arial" panose="020B0604020202020204" pitchFamily="34" charset="0"/>
                </a:rPr>
                <a:t>Continue to refine the models that were developed by </a:t>
              </a:r>
              <a:r>
                <a:rPr lang="en-US" sz="3200" dirty="0" err="1">
                  <a:solidFill>
                    <a:srgbClr val="000000"/>
                  </a:solidFill>
                  <a:latin typeface="+mn-lt"/>
                  <a:cs typeface="Arial" panose="020B0604020202020204" pitchFamily="34" charset="0"/>
                </a:rPr>
                <a:t>Optuna</a:t>
              </a:r>
              <a:r>
                <a:rPr lang="en-US" sz="3200" dirty="0">
                  <a:solidFill>
                    <a:srgbClr val="000000"/>
                  </a:solidFill>
                  <a:latin typeface="+mn-lt"/>
                  <a:cs typeface="Arial" panose="020B0604020202020204" pitchFamily="34" charset="0"/>
                </a:rPr>
                <a:t>/</a:t>
              </a:r>
              <a:r>
                <a:rPr lang="en-US" sz="3200" dirty="0" err="1">
                  <a:solidFill>
                    <a:srgbClr val="000000"/>
                  </a:solidFill>
                  <a:latin typeface="+mn-lt"/>
                  <a:cs typeface="Arial" panose="020B0604020202020204" pitchFamily="34" charset="0"/>
                </a:rPr>
                <a:t>Raytune</a:t>
              </a:r>
              <a:r>
                <a:rPr lang="en-US" sz="3200" dirty="0">
                  <a:solidFill>
                    <a:srgbClr val="000000"/>
                  </a:solidFill>
                  <a:latin typeface="+mn-lt"/>
                  <a:cs typeface="Arial" panose="020B0604020202020204" pitchFamily="34" charset="0"/>
                </a:rPr>
                <a:t> hyper parameter tuning</a:t>
              </a:r>
            </a:p>
            <a:p>
              <a:pPr algn="just">
                <a:spcBef>
                  <a:spcPts val="700"/>
                </a:spcBef>
              </a:pPr>
              <a:r>
                <a:rPr lang="en-US" sz="3200" dirty="0" err="1">
                  <a:solidFill>
                    <a:srgbClr val="000000"/>
                  </a:solidFill>
                  <a:latin typeface="+mn-lt"/>
                  <a:cs typeface="Arial" panose="020B0604020202020204" pitchFamily="34" charset="0"/>
                </a:rPr>
                <a:t>Mlflow</a:t>
              </a:r>
              <a:r>
                <a:rPr lang="en-US" sz="3200" dirty="0">
                  <a:solidFill>
                    <a:srgbClr val="000000"/>
                  </a:solidFill>
                  <a:latin typeface="+mn-lt"/>
                  <a:cs typeface="Arial" panose="020B0604020202020204" pitchFamily="34" charset="0"/>
                </a:rPr>
                <a:t> integration for experiment tracking</a:t>
              </a:r>
            </a:p>
            <a:p>
              <a:pPr algn="just">
                <a:spcBef>
                  <a:spcPts val="700"/>
                </a:spcBef>
              </a:pPr>
              <a:r>
                <a:rPr lang="en-US" sz="3200" dirty="0">
                  <a:solidFill>
                    <a:srgbClr val="000000"/>
                  </a:solidFill>
                  <a:latin typeface="+mn-lt"/>
                  <a:cs typeface="Arial" panose="020B0604020202020204" pitchFamily="34" charset="0"/>
                </a:rPr>
                <a:t>Basic Machine Learning with bagging and boosting algorithms</a:t>
              </a:r>
            </a:p>
            <a:p>
              <a:pPr algn="just">
                <a:spcBef>
                  <a:spcPts val="700"/>
                </a:spcBef>
              </a:pPr>
              <a:r>
                <a:rPr lang="en-US" sz="3200" dirty="0">
                  <a:solidFill>
                    <a:srgbClr val="000000"/>
                  </a:solidFill>
                  <a:latin typeface="+mn-lt"/>
                  <a:cs typeface="Arial" panose="020B0604020202020204" pitchFamily="34" charset="0"/>
                </a:rPr>
                <a:t>Real time model predictions</a:t>
              </a:r>
            </a:p>
            <a:p>
              <a:pPr algn="just">
                <a:spcBef>
                  <a:spcPts val="700"/>
                </a:spcBef>
              </a:pPr>
              <a:r>
                <a:rPr lang="en-US" sz="3200" dirty="0">
                  <a:solidFill>
                    <a:srgbClr val="000000"/>
                  </a:solidFill>
                  <a:latin typeface="+mn-lt"/>
                  <a:cs typeface="Arial" panose="020B0604020202020204" pitchFamily="34" charset="0"/>
                </a:rPr>
                <a:t>Data engineering with streaming rails for feature engineering</a:t>
              </a:r>
            </a:p>
            <a:p>
              <a:pPr algn="just"/>
              <a:endParaRPr lang="en-US" sz="3200" dirty="0">
                <a:solidFill>
                  <a:srgbClr val="000000"/>
                </a:solidFill>
                <a:latin typeface="+mn-lt"/>
                <a:cs typeface="Arial" panose="020B0604020202020204" pitchFamily="34" charset="0"/>
              </a:endParaRPr>
            </a:p>
            <a:p>
              <a:pPr algn="just"/>
              <a:endParaRPr lang="en-US" sz="3200" dirty="0">
                <a:solidFill>
                  <a:srgbClr val="000000"/>
                </a:solidFill>
                <a:latin typeface="+mn-lt"/>
                <a:cs typeface="Arial" panose="020B0604020202020204" pitchFamily="34" charset="0"/>
              </a:endParaRPr>
            </a:p>
          </p:txBody>
        </p:sp>
      </p:grpSp>
      <p:pic>
        <p:nvPicPr>
          <p:cNvPr id="1125" name="Picture 1124">
            <a:extLst>
              <a:ext uri="{FF2B5EF4-FFF2-40B4-BE49-F238E27FC236}">
                <a16:creationId xmlns:a16="http://schemas.microsoft.com/office/drawing/2014/main" id="{407F4CE1-CC54-7AD6-8DC9-914288A68CDE}"/>
              </a:ext>
            </a:extLst>
          </p:cNvPr>
          <p:cNvPicPr>
            <a:picLocks noChangeAspect="1"/>
          </p:cNvPicPr>
          <p:nvPr/>
        </p:nvPicPr>
        <p:blipFill>
          <a:blip r:embed="rId9"/>
          <a:stretch>
            <a:fillRect/>
          </a:stretch>
        </p:blipFill>
        <p:spPr>
          <a:xfrm>
            <a:off x="24344594" y="21405361"/>
            <a:ext cx="4524278" cy="4524278"/>
          </a:xfrm>
          <a:prstGeom prst="rect">
            <a:avLst/>
          </a:prstGeom>
        </p:spPr>
      </p:pic>
      <p:pic>
        <p:nvPicPr>
          <p:cNvPr id="1127" name="Picture 1126">
            <a:extLst>
              <a:ext uri="{FF2B5EF4-FFF2-40B4-BE49-F238E27FC236}">
                <a16:creationId xmlns:a16="http://schemas.microsoft.com/office/drawing/2014/main" id="{E8701982-23DA-C5C5-482B-82F8ED9EFF0F}"/>
              </a:ext>
            </a:extLst>
          </p:cNvPr>
          <p:cNvPicPr>
            <a:picLocks noChangeAspect="1"/>
          </p:cNvPicPr>
          <p:nvPr/>
        </p:nvPicPr>
        <p:blipFill>
          <a:blip r:embed="rId10"/>
          <a:stretch>
            <a:fillRect/>
          </a:stretch>
        </p:blipFill>
        <p:spPr>
          <a:xfrm>
            <a:off x="24511123" y="26051036"/>
            <a:ext cx="4191221" cy="4201570"/>
          </a:xfrm>
          <a:prstGeom prst="rect">
            <a:avLst/>
          </a:prstGeom>
        </p:spPr>
      </p:pic>
      <p:sp>
        <p:nvSpPr>
          <p:cNvPr id="1128" name="TextBox 1127">
            <a:extLst>
              <a:ext uri="{FF2B5EF4-FFF2-40B4-BE49-F238E27FC236}">
                <a16:creationId xmlns:a16="http://schemas.microsoft.com/office/drawing/2014/main" id="{DD4A8B10-F494-BC2C-FC27-7269FFC8D708}"/>
              </a:ext>
            </a:extLst>
          </p:cNvPr>
          <p:cNvSpPr txBox="1"/>
          <p:nvPr/>
        </p:nvSpPr>
        <p:spPr>
          <a:xfrm>
            <a:off x="27076332" y="20318974"/>
            <a:ext cx="3788538" cy="646331"/>
          </a:xfrm>
          <a:prstGeom prst="rect">
            <a:avLst/>
          </a:prstGeom>
          <a:noFill/>
        </p:spPr>
        <p:txBody>
          <a:bodyPr wrap="none" rtlCol="0">
            <a:spAutoFit/>
          </a:bodyPr>
          <a:lstStyle/>
          <a:p>
            <a:r>
              <a:rPr lang="en-US" sz="3600" b="1" u="sng" dirty="0"/>
              <a:t>CNN LSTM Model</a:t>
            </a:r>
          </a:p>
        </p:txBody>
      </p:sp>
      <p:sp>
        <p:nvSpPr>
          <p:cNvPr id="1129" name="TextBox 1128">
            <a:extLst>
              <a:ext uri="{FF2B5EF4-FFF2-40B4-BE49-F238E27FC236}">
                <a16:creationId xmlns:a16="http://schemas.microsoft.com/office/drawing/2014/main" id="{F66B9808-3D1B-B708-2F26-D21018BC138F}"/>
              </a:ext>
            </a:extLst>
          </p:cNvPr>
          <p:cNvSpPr txBox="1"/>
          <p:nvPr/>
        </p:nvSpPr>
        <p:spPr>
          <a:xfrm>
            <a:off x="20176387" y="5357902"/>
            <a:ext cx="4306179" cy="553998"/>
          </a:xfrm>
          <a:prstGeom prst="rect">
            <a:avLst/>
          </a:prstGeom>
          <a:noFill/>
        </p:spPr>
        <p:txBody>
          <a:bodyPr wrap="none" rtlCol="0">
            <a:spAutoFit/>
          </a:bodyPr>
          <a:lstStyle/>
          <a:p>
            <a:pPr algn="ctr"/>
            <a:r>
              <a:rPr lang="en-US" sz="3000" b="1" dirty="0">
                <a:solidFill>
                  <a:schemeClr val="accent1">
                    <a:lumMod val="50000"/>
                  </a:schemeClr>
                </a:solidFill>
                <a:cs typeface="Arial" panose="020B0604020202020204" pitchFamily="34" charset="0"/>
              </a:rPr>
              <a:t>Tracing of Normal Pulse</a:t>
            </a:r>
          </a:p>
        </p:txBody>
      </p:sp>
      <p:sp>
        <p:nvSpPr>
          <p:cNvPr id="1130" name="TextBox 1129">
            <a:extLst>
              <a:ext uri="{FF2B5EF4-FFF2-40B4-BE49-F238E27FC236}">
                <a16:creationId xmlns:a16="http://schemas.microsoft.com/office/drawing/2014/main" id="{5F3019E6-6647-2411-7614-08079A92C679}"/>
              </a:ext>
            </a:extLst>
          </p:cNvPr>
          <p:cNvSpPr txBox="1"/>
          <p:nvPr/>
        </p:nvSpPr>
        <p:spPr>
          <a:xfrm>
            <a:off x="27089585" y="5357902"/>
            <a:ext cx="5292474" cy="553998"/>
          </a:xfrm>
          <a:prstGeom prst="rect">
            <a:avLst/>
          </a:prstGeom>
          <a:noFill/>
        </p:spPr>
        <p:txBody>
          <a:bodyPr wrap="none" rtlCol="0">
            <a:spAutoFit/>
          </a:bodyPr>
          <a:lstStyle/>
          <a:p>
            <a:pPr algn="ctr"/>
            <a:r>
              <a:rPr lang="en-US" sz="3000" b="1" dirty="0">
                <a:solidFill>
                  <a:schemeClr val="accent1">
                    <a:lumMod val="50000"/>
                  </a:schemeClr>
                </a:solidFill>
                <a:cs typeface="Arial" panose="020B0604020202020204" pitchFamily="34" charset="0"/>
              </a:rPr>
              <a:t>Tracing of Before Errant Pulse</a:t>
            </a:r>
          </a:p>
        </p:txBody>
      </p:sp>
      <p:sp>
        <p:nvSpPr>
          <p:cNvPr id="1131" name="TextBox 1130">
            <a:extLst>
              <a:ext uri="{FF2B5EF4-FFF2-40B4-BE49-F238E27FC236}">
                <a16:creationId xmlns:a16="http://schemas.microsoft.com/office/drawing/2014/main" id="{3F020AA7-1A1A-6CBD-AE54-C14AC16177F3}"/>
              </a:ext>
            </a:extLst>
          </p:cNvPr>
          <p:cNvSpPr txBox="1"/>
          <p:nvPr/>
        </p:nvSpPr>
        <p:spPr>
          <a:xfrm>
            <a:off x="25266050" y="20866095"/>
            <a:ext cx="2858347" cy="523220"/>
          </a:xfrm>
          <a:prstGeom prst="rect">
            <a:avLst/>
          </a:prstGeom>
          <a:noFill/>
        </p:spPr>
        <p:txBody>
          <a:bodyPr wrap="none" rtlCol="0">
            <a:spAutoFit/>
          </a:bodyPr>
          <a:lstStyle/>
          <a:p>
            <a:pPr algn="ctr"/>
            <a:r>
              <a:rPr lang="en-US" sz="2800" b="1" dirty="0">
                <a:solidFill>
                  <a:schemeClr val="accent1">
                    <a:lumMod val="50000"/>
                  </a:schemeClr>
                </a:solidFill>
                <a:cs typeface="Arial" panose="020B0604020202020204" pitchFamily="34" charset="0"/>
              </a:rPr>
              <a:t>Training Results </a:t>
            </a:r>
          </a:p>
        </p:txBody>
      </p:sp>
      <p:sp>
        <p:nvSpPr>
          <p:cNvPr id="1132" name="TextBox 1131">
            <a:extLst>
              <a:ext uri="{FF2B5EF4-FFF2-40B4-BE49-F238E27FC236}">
                <a16:creationId xmlns:a16="http://schemas.microsoft.com/office/drawing/2014/main" id="{3BA33548-3A79-6E66-2D8D-A7F57DDCA42F}"/>
              </a:ext>
            </a:extLst>
          </p:cNvPr>
          <p:cNvSpPr txBox="1"/>
          <p:nvPr/>
        </p:nvSpPr>
        <p:spPr>
          <a:xfrm>
            <a:off x="30351142" y="20866095"/>
            <a:ext cx="2726901" cy="523220"/>
          </a:xfrm>
          <a:prstGeom prst="rect">
            <a:avLst/>
          </a:prstGeom>
          <a:noFill/>
        </p:spPr>
        <p:txBody>
          <a:bodyPr wrap="none" rtlCol="0">
            <a:spAutoFit/>
          </a:bodyPr>
          <a:lstStyle/>
          <a:p>
            <a:pPr algn="ctr"/>
            <a:r>
              <a:rPr lang="en-US" sz="2800" b="1" dirty="0">
                <a:solidFill>
                  <a:schemeClr val="accent1">
                    <a:lumMod val="50000"/>
                  </a:schemeClr>
                </a:solidFill>
                <a:cs typeface="Arial" panose="020B0604020202020204" pitchFamily="34" charset="0"/>
              </a:rPr>
              <a:t>Testing Results </a:t>
            </a:r>
          </a:p>
        </p:txBody>
      </p:sp>
      <p:pic>
        <p:nvPicPr>
          <p:cNvPr id="1134" name="Picture 1133">
            <a:extLst>
              <a:ext uri="{FF2B5EF4-FFF2-40B4-BE49-F238E27FC236}">
                <a16:creationId xmlns:a16="http://schemas.microsoft.com/office/drawing/2014/main" id="{1AFCAD46-5B17-5C85-3122-C1AC210AE197}"/>
              </a:ext>
            </a:extLst>
          </p:cNvPr>
          <p:cNvPicPr>
            <a:picLocks noChangeAspect="1"/>
          </p:cNvPicPr>
          <p:nvPr/>
        </p:nvPicPr>
        <p:blipFill>
          <a:blip r:embed="rId11"/>
          <a:stretch>
            <a:fillRect/>
          </a:stretch>
        </p:blipFill>
        <p:spPr>
          <a:xfrm>
            <a:off x="29309359" y="26082082"/>
            <a:ext cx="4191220" cy="4232616"/>
          </a:xfrm>
          <a:prstGeom prst="rect">
            <a:avLst/>
          </a:prstGeom>
        </p:spPr>
      </p:pic>
      <p:pic>
        <p:nvPicPr>
          <p:cNvPr id="1136" name="Picture 1135">
            <a:extLst>
              <a:ext uri="{FF2B5EF4-FFF2-40B4-BE49-F238E27FC236}">
                <a16:creationId xmlns:a16="http://schemas.microsoft.com/office/drawing/2014/main" id="{ADBDD7F0-49B9-2CCA-B8B4-9EDB0C76E664}"/>
              </a:ext>
            </a:extLst>
          </p:cNvPr>
          <p:cNvPicPr>
            <a:picLocks noChangeAspect="1"/>
          </p:cNvPicPr>
          <p:nvPr/>
        </p:nvPicPr>
        <p:blipFill>
          <a:blip r:embed="rId12"/>
          <a:stretch>
            <a:fillRect/>
          </a:stretch>
        </p:blipFill>
        <p:spPr>
          <a:xfrm>
            <a:off x="29144970" y="21389315"/>
            <a:ext cx="4519999" cy="4403558"/>
          </a:xfrm>
          <a:prstGeom prst="rect">
            <a:avLst/>
          </a:prstGeom>
        </p:spPr>
      </p:pic>
      <p:grpSp>
        <p:nvGrpSpPr>
          <p:cNvPr id="22" name="Group 21">
            <a:extLst>
              <a:ext uri="{FF2B5EF4-FFF2-40B4-BE49-F238E27FC236}">
                <a16:creationId xmlns:a16="http://schemas.microsoft.com/office/drawing/2014/main" id="{F07E9A6E-94DC-2C6E-2F86-A0F7068FFA9E}"/>
              </a:ext>
            </a:extLst>
          </p:cNvPr>
          <p:cNvGrpSpPr/>
          <p:nvPr/>
        </p:nvGrpSpPr>
        <p:grpSpPr>
          <a:xfrm>
            <a:off x="30636267" y="815778"/>
            <a:ext cx="12740784" cy="2001284"/>
            <a:chOff x="31150416" y="924648"/>
            <a:chExt cx="12740784" cy="2001284"/>
          </a:xfrm>
        </p:grpSpPr>
        <p:sp>
          <p:nvSpPr>
            <p:cNvPr id="20" name="TextBox 19">
              <a:extLst>
                <a:ext uri="{FF2B5EF4-FFF2-40B4-BE49-F238E27FC236}">
                  <a16:creationId xmlns:a16="http://schemas.microsoft.com/office/drawing/2014/main" id="{41F3D1EB-3B2E-2F7F-9DC7-14BAB2B77FD5}"/>
                </a:ext>
              </a:extLst>
            </p:cNvPr>
            <p:cNvSpPr txBox="1"/>
            <p:nvPr/>
          </p:nvSpPr>
          <p:spPr>
            <a:xfrm>
              <a:off x="35940486" y="1157972"/>
              <a:ext cx="4731063" cy="1754326"/>
            </a:xfrm>
            <a:prstGeom prst="rect">
              <a:avLst/>
            </a:prstGeom>
            <a:noFill/>
          </p:spPr>
          <p:txBody>
            <a:bodyPr wrap="square" rtlCol="0">
              <a:spAutoFit/>
            </a:bodyPr>
            <a:lstStyle/>
            <a:p>
              <a:r>
                <a:rPr lang="en-US" sz="5400" b="1" i="1" dirty="0">
                  <a:solidFill>
                    <a:srgbClr val="003768"/>
                  </a:solidFill>
                  <a:latin typeface="Aptos Serif" panose="020B0502040204020203" pitchFamily="18" charset="0"/>
                  <a:cs typeface="Aptos Serif" panose="020B0502040204020203" pitchFamily="18" charset="0"/>
                </a:rPr>
                <a:t>School </a:t>
              </a:r>
              <a:r>
                <a:rPr lang="en-US" sz="5400" i="1" dirty="0">
                  <a:solidFill>
                    <a:srgbClr val="003768"/>
                  </a:solidFill>
                  <a:latin typeface="Aptos Serif" panose="020B0502040204020203" pitchFamily="18" charset="0"/>
                  <a:cs typeface="Aptos Serif" panose="020B0502040204020203" pitchFamily="18" charset="0"/>
                </a:rPr>
                <a:t>of</a:t>
              </a:r>
              <a:r>
                <a:rPr lang="en-US" sz="5400" b="1" i="1" dirty="0">
                  <a:solidFill>
                    <a:srgbClr val="003768"/>
                  </a:solidFill>
                  <a:latin typeface="Aptos Serif" panose="020B0502040204020203" pitchFamily="18" charset="0"/>
                  <a:cs typeface="Aptos Serif" panose="020B0502040204020203" pitchFamily="18" charset="0"/>
                </a:rPr>
                <a:t> </a:t>
              </a:r>
            </a:p>
            <a:p>
              <a:r>
                <a:rPr lang="en-US" sz="5400" b="1" i="1" dirty="0">
                  <a:solidFill>
                    <a:srgbClr val="003768"/>
                  </a:solidFill>
                  <a:latin typeface="Aptos Serif" panose="020B0502040204020203" pitchFamily="18" charset="0"/>
                  <a:cs typeface="Aptos Serif" panose="020B0502040204020203" pitchFamily="18" charset="0"/>
                </a:rPr>
                <a:t>Data Science</a:t>
              </a:r>
            </a:p>
          </p:txBody>
        </p:sp>
        <p:grpSp>
          <p:nvGrpSpPr>
            <p:cNvPr id="13" name="Group 12">
              <a:extLst>
                <a:ext uri="{FF2B5EF4-FFF2-40B4-BE49-F238E27FC236}">
                  <a16:creationId xmlns:a16="http://schemas.microsoft.com/office/drawing/2014/main" id="{177A5665-7412-814F-7648-1B60FE7A1A68}"/>
                </a:ext>
              </a:extLst>
            </p:cNvPr>
            <p:cNvGrpSpPr/>
            <p:nvPr/>
          </p:nvGrpSpPr>
          <p:grpSpPr>
            <a:xfrm>
              <a:off x="31150416" y="924648"/>
              <a:ext cx="12740784" cy="2001284"/>
              <a:chOff x="29379540" y="650709"/>
              <a:chExt cx="15186188" cy="2491734"/>
            </a:xfrm>
          </p:grpSpPr>
          <p:pic>
            <p:nvPicPr>
              <p:cNvPr id="1034" name="Picture 10">
                <a:extLst>
                  <a:ext uri="{FF2B5EF4-FFF2-40B4-BE49-F238E27FC236}">
                    <a16:creationId xmlns:a16="http://schemas.microsoft.com/office/drawing/2014/main" id="{42D45689-4578-374A-7B84-DD2E426668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379540" y="650709"/>
                <a:ext cx="5332362" cy="22366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1FBB2B1-D24E-CD8A-1F21-14049FBBFA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08823" y="820936"/>
                <a:ext cx="3856905" cy="210588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C1BCDDED-2EC4-ED8A-A76D-BC5CE6378528}"/>
                  </a:ext>
                </a:extLst>
              </p:cNvPr>
              <p:cNvCxnSpPr>
                <a:cxnSpLocks/>
              </p:cNvCxnSpPr>
              <p:nvPr/>
            </p:nvCxnSpPr>
            <p:spPr>
              <a:xfrm flipH="1" flipV="1">
                <a:off x="40562094" y="827882"/>
                <a:ext cx="2" cy="2314561"/>
              </a:xfrm>
              <a:prstGeom prst="line">
                <a:avLst/>
              </a:prstGeom>
              <a:ln w="38100">
                <a:solidFill>
                  <a:srgbClr val="003057"/>
                </a:solidFill>
              </a:ln>
            </p:spPr>
            <p:style>
              <a:lnRef idx="2">
                <a:schemeClr val="accent1"/>
              </a:lnRef>
              <a:fillRef idx="0">
                <a:schemeClr val="accent1"/>
              </a:fillRef>
              <a:effectRef idx="1">
                <a:schemeClr val="accent1"/>
              </a:effectRef>
              <a:fontRef idx="minor">
                <a:schemeClr val="tx1"/>
              </a:fontRef>
            </p:style>
          </p:cxnSp>
        </p:grpSp>
        <p:cxnSp>
          <p:nvCxnSpPr>
            <p:cNvPr id="21" name="Straight Connector 20">
              <a:extLst>
                <a:ext uri="{FF2B5EF4-FFF2-40B4-BE49-F238E27FC236}">
                  <a16:creationId xmlns:a16="http://schemas.microsoft.com/office/drawing/2014/main" id="{62D05219-E5A1-6924-2FBA-67C15DC0A8F4}"/>
                </a:ext>
              </a:extLst>
            </p:cNvPr>
            <p:cNvCxnSpPr>
              <a:cxnSpLocks/>
            </p:cNvCxnSpPr>
            <p:nvPr/>
          </p:nvCxnSpPr>
          <p:spPr>
            <a:xfrm flipH="1" flipV="1">
              <a:off x="35741297" y="990748"/>
              <a:ext cx="2" cy="1858984"/>
            </a:xfrm>
            <a:prstGeom prst="line">
              <a:avLst/>
            </a:prstGeom>
            <a:ln w="38100">
              <a:solidFill>
                <a:srgbClr val="003057"/>
              </a:solidFill>
            </a:ln>
          </p:spPr>
          <p:style>
            <a:lnRef idx="2">
              <a:schemeClr val="accent1"/>
            </a:lnRef>
            <a:fillRef idx="0">
              <a:schemeClr val="accent1"/>
            </a:fillRef>
            <a:effectRef idx="1">
              <a:schemeClr val="accent1"/>
            </a:effectRef>
            <a:fontRef idx="minor">
              <a:schemeClr val="tx1"/>
            </a:fontRef>
          </p:style>
        </p:cxnSp>
      </p:grpSp>
      <p:sp>
        <p:nvSpPr>
          <p:cNvPr id="29" name="Content Placeholder 1">
            <a:extLst>
              <a:ext uri="{FF2B5EF4-FFF2-40B4-BE49-F238E27FC236}">
                <a16:creationId xmlns:a16="http://schemas.microsoft.com/office/drawing/2014/main" id="{3AA1DBE1-8EB4-EDA7-9ED8-FF1DF8C6538B}"/>
              </a:ext>
            </a:extLst>
          </p:cNvPr>
          <p:cNvSpPr txBox="1">
            <a:spLocks/>
          </p:cNvSpPr>
          <p:nvPr/>
        </p:nvSpPr>
        <p:spPr>
          <a:xfrm>
            <a:off x="24593012" y="13312524"/>
            <a:ext cx="8907567" cy="1134996"/>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chemeClr val="accent1"/>
              </a:buClr>
              <a:buFont typeface="Wingdings" charset="2"/>
              <a:buChar char="§"/>
              <a:defRPr sz="2000" kern="1200">
                <a:solidFill>
                  <a:schemeClr val="bg1">
                    <a:lumMod val="50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800" kern="1200">
                <a:solidFill>
                  <a:schemeClr val="bg1">
                    <a:lumMod val="50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600" kern="1200">
                <a:solidFill>
                  <a:schemeClr val="bg1">
                    <a:lumMod val="50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400" kern="1200">
                <a:solidFill>
                  <a:schemeClr val="bg1">
                    <a:lumMod val="50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000" dirty="0">
                <a:solidFill>
                  <a:srgbClr val="000000"/>
                </a:solidFill>
                <a:latin typeface="+mn-lt"/>
                <a:cs typeface="Arial" panose="020B0604020202020204" pitchFamily="34" charset="0"/>
              </a:rPr>
              <a:t>1,000 files, resulting in over 13,000 samples, from the SNS were proceeded by models </a:t>
            </a:r>
          </a:p>
        </p:txBody>
      </p:sp>
      <p:sp>
        <p:nvSpPr>
          <p:cNvPr id="14" name="AutoShape 2">
            <a:extLst>
              <a:ext uri="{FF2B5EF4-FFF2-40B4-BE49-F238E27FC236}">
                <a16:creationId xmlns:a16="http://schemas.microsoft.com/office/drawing/2014/main" id="{0863E7D5-3A94-A114-D20D-87F12889E719}"/>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a:extLst>
              <a:ext uri="{FF2B5EF4-FFF2-40B4-BE49-F238E27FC236}">
                <a16:creationId xmlns:a16="http://schemas.microsoft.com/office/drawing/2014/main" id="{4BC3617D-EB8D-04B5-5D5B-DE01522E1427}"/>
              </a:ext>
            </a:extLst>
          </p:cNvPr>
          <p:cNvPicPr>
            <a:picLocks noChangeAspect="1"/>
          </p:cNvPicPr>
          <p:nvPr/>
        </p:nvPicPr>
        <p:blipFill>
          <a:blip r:embed="rId15"/>
          <a:stretch>
            <a:fillRect/>
          </a:stretch>
        </p:blipFill>
        <p:spPr>
          <a:xfrm>
            <a:off x="25165667" y="15031733"/>
            <a:ext cx="7958605" cy="5165844"/>
          </a:xfrm>
          <a:prstGeom prst="rect">
            <a:avLst/>
          </a:prstGeom>
        </p:spPr>
      </p:pic>
      <p:grpSp>
        <p:nvGrpSpPr>
          <p:cNvPr id="1112" name="Group 1111">
            <a:extLst>
              <a:ext uri="{FF2B5EF4-FFF2-40B4-BE49-F238E27FC236}">
                <a16:creationId xmlns:a16="http://schemas.microsoft.com/office/drawing/2014/main" id="{CCDE8AC5-158E-C9EC-97B8-A42A1AABF98C}"/>
              </a:ext>
            </a:extLst>
          </p:cNvPr>
          <p:cNvGrpSpPr/>
          <p:nvPr/>
        </p:nvGrpSpPr>
        <p:grpSpPr>
          <a:xfrm>
            <a:off x="14465862" y="12307824"/>
            <a:ext cx="9601200" cy="18747085"/>
            <a:chOff x="14465862" y="12307824"/>
            <a:chExt cx="9601200" cy="18747085"/>
          </a:xfrm>
        </p:grpSpPr>
        <p:grpSp>
          <p:nvGrpSpPr>
            <p:cNvPr id="1106" name="Group 1105">
              <a:extLst>
                <a:ext uri="{FF2B5EF4-FFF2-40B4-BE49-F238E27FC236}">
                  <a16:creationId xmlns:a16="http://schemas.microsoft.com/office/drawing/2014/main" id="{F01ED197-249B-3949-9E7A-4AD1BF2A060D}"/>
                </a:ext>
              </a:extLst>
            </p:cNvPr>
            <p:cNvGrpSpPr/>
            <p:nvPr/>
          </p:nvGrpSpPr>
          <p:grpSpPr>
            <a:xfrm>
              <a:off x="14592309" y="12307824"/>
              <a:ext cx="9296387" cy="18747085"/>
              <a:chOff x="14520652" y="12320857"/>
              <a:chExt cx="9142826" cy="18747085"/>
            </a:xfrm>
          </p:grpSpPr>
          <p:grpSp>
            <p:nvGrpSpPr>
              <p:cNvPr id="1063" name="Group 1062">
                <a:extLst>
                  <a:ext uri="{FF2B5EF4-FFF2-40B4-BE49-F238E27FC236}">
                    <a16:creationId xmlns:a16="http://schemas.microsoft.com/office/drawing/2014/main" id="{139DF8B8-557F-8A05-5B82-C754CD6C6199}"/>
                  </a:ext>
                </a:extLst>
              </p:cNvPr>
              <p:cNvGrpSpPr/>
              <p:nvPr/>
            </p:nvGrpSpPr>
            <p:grpSpPr>
              <a:xfrm>
                <a:off x="14520652" y="12320857"/>
                <a:ext cx="9142826" cy="18747085"/>
                <a:chOff x="22225301" y="12587348"/>
                <a:chExt cx="11435409" cy="18283422"/>
              </a:xfrm>
            </p:grpSpPr>
            <p:sp>
              <p:nvSpPr>
                <p:cNvPr id="61" name="Rectangle: Rounded Corners 60">
                  <a:extLst>
                    <a:ext uri="{FF2B5EF4-FFF2-40B4-BE49-F238E27FC236}">
                      <a16:creationId xmlns:a16="http://schemas.microsoft.com/office/drawing/2014/main" id="{F3206482-7379-00CF-DC56-2761EEAA9EF3}"/>
                    </a:ext>
                  </a:extLst>
                </p:cNvPr>
                <p:cNvSpPr/>
                <p:nvPr/>
              </p:nvSpPr>
              <p:spPr>
                <a:xfrm>
                  <a:off x="22225301" y="12932660"/>
                  <a:ext cx="11435409" cy="17938110"/>
                </a:xfrm>
                <a:prstGeom prst="roundRect">
                  <a:avLst>
                    <a:gd name="adj" fmla="val 8131"/>
                  </a:avLst>
                </a:prstGeom>
                <a:solidFill>
                  <a:schemeClr val="bg1"/>
                </a:solidFill>
                <a:ln w="107950">
                  <a:solidFill>
                    <a:srgbClr val="003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1" name="Group 1030">
                  <a:extLst>
                    <a:ext uri="{FF2B5EF4-FFF2-40B4-BE49-F238E27FC236}">
                      <a16:creationId xmlns:a16="http://schemas.microsoft.com/office/drawing/2014/main" id="{4998F2A2-72AF-11A6-75DF-CFD5F119B141}"/>
                    </a:ext>
                  </a:extLst>
                </p:cNvPr>
                <p:cNvGrpSpPr/>
                <p:nvPr/>
              </p:nvGrpSpPr>
              <p:grpSpPr>
                <a:xfrm>
                  <a:off x="24029799" y="12587348"/>
                  <a:ext cx="7651691" cy="1007717"/>
                  <a:chOff x="2015692" y="5361083"/>
                  <a:chExt cx="10886226" cy="2967114"/>
                </a:xfrm>
              </p:grpSpPr>
              <p:sp>
                <p:nvSpPr>
                  <p:cNvPr id="1032" name="Rectangle: Rounded Corners 1031">
                    <a:extLst>
                      <a:ext uri="{FF2B5EF4-FFF2-40B4-BE49-F238E27FC236}">
                        <a16:creationId xmlns:a16="http://schemas.microsoft.com/office/drawing/2014/main" id="{8BA7E43F-A231-BFBC-AC0B-8D8FA6951952}"/>
                      </a:ext>
                    </a:extLst>
                  </p:cNvPr>
                  <p:cNvSpPr/>
                  <p:nvPr/>
                </p:nvSpPr>
                <p:spPr>
                  <a:xfrm>
                    <a:off x="2015692" y="5361083"/>
                    <a:ext cx="10886226" cy="2967114"/>
                  </a:xfrm>
                  <a:prstGeom prst="roundRect">
                    <a:avLst/>
                  </a:prstGeom>
                  <a:gradFill flip="none" rotWithShape="1">
                    <a:gsLst>
                      <a:gs pos="0">
                        <a:srgbClr val="98C5EA">
                          <a:lumMod val="96000"/>
                        </a:srgbClr>
                      </a:gs>
                      <a:gs pos="65000">
                        <a:srgbClr val="003057"/>
                      </a:gs>
                      <a:gs pos="33000">
                        <a:srgbClr val="003057"/>
                      </a:gs>
                      <a:gs pos="100000">
                        <a:srgbClr val="98C5EA"/>
                      </a:gs>
                    </a:gsLst>
                    <a:lin ang="0" scaled="1"/>
                    <a:tileRect/>
                  </a:gradFill>
                  <a:ln w="76200">
                    <a:solidFill>
                      <a:srgbClr val="0030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33" name="TextBox 1032">
                    <a:extLst>
                      <a:ext uri="{FF2B5EF4-FFF2-40B4-BE49-F238E27FC236}">
                        <a16:creationId xmlns:a16="http://schemas.microsoft.com/office/drawing/2014/main" id="{495C89D3-BA4E-AA6D-1919-2E0E7C14F01B}"/>
                      </a:ext>
                    </a:extLst>
                  </p:cNvPr>
                  <p:cNvSpPr txBox="1"/>
                  <p:nvPr/>
                </p:nvSpPr>
                <p:spPr>
                  <a:xfrm>
                    <a:off x="2497019" y="5602315"/>
                    <a:ext cx="10086920" cy="2386267"/>
                  </a:xfrm>
                  <a:prstGeom prst="rect">
                    <a:avLst/>
                  </a:prstGeom>
                  <a:noFill/>
                </p:spPr>
                <p:txBody>
                  <a:bodyPr wrap="square" rtlCol="0">
                    <a:spAutoFit/>
                  </a:bodyPr>
                  <a:lstStyle/>
                  <a:p>
                    <a:pPr algn="ctr"/>
                    <a:r>
                      <a:rPr lang="en-US" sz="4800" b="1" dirty="0">
                        <a:solidFill>
                          <a:schemeClr val="bg1"/>
                        </a:solidFill>
                      </a:rPr>
                      <a:t>CNN LSTM Model</a:t>
                    </a:r>
                    <a:r>
                      <a:rPr lang="en-US" sz="4800" b="1" baseline="30000" dirty="0">
                        <a:solidFill>
                          <a:schemeClr val="bg1"/>
                        </a:solidFill>
                      </a:rPr>
                      <a:t>3</a:t>
                    </a:r>
                  </a:p>
                </p:txBody>
              </p:sp>
            </p:grpSp>
          </p:grpSp>
          <p:grpSp>
            <p:nvGrpSpPr>
              <p:cNvPr id="1232" name="Group 1231">
                <a:extLst>
                  <a:ext uri="{FF2B5EF4-FFF2-40B4-BE49-F238E27FC236}">
                    <a16:creationId xmlns:a16="http://schemas.microsoft.com/office/drawing/2014/main" id="{03167FFF-D2E2-A3A2-B805-0384CAE5C1B5}"/>
                  </a:ext>
                </a:extLst>
              </p:cNvPr>
              <p:cNvGrpSpPr/>
              <p:nvPr/>
            </p:nvGrpSpPr>
            <p:grpSpPr>
              <a:xfrm>
                <a:off x="14829758" y="13959920"/>
                <a:ext cx="8156315" cy="16702240"/>
                <a:chOff x="24811876" y="13762750"/>
                <a:chExt cx="8156315" cy="16702240"/>
              </a:xfrm>
            </p:grpSpPr>
            <p:grpSp>
              <p:nvGrpSpPr>
                <p:cNvPr id="1229" name="Group 1228">
                  <a:extLst>
                    <a:ext uri="{FF2B5EF4-FFF2-40B4-BE49-F238E27FC236}">
                      <a16:creationId xmlns:a16="http://schemas.microsoft.com/office/drawing/2014/main" id="{4F67C7D1-204F-752D-BED2-20F985AA443A}"/>
                    </a:ext>
                  </a:extLst>
                </p:cNvPr>
                <p:cNvGrpSpPr/>
                <p:nvPr/>
              </p:nvGrpSpPr>
              <p:grpSpPr>
                <a:xfrm>
                  <a:off x="24811876" y="13762750"/>
                  <a:ext cx="8156315" cy="16702240"/>
                  <a:chOff x="24811876" y="13762750"/>
                  <a:chExt cx="8156315" cy="16702240"/>
                </a:xfrm>
              </p:grpSpPr>
              <p:grpSp>
                <p:nvGrpSpPr>
                  <p:cNvPr id="1164" name="Group 1163">
                    <a:extLst>
                      <a:ext uri="{FF2B5EF4-FFF2-40B4-BE49-F238E27FC236}">
                        <a16:creationId xmlns:a16="http://schemas.microsoft.com/office/drawing/2014/main" id="{FB9EE584-768B-86B5-9823-EE892B8C23FD}"/>
                      </a:ext>
                    </a:extLst>
                  </p:cNvPr>
                  <p:cNvGrpSpPr/>
                  <p:nvPr/>
                </p:nvGrpSpPr>
                <p:grpSpPr>
                  <a:xfrm>
                    <a:off x="24811876" y="13762750"/>
                    <a:ext cx="8156315" cy="16702240"/>
                    <a:chOff x="14753476" y="13995543"/>
                    <a:chExt cx="8156315" cy="16702240"/>
                  </a:xfrm>
                  <a:solidFill>
                    <a:schemeClr val="bg1"/>
                  </a:solidFill>
                </p:grpSpPr>
                <p:sp>
                  <p:nvSpPr>
                    <p:cNvPr id="1165" name="Rectangle 1164">
                      <a:extLst>
                        <a:ext uri="{FF2B5EF4-FFF2-40B4-BE49-F238E27FC236}">
                          <a16:creationId xmlns:a16="http://schemas.microsoft.com/office/drawing/2014/main" id="{1F1994C0-0A32-87FC-0E8C-F108E4C81C05}"/>
                        </a:ext>
                      </a:extLst>
                    </p:cNvPr>
                    <p:cNvSpPr/>
                    <p:nvPr/>
                  </p:nvSpPr>
                  <p:spPr>
                    <a:xfrm>
                      <a:off x="15900510" y="28752270"/>
                      <a:ext cx="7009281" cy="1861688"/>
                    </a:xfrm>
                    <a:prstGeom prst="rect">
                      <a:avLst/>
                    </a:prstGeom>
                    <a:grp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6" name="Rectangle 1165">
                      <a:extLst>
                        <a:ext uri="{FF2B5EF4-FFF2-40B4-BE49-F238E27FC236}">
                          <a16:creationId xmlns:a16="http://schemas.microsoft.com/office/drawing/2014/main" id="{98E1C0AE-18D3-ED11-C292-9CBBA9C0B958}"/>
                        </a:ext>
                      </a:extLst>
                    </p:cNvPr>
                    <p:cNvSpPr/>
                    <p:nvPr/>
                  </p:nvSpPr>
                  <p:spPr>
                    <a:xfrm>
                      <a:off x="15900510" y="25980454"/>
                      <a:ext cx="7009281" cy="2499785"/>
                    </a:xfrm>
                    <a:prstGeom prst="rect">
                      <a:avLst/>
                    </a:prstGeom>
                    <a:grp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a:extLst>
                        <a:ext uri="{FF2B5EF4-FFF2-40B4-BE49-F238E27FC236}">
                          <a16:creationId xmlns:a16="http://schemas.microsoft.com/office/drawing/2014/main" id="{5292B976-CD47-287C-CF7F-1BC9DC678F56}"/>
                        </a:ext>
                      </a:extLst>
                    </p:cNvPr>
                    <p:cNvSpPr/>
                    <p:nvPr/>
                  </p:nvSpPr>
                  <p:spPr>
                    <a:xfrm>
                      <a:off x="15900510" y="22102928"/>
                      <a:ext cx="7009281" cy="3157415"/>
                    </a:xfrm>
                    <a:prstGeom prst="rect">
                      <a:avLst/>
                    </a:prstGeom>
                    <a:grp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a:extLst>
                        <a:ext uri="{FF2B5EF4-FFF2-40B4-BE49-F238E27FC236}">
                          <a16:creationId xmlns:a16="http://schemas.microsoft.com/office/drawing/2014/main" id="{86C483D6-D892-4AF8-24F1-DC7C9C9A6743}"/>
                        </a:ext>
                      </a:extLst>
                    </p:cNvPr>
                    <p:cNvSpPr/>
                    <p:nvPr/>
                  </p:nvSpPr>
                  <p:spPr>
                    <a:xfrm>
                      <a:off x="15900510" y="18419052"/>
                      <a:ext cx="7009281" cy="3557370"/>
                    </a:xfrm>
                    <a:prstGeom prst="rect">
                      <a:avLst/>
                    </a:prstGeom>
                    <a:grp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a:extLst>
                        <a:ext uri="{FF2B5EF4-FFF2-40B4-BE49-F238E27FC236}">
                          <a16:creationId xmlns:a16="http://schemas.microsoft.com/office/drawing/2014/main" id="{04228305-4946-369F-C01A-5B1A2C762183}"/>
                        </a:ext>
                      </a:extLst>
                    </p:cNvPr>
                    <p:cNvSpPr/>
                    <p:nvPr/>
                  </p:nvSpPr>
                  <p:spPr>
                    <a:xfrm>
                      <a:off x="15900510" y="13995543"/>
                      <a:ext cx="7009281" cy="4311530"/>
                    </a:xfrm>
                    <a:prstGeom prst="rect">
                      <a:avLst/>
                    </a:prstGeom>
                    <a:grpFill/>
                    <a:ln w="57150">
                      <a:gradFill flip="none" rotWithShape="1">
                        <a:gsLst>
                          <a:gs pos="0">
                            <a:srgbClr val="FF0000"/>
                          </a:gs>
                          <a:gs pos="100000">
                            <a:srgbClr val="003057"/>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Flowchart: Magnetic Disk 1218">
                      <a:extLst>
                        <a:ext uri="{FF2B5EF4-FFF2-40B4-BE49-F238E27FC236}">
                          <a16:creationId xmlns:a16="http://schemas.microsoft.com/office/drawing/2014/main" id="{FB91F454-DC47-4036-F5E6-7736744A7C84}"/>
                        </a:ext>
                      </a:extLst>
                    </p:cNvPr>
                    <p:cNvSpPr/>
                    <p:nvPr/>
                  </p:nvSpPr>
                  <p:spPr>
                    <a:xfrm>
                      <a:off x="17440074" y="14237054"/>
                      <a:ext cx="1532022" cy="1061884"/>
                    </a:xfrm>
                    <a:prstGeom prst="flowChartMagneticDisk">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7" name="Flowchart: Magnetic Disk 1216">
                      <a:extLst>
                        <a:ext uri="{FF2B5EF4-FFF2-40B4-BE49-F238E27FC236}">
                          <a16:creationId xmlns:a16="http://schemas.microsoft.com/office/drawing/2014/main" id="{FD89C8C1-96CC-2269-DD2C-FC605A1D8BF9}"/>
                        </a:ext>
                      </a:extLst>
                    </p:cNvPr>
                    <p:cNvSpPr/>
                    <p:nvPr/>
                  </p:nvSpPr>
                  <p:spPr>
                    <a:xfrm>
                      <a:off x="20365219" y="14255574"/>
                      <a:ext cx="1532022" cy="1061884"/>
                    </a:xfrm>
                    <a:prstGeom prst="flowChartMagneticDisk">
                      <a:avLst/>
                    </a:prstGeom>
                    <a:grpFill/>
                    <a:ln w="38100">
                      <a:gradFill flip="none" rotWithShape="1">
                        <a:gsLst>
                          <a:gs pos="0">
                            <a:srgbClr val="FF0000"/>
                          </a:gs>
                          <a:gs pos="9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2" name="Rectangle 1171">
                      <a:extLst>
                        <a:ext uri="{FF2B5EF4-FFF2-40B4-BE49-F238E27FC236}">
                          <a16:creationId xmlns:a16="http://schemas.microsoft.com/office/drawing/2014/main" id="{7FC6753E-4F6E-46D4-3DD7-806F79F1CAAD}"/>
                        </a:ext>
                      </a:extLst>
                    </p:cNvPr>
                    <p:cNvSpPr/>
                    <p:nvPr/>
                  </p:nvSpPr>
                  <p:spPr>
                    <a:xfrm>
                      <a:off x="18430656" y="15666525"/>
                      <a:ext cx="2359742" cy="914400"/>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Data Acquisition System</a:t>
                      </a:r>
                    </a:p>
                  </p:txBody>
                </p:sp>
                <p:cxnSp>
                  <p:nvCxnSpPr>
                    <p:cNvPr id="1173" name="Straight Arrow Connector 1172">
                      <a:extLst>
                        <a:ext uri="{FF2B5EF4-FFF2-40B4-BE49-F238E27FC236}">
                          <a16:creationId xmlns:a16="http://schemas.microsoft.com/office/drawing/2014/main" id="{E206609F-6492-784A-69E5-8070BA8F9339}"/>
                        </a:ext>
                      </a:extLst>
                    </p:cNvPr>
                    <p:cNvCxnSpPr>
                      <a:cxnSpLocks/>
                      <a:stCxn id="1172" idx="2"/>
                    </p:cNvCxnSpPr>
                    <p:nvPr/>
                  </p:nvCxnSpPr>
                  <p:spPr>
                    <a:xfrm>
                      <a:off x="19610527" y="16580925"/>
                      <a:ext cx="0" cy="531113"/>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sp>
                  <p:nvSpPr>
                    <p:cNvPr id="1174" name="Rectangle 1173">
                      <a:extLst>
                        <a:ext uri="{FF2B5EF4-FFF2-40B4-BE49-F238E27FC236}">
                          <a16:creationId xmlns:a16="http://schemas.microsoft.com/office/drawing/2014/main" id="{9A151DC7-B436-9B97-C1ED-1F3DA80D3B75}"/>
                        </a:ext>
                      </a:extLst>
                    </p:cNvPr>
                    <p:cNvSpPr/>
                    <p:nvPr/>
                  </p:nvSpPr>
                  <p:spPr>
                    <a:xfrm>
                      <a:off x="16133865" y="18709218"/>
                      <a:ext cx="2797093" cy="914400"/>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Waveform Feature Extraction</a:t>
                      </a:r>
                    </a:p>
                  </p:txBody>
                </p:sp>
                <p:sp>
                  <p:nvSpPr>
                    <p:cNvPr id="1175" name="Rectangle 1174">
                      <a:extLst>
                        <a:ext uri="{FF2B5EF4-FFF2-40B4-BE49-F238E27FC236}">
                          <a16:creationId xmlns:a16="http://schemas.microsoft.com/office/drawing/2014/main" id="{09B41B1B-2052-2E0D-A65C-2941DC00B964}"/>
                        </a:ext>
                      </a:extLst>
                    </p:cNvPr>
                    <p:cNvSpPr/>
                    <p:nvPr/>
                  </p:nvSpPr>
                  <p:spPr>
                    <a:xfrm>
                      <a:off x="19934648" y="18707435"/>
                      <a:ext cx="2797093" cy="914400"/>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Beam Setting Normalization</a:t>
                      </a:r>
                    </a:p>
                  </p:txBody>
                </p:sp>
                <p:sp>
                  <p:nvSpPr>
                    <p:cNvPr id="1176" name="Rectangle 1175">
                      <a:extLst>
                        <a:ext uri="{FF2B5EF4-FFF2-40B4-BE49-F238E27FC236}">
                          <a16:creationId xmlns:a16="http://schemas.microsoft.com/office/drawing/2014/main" id="{AE9299CD-F1A3-DBDA-E599-33577CAF1C23}"/>
                        </a:ext>
                      </a:extLst>
                    </p:cNvPr>
                    <p:cNvSpPr/>
                    <p:nvPr/>
                  </p:nvSpPr>
                  <p:spPr>
                    <a:xfrm>
                      <a:off x="18199438" y="20036132"/>
                      <a:ext cx="2359742" cy="914400"/>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Feature Vector Construction</a:t>
                      </a:r>
                    </a:p>
                  </p:txBody>
                </p:sp>
                <p:sp>
                  <p:nvSpPr>
                    <p:cNvPr id="1177" name="Rectangle 1176">
                      <a:extLst>
                        <a:ext uri="{FF2B5EF4-FFF2-40B4-BE49-F238E27FC236}">
                          <a16:creationId xmlns:a16="http://schemas.microsoft.com/office/drawing/2014/main" id="{B8DF31A7-7E40-71CC-2667-B4F13EF66CFE}"/>
                        </a:ext>
                      </a:extLst>
                    </p:cNvPr>
                    <p:cNvSpPr/>
                    <p:nvPr/>
                  </p:nvSpPr>
                  <p:spPr>
                    <a:xfrm>
                      <a:off x="18241132" y="21217544"/>
                      <a:ext cx="2359742" cy="561270"/>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Input Buffer</a:t>
                      </a:r>
                    </a:p>
                  </p:txBody>
                </p:sp>
                <p:sp>
                  <p:nvSpPr>
                    <p:cNvPr id="1178" name="Rectangle 1177">
                      <a:extLst>
                        <a:ext uri="{FF2B5EF4-FFF2-40B4-BE49-F238E27FC236}">
                          <a16:creationId xmlns:a16="http://schemas.microsoft.com/office/drawing/2014/main" id="{A4717075-CA3E-F125-C3BE-BE06CBFC7678}"/>
                        </a:ext>
                      </a:extLst>
                    </p:cNvPr>
                    <p:cNvSpPr/>
                    <p:nvPr/>
                  </p:nvSpPr>
                  <p:spPr>
                    <a:xfrm>
                      <a:off x="17984701" y="22464324"/>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Convolutional Layer</a:t>
                      </a:r>
                    </a:p>
                  </p:txBody>
                </p:sp>
                <p:sp>
                  <p:nvSpPr>
                    <p:cNvPr id="1179" name="Rectangle 1178">
                      <a:extLst>
                        <a:ext uri="{FF2B5EF4-FFF2-40B4-BE49-F238E27FC236}">
                          <a16:creationId xmlns:a16="http://schemas.microsoft.com/office/drawing/2014/main" id="{89C05DB8-187A-E732-BE60-5336BFA1D20E}"/>
                        </a:ext>
                      </a:extLst>
                    </p:cNvPr>
                    <p:cNvSpPr/>
                    <p:nvPr/>
                  </p:nvSpPr>
                  <p:spPr>
                    <a:xfrm>
                      <a:off x="17984700" y="23158128"/>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Max Pooling Layer</a:t>
                      </a:r>
                    </a:p>
                  </p:txBody>
                </p:sp>
                <p:sp>
                  <p:nvSpPr>
                    <p:cNvPr id="1180" name="TextBox 1179">
                      <a:extLst>
                        <a:ext uri="{FF2B5EF4-FFF2-40B4-BE49-F238E27FC236}">
                          <a16:creationId xmlns:a16="http://schemas.microsoft.com/office/drawing/2014/main" id="{CF6CE81A-D064-9A9E-E061-819A4214D0F7}"/>
                        </a:ext>
                      </a:extLst>
                    </p:cNvPr>
                    <p:cNvSpPr txBox="1"/>
                    <p:nvPr/>
                  </p:nvSpPr>
                  <p:spPr>
                    <a:xfrm rot="16200000">
                      <a:off x="14114584" y="15858921"/>
                      <a:ext cx="2879122" cy="584775"/>
                    </a:xfrm>
                    <a:prstGeom prst="rect">
                      <a:avLst/>
                    </a:prstGeom>
                    <a:grpFill/>
                  </p:spPr>
                  <p:txBody>
                    <a:bodyPr wrap="none" rtlCol="0">
                      <a:spAutoFit/>
                    </a:bodyPr>
                    <a:lstStyle/>
                    <a:p>
                      <a:r>
                        <a:rPr lang="en-US" sz="3200" b="1" dirty="0"/>
                        <a:t>Data Ingestion</a:t>
                      </a:r>
                    </a:p>
                  </p:txBody>
                </p:sp>
                <p:sp>
                  <p:nvSpPr>
                    <p:cNvPr id="1181" name="TextBox 1180">
                      <a:extLst>
                        <a:ext uri="{FF2B5EF4-FFF2-40B4-BE49-F238E27FC236}">
                          <a16:creationId xmlns:a16="http://schemas.microsoft.com/office/drawing/2014/main" id="{39810E59-B9D7-4BBA-1053-EC1AD18AA243}"/>
                        </a:ext>
                      </a:extLst>
                    </p:cNvPr>
                    <p:cNvSpPr txBox="1"/>
                    <p:nvPr/>
                  </p:nvSpPr>
                  <p:spPr>
                    <a:xfrm rot="16200000">
                      <a:off x="14084627" y="19905350"/>
                      <a:ext cx="2862835" cy="584775"/>
                    </a:xfrm>
                    <a:prstGeom prst="rect">
                      <a:avLst/>
                    </a:prstGeom>
                    <a:grpFill/>
                  </p:spPr>
                  <p:txBody>
                    <a:bodyPr wrap="none" rtlCol="0">
                      <a:spAutoFit/>
                    </a:bodyPr>
                    <a:lstStyle/>
                    <a:p>
                      <a:r>
                        <a:rPr lang="en-US" sz="3200" b="1" dirty="0"/>
                        <a:t>Preprocessing</a:t>
                      </a:r>
                    </a:p>
                  </p:txBody>
                </p:sp>
                <p:sp>
                  <p:nvSpPr>
                    <p:cNvPr id="1182" name="TextBox 1181">
                      <a:extLst>
                        <a:ext uri="{FF2B5EF4-FFF2-40B4-BE49-F238E27FC236}">
                          <a16:creationId xmlns:a16="http://schemas.microsoft.com/office/drawing/2014/main" id="{DCA68BEF-663C-D8EB-1B47-4A4FCD971E0E}"/>
                        </a:ext>
                      </a:extLst>
                    </p:cNvPr>
                    <p:cNvSpPr txBox="1"/>
                    <p:nvPr/>
                  </p:nvSpPr>
                  <p:spPr>
                    <a:xfrm rot="16200000">
                      <a:off x="14327507" y="23389248"/>
                      <a:ext cx="2378280" cy="584775"/>
                    </a:xfrm>
                    <a:prstGeom prst="rect">
                      <a:avLst/>
                    </a:prstGeom>
                    <a:grpFill/>
                  </p:spPr>
                  <p:txBody>
                    <a:bodyPr wrap="none" rtlCol="0">
                      <a:spAutoFit/>
                    </a:bodyPr>
                    <a:lstStyle/>
                    <a:p>
                      <a:r>
                        <a:rPr lang="en-US" sz="3200" b="1" dirty="0"/>
                        <a:t>CNN Layers</a:t>
                      </a:r>
                    </a:p>
                  </p:txBody>
                </p:sp>
                <p:sp>
                  <p:nvSpPr>
                    <p:cNvPr id="1183" name="TextBox 1182">
                      <a:extLst>
                        <a:ext uri="{FF2B5EF4-FFF2-40B4-BE49-F238E27FC236}">
                          <a16:creationId xmlns:a16="http://schemas.microsoft.com/office/drawing/2014/main" id="{B04CFA63-4DFF-A657-A7D3-C367AB4C23F1}"/>
                        </a:ext>
                      </a:extLst>
                    </p:cNvPr>
                    <p:cNvSpPr txBox="1"/>
                    <p:nvPr/>
                  </p:nvSpPr>
                  <p:spPr>
                    <a:xfrm rot="16200000">
                      <a:off x="14277416" y="29144505"/>
                      <a:ext cx="2029338" cy="1077218"/>
                    </a:xfrm>
                    <a:prstGeom prst="rect">
                      <a:avLst/>
                    </a:prstGeom>
                    <a:grpFill/>
                  </p:spPr>
                  <p:txBody>
                    <a:bodyPr wrap="none" rtlCol="0">
                      <a:spAutoFit/>
                    </a:bodyPr>
                    <a:lstStyle/>
                    <a:p>
                      <a:pPr algn="ctr"/>
                      <a:r>
                        <a:rPr lang="en-US" sz="3200" b="1" dirty="0"/>
                        <a:t>Anomaly</a:t>
                      </a:r>
                    </a:p>
                    <a:p>
                      <a:pPr algn="ctr"/>
                      <a:r>
                        <a:rPr lang="en-US" sz="3200" b="1" dirty="0"/>
                        <a:t>Detection</a:t>
                      </a:r>
                    </a:p>
                  </p:txBody>
                </p:sp>
                <p:cxnSp>
                  <p:nvCxnSpPr>
                    <p:cNvPr id="1184" name="Connector: Elbow 1183">
                      <a:extLst>
                        <a:ext uri="{FF2B5EF4-FFF2-40B4-BE49-F238E27FC236}">
                          <a16:creationId xmlns:a16="http://schemas.microsoft.com/office/drawing/2014/main" id="{F0E74BBA-EEA9-6FCC-3325-4620A53C8133}"/>
                        </a:ext>
                      </a:extLst>
                    </p:cNvPr>
                    <p:cNvCxnSpPr/>
                    <p:nvPr/>
                  </p:nvCxnSpPr>
                  <p:spPr>
                    <a:xfrm rot="5400000">
                      <a:off x="20216831" y="14755113"/>
                      <a:ext cx="365760" cy="1463040"/>
                    </a:xfrm>
                    <a:prstGeom prst="bentConnector3">
                      <a:avLst/>
                    </a:prstGeom>
                    <a:grpFill/>
                    <a:ln w="38100">
                      <a:tailEnd type="triangle"/>
                    </a:ln>
                  </p:spPr>
                  <p:style>
                    <a:lnRef idx="2">
                      <a:schemeClr val="accent1"/>
                    </a:lnRef>
                    <a:fillRef idx="0">
                      <a:schemeClr val="accent1"/>
                    </a:fillRef>
                    <a:effectRef idx="1">
                      <a:schemeClr val="accent1"/>
                    </a:effectRef>
                    <a:fontRef idx="minor">
                      <a:schemeClr val="tx1"/>
                    </a:fontRef>
                  </p:style>
                </p:cxnSp>
                <p:cxnSp>
                  <p:nvCxnSpPr>
                    <p:cNvPr id="1185" name="Connector: Elbow 1184">
                      <a:extLst>
                        <a:ext uri="{FF2B5EF4-FFF2-40B4-BE49-F238E27FC236}">
                          <a16:creationId xmlns:a16="http://schemas.microsoft.com/office/drawing/2014/main" id="{005F30D9-391D-E254-E38E-F77ACA57EC48}"/>
                        </a:ext>
                      </a:extLst>
                    </p:cNvPr>
                    <p:cNvCxnSpPr>
                      <a:cxnSpLocks/>
                    </p:cNvCxnSpPr>
                    <p:nvPr/>
                  </p:nvCxnSpPr>
                  <p:spPr>
                    <a:xfrm rot="16200000" flipH="1">
                      <a:off x="18748078" y="14755113"/>
                      <a:ext cx="365760" cy="1463040"/>
                    </a:xfrm>
                    <a:prstGeom prst="bentConnector3">
                      <a:avLst/>
                    </a:prstGeom>
                    <a:grpFill/>
                    <a:ln w="38100">
                      <a:tailEnd type="triangle"/>
                    </a:ln>
                  </p:spPr>
                  <p:style>
                    <a:lnRef idx="2">
                      <a:schemeClr val="accent1"/>
                    </a:lnRef>
                    <a:fillRef idx="0">
                      <a:schemeClr val="accent1"/>
                    </a:fillRef>
                    <a:effectRef idx="1">
                      <a:schemeClr val="accent1"/>
                    </a:effectRef>
                    <a:fontRef idx="minor">
                      <a:schemeClr val="tx1"/>
                    </a:fontRef>
                  </p:style>
                </p:cxnSp>
                <p:cxnSp>
                  <p:nvCxnSpPr>
                    <p:cNvPr id="1186" name="Connector: Elbow 1185">
                      <a:extLst>
                        <a:ext uri="{FF2B5EF4-FFF2-40B4-BE49-F238E27FC236}">
                          <a16:creationId xmlns:a16="http://schemas.microsoft.com/office/drawing/2014/main" id="{ADCB179E-E895-7F94-FD03-33F0960FCF98}"/>
                        </a:ext>
                      </a:extLst>
                    </p:cNvPr>
                    <p:cNvCxnSpPr>
                      <a:cxnSpLocks/>
                    </p:cNvCxnSpPr>
                    <p:nvPr/>
                  </p:nvCxnSpPr>
                  <p:spPr>
                    <a:xfrm rot="16200000" flipH="1">
                      <a:off x="20239140" y="17478409"/>
                      <a:ext cx="640080" cy="1737360"/>
                    </a:xfrm>
                    <a:prstGeom prst="bentConnector3">
                      <a:avLst>
                        <a:gd name="adj1" fmla="val 29167"/>
                      </a:avLst>
                    </a:prstGeom>
                    <a:grpFill/>
                    <a:ln w="38100">
                      <a:tailEnd type="triangle"/>
                    </a:ln>
                  </p:spPr>
                  <p:style>
                    <a:lnRef idx="2">
                      <a:schemeClr val="accent1"/>
                    </a:lnRef>
                    <a:fillRef idx="0">
                      <a:schemeClr val="accent1"/>
                    </a:fillRef>
                    <a:effectRef idx="1">
                      <a:schemeClr val="accent1"/>
                    </a:effectRef>
                    <a:fontRef idx="minor">
                      <a:schemeClr val="tx1"/>
                    </a:fontRef>
                  </p:style>
                </p:cxnSp>
                <p:cxnSp>
                  <p:nvCxnSpPr>
                    <p:cNvPr id="1187" name="Connector: Elbow 1186">
                      <a:extLst>
                        <a:ext uri="{FF2B5EF4-FFF2-40B4-BE49-F238E27FC236}">
                          <a16:creationId xmlns:a16="http://schemas.microsoft.com/office/drawing/2014/main" id="{CE352587-B042-5FA0-1C01-BA3916B0C230}"/>
                        </a:ext>
                      </a:extLst>
                    </p:cNvPr>
                    <p:cNvCxnSpPr>
                      <a:cxnSpLocks/>
                    </p:cNvCxnSpPr>
                    <p:nvPr/>
                  </p:nvCxnSpPr>
                  <p:spPr>
                    <a:xfrm rot="5400000">
                      <a:off x="18226643" y="17252416"/>
                      <a:ext cx="731520" cy="2194560"/>
                    </a:xfrm>
                    <a:prstGeom prst="bentConnector3">
                      <a:avLst>
                        <a:gd name="adj1" fmla="val 29167"/>
                      </a:avLst>
                    </a:prstGeom>
                    <a:grpFill/>
                    <a:ln w="38100">
                      <a:tailEnd type="triangle"/>
                    </a:ln>
                  </p:spPr>
                  <p:style>
                    <a:lnRef idx="2">
                      <a:schemeClr val="accent1"/>
                    </a:lnRef>
                    <a:fillRef idx="0">
                      <a:schemeClr val="accent1"/>
                    </a:fillRef>
                    <a:effectRef idx="1">
                      <a:schemeClr val="accent1"/>
                    </a:effectRef>
                    <a:fontRef idx="minor">
                      <a:schemeClr val="tx1"/>
                    </a:fontRef>
                  </p:style>
                </p:cxnSp>
                <p:sp>
                  <p:nvSpPr>
                    <p:cNvPr id="1188" name="Rectangle 1187">
                      <a:extLst>
                        <a:ext uri="{FF2B5EF4-FFF2-40B4-BE49-F238E27FC236}">
                          <a16:creationId xmlns:a16="http://schemas.microsoft.com/office/drawing/2014/main" id="{687DDECB-B6D3-9CD2-6F4E-293D30AA09CD}"/>
                        </a:ext>
                      </a:extLst>
                    </p:cNvPr>
                    <p:cNvSpPr/>
                    <p:nvPr/>
                  </p:nvSpPr>
                  <p:spPr>
                    <a:xfrm>
                      <a:off x="18211980" y="17112038"/>
                      <a:ext cx="2797093" cy="914400"/>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Data Preprocessing Pipeline</a:t>
                      </a:r>
                    </a:p>
                  </p:txBody>
                </p:sp>
                <p:cxnSp>
                  <p:nvCxnSpPr>
                    <p:cNvPr id="1189" name="Connector: Elbow 1188">
                      <a:extLst>
                        <a:ext uri="{FF2B5EF4-FFF2-40B4-BE49-F238E27FC236}">
                          <a16:creationId xmlns:a16="http://schemas.microsoft.com/office/drawing/2014/main" id="{DFA07515-8CDA-C790-17BC-25BED148286C}"/>
                        </a:ext>
                      </a:extLst>
                    </p:cNvPr>
                    <p:cNvCxnSpPr/>
                    <p:nvPr/>
                  </p:nvCxnSpPr>
                  <p:spPr>
                    <a:xfrm rot="5400000">
                      <a:off x="20003118" y="19077540"/>
                      <a:ext cx="365760" cy="1463040"/>
                    </a:xfrm>
                    <a:prstGeom prst="bentConnector3">
                      <a:avLst/>
                    </a:prstGeom>
                    <a:grpFill/>
                    <a:ln w="38100">
                      <a:tailEnd type="triangle"/>
                    </a:ln>
                  </p:spPr>
                  <p:style>
                    <a:lnRef idx="2">
                      <a:schemeClr val="accent1"/>
                    </a:lnRef>
                    <a:fillRef idx="0">
                      <a:schemeClr val="accent1"/>
                    </a:fillRef>
                    <a:effectRef idx="1">
                      <a:schemeClr val="accent1"/>
                    </a:effectRef>
                    <a:fontRef idx="minor">
                      <a:schemeClr val="tx1"/>
                    </a:fontRef>
                  </p:style>
                </p:cxnSp>
                <p:cxnSp>
                  <p:nvCxnSpPr>
                    <p:cNvPr id="1190" name="Connector: Elbow 1189">
                      <a:extLst>
                        <a:ext uri="{FF2B5EF4-FFF2-40B4-BE49-F238E27FC236}">
                          <a16:creationId xmlns:a16="http://schemas.microsoft.com/office/drawing/2014/main" id="{9D3DF83F-71D2-9651-9087-3D4B58210AB9}"/>
                        </a:ext>
                      </a:extLst>
                    </p:cNvPr>
                    <p:cNvCxnSpPr>
                      <a:cxnSpLocks/>
                    </p:cNvCxnSpPr>
                    <p:nvPr/>
                  </p:nvCxnSpPr>
                  <p:spPr>
                    <a:xfrm rot="16200000" flipH="1">
                      <a:off x="18534365" y="19077540"/>
                      <a:ext cx="365760" cy="1463040"/>
                    </a:xfrm>
                    <a:prstGeom prst="bentConnector3">
                      <a:avLst/>
                    </a:prstGeom>
                    <a:grpFill/>
                    <a:ln w="38100">
                      <a:tailEnd type="triangle"/>
                    </a:ln>
                  </p:spPr>
                  <p:style>
                    <a:lnRef idx="2">
                      <a:schemeClr val="accent1"/>
                    </a:lnRef>
                    <a:fillRef idx="0">
                      <a:schemeClr val="accent1"/>
                    </a:fillRef>
                    <a:effectRef idx="1">
                      <a:schemeClr val="accent1"/>
                    </a:effectRef>
                    <a:fontRef idx="minor">
                      <a:schemeClr val="tx1"/>
                    </a:fontRef>
                  </p:style>
                </p:cxnSp>
                <p:cxnSp>
                  <p:nvCxnSpPr>
                    <p:cNvPr id="1191" name="Straight Arrow Connector 1190">
                      <a:extLst>
                        <a:ext uri="{FF2B5EF4-FFF2-40B4-BE49-F238E27FC236}">
                          <a16:creationId xmlns:a16="http://schemas.microsoft.com/office/drawing/2014/main" id="{6965E313-B1B5-D1E3-E056-184C54C1ED9D}"/>
                        </a:ext>
                      </a:extLst>
                    </p:cNvPr>
                    <p:cNvCxnSpPr>
                      <a:cxnSpLocks/>
                    </p:cNvCxnSpPr>
                    <p:nvPr/>
                  </p:nvCxnSpPr>
                  <p:spPr>
                    <a:xfrm>
                      <a:off x="19448765" y="20951987"/>
                      <a:ext cx="0" cy="27432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cxnSp>
                  <p:nvCxnSpPr>
                    <p:cNvPr id="1192" name="Straight Arrow Connector 1191">
                      <a:extLst>
                        <a:ext uri="{FF2B5EF4-FFF2-40B4-BE49-F238E27FC236}">
                          <a16:creationId xmlns:a16="http://schemas.microsoft.com/office/drawing/2014/main" id="{9AD40536-EE44-4403-9A21-0F180CEAF02B}"/>
                        </a:ext>
                      </a:extLst>
                    </p:cNvPr>
                    <p:cNvCxnSpPr>
                      <a:cxnSpLocks/>
                    </p:cNvCxnSpPr>
                    <p:nvPr/>
                  </p:nvCxnSpPr>
                  <p:spPr>
                    <a:xfrm>
                      <a:off x="19448765" y="21827216"/>
                      <a:ext cx="0" cy="64008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cxnSp>
                  <p:nvCxnSpPr>
                    <p:cNvPr id="1193" name="Straight Arrow Connector 1192">
                      <a:extLst>
                        <a:ext uri="{FF2B5EF4-FFF2-40B4-BE49-F238E27FC236}">
                          <a16:creationId xmlns:a16="http://schemas.microsoft.com/office/drawing/2014/main" id="{F379E9E9-8FFA-B6D2-9E28-8455BAEB8DED}"/>
                        </a:ext>
                      </a:extLst>
                    </p:cNvPr>
                    <p:cNvCxnSpPr>
                      <a:cxnSpLocks/>
                    </p:cNvCxnSpPr>
                    <p:nvPr/>
                  </p:nvCxnSpPr>
                  <p:spPr>
                    <a:xfrm>
                      <a:off x="19477639" y="22884051"/>
                      <a:ext cx="0" cy="27432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sp>
                  <p:nvSpPr>
                    <p:cNvPr id="1194" name="Rectangle 1193">
                      <a:extLst>
                        <a:ext uri="{FF2B5EF4-FFF2-40B4-BE49-F238E27FC236}">
                          <a16:creationId xmlns:a16="http://schemas.microsoft.com/office/drawing/2014/main" id="{5EF4A65E-A70F-3129-E4CB-0C953255CB60}"/>
                        </a:ext>
                      </a:extLst>
                    </p:cNvPr>
                    <p:cNvSpPr/>
                    <p:nvPr/>
                  </p:nvSpPr>
                  <p:spPr>
                    <a:xfrm>
                      <a:off x="17984700" y="23849886"/>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Convolutional Layer</a:t>
                      </a:r>
                    </a:p>
                  </p:txBody>
                </p:sp>
                <p:sp>
                  <p:nvSpPr>
                    <p:cNvPr id="1195" name="Rectangle 1194">
                      <a:extLst>
                        <a:ext uri="{FF2B5EF4-FFF2-40B4-BE49-F238E27FC236}">
                          <a16:creationId xmlns:a16="http://schemas.microsoft.com/office/drawing/2014/main" id="{54DA886B-F447-9D93-9CF4-E7AD2F8D1CB5}"/>
                        </a:ext>
                      </a:extLst>
                    </p:cNvPr>
                    <p:cNvSpPr/>
                    <p:nvPr/>
                  </p:nvSpPr>
                  <p:spPr>
                    <a:xfrm>
                      <a:off x="17984700" y="24561336"/>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Max Pooling Layer</a:t>
                      </a:r>
                    </a:p>
                  </p:txBody>
                </p:sp>
                <p:cxnSp>
                  <p:nvCxnSpPr>
                    <p:cNvPr id="1196" name="Straight Arrow Connector 1195">
                      <a:extLst>
                        <a:ext uri="{FF2B5EF4-FFF2-40B4-BE49-F238E27FC236}">
                          <a16:creationId xmlns:a16="http://schemas.microsoft.com/office/drawing/2014/main" id="{7110CE85-EC06-A522-86DA-E30859A27C21}"/>
                        </a:ext>
                      </a:extLst>
                    </p:cNvPr>
                    <p:cNvCxnSpPr>
                      <a:cxnSpLocks/>
                    </p:cNvCxnSpPr>
                    <p:nvPr/>
                  </p:nvCxnSpPr>
                  <p:spPr>
                    <a:xfrm>
                      <a:off x="19482703" y="24269613"/>
                      <a:ext cx="0" cy="27432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cxnSp>
                  <p:nvCxnSpPr>
                    <p:cNvPr id="1197" name="Straight Arrow Connector 1196">
                      <a:extLst>
                        <a:ext uri="{FF2B5EF4-FFF2-40B4-BE49-F238E27FC236}">
                          <a16:creationId xmlns:a16="http://schemas.microsoft.com/office/drawing/2014/main" id="{F5821693-8108-23E1-5FFA-52783667C1EF}"/>
                        </a:ext>
                      </a:extLst>
                    </p:cNvPr>
                    <p:cNvCxnSpPr>
                      <a:cxnSpLocks/>
                    </p:cNvCxnSpPr>
                    <p:nvPr/>
                  </p:nvCxnSpPr>
                  <p:spPr>
                    <a:xfrm>
                      <a:off x="19477639" y="23577855"/>
                      <a:ext cx="0" cy="27432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sp>
                  <p:nvSpPr>
                    <p:cNvPr id="1198" name="Rectangle 1197">
                      <a:extLst>
                        <a:ext uri="{FF2B5EF4-FFF2-40B4-BE49-F238E27FC236}">
                          <a16:creationId xmlns:a16="http://schemas.microsoft.com/office/drawing/2014/main" id="{AE349F06-0B4E-7B78-855B-F679C11BD2F4}"/>
                        </a:ext>
                      </a:extLst>
                    </p:cNvPr>
                    <p:cNvSpPr/>
                    <p:nvPr/>
                  </p:nvSpPr>
                  <p:spPr>
                    <a:xfrm>
                      <a:off x="17984699" y="26372461"/>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LSTM</a:t>
                      </a:r>
                    </a:p>
                  </p:txBody>
                </p:sp>
                <p:sp>
                  <p:nvSpPr>
                    <p:cNvPr id="1199" name="Rectangle 1198">
                      <a:extLst>
                        <a:ext uri="{FF2B5EF4-FFF2-40B4-BE49-F238E27FC236}">
                          <a16:creationId xmlns:a16="http://schemas.microsoft.com/office/drawing/2014/main" id="{9C37FE13-3F37-D330-88E8-18FCADFD2DF3}"/>
                        </a:ext>
                      </a:extLst>
                    </p:cNvPr>
                    <p:cNvSpPr/>
                    <p:nvPr/>
                  </p:nvSpPr>
                  <p:spPr>
                    <a:xfrm>
                      <a:off x="17984698" y="27066265"/>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LSTM</a:t>
                      </a:r>
                    </a:p>
                  </p:txBody>
                </p:sp>
                <p:cxnSp>
                  <p:nvCxnSpPr>
                    <p:cNvPr id="1200" name="Straight Arrow Connector 1199">
                      <a:extLst>
                        <a:ext uri="{FF2B5EF4-FFF2-40B4-BE49-F238E27FC236}">
                          <a16:creationId xmlns:a16="http://schemas.microsoft.com/office/drawing/2014/main" id="{EAE6D1C8-3C2A-09F4-8E32-5A9B03EC5476}"/>
                        </a:ext>
                      </a:extLst>
                    </p:cNvPr>
                    <p:cNvCxnSpPr>
                      <a:cxnSpLocks/>
                    </p:cNvCxnSpPr>
                    <p:nvPr/>
                  </p:nvCxnSpPr>
                  <p:spPr>
                    <a:xfrm>
                      <a:off x="19477637" y="26792188"/>
                      <a:ext cx="0" cy="27432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cxnSp>
                  <p:nvCxnSpPr>
                    <p:cNvPr id="1202" name="Straight Arrow Connector 1201">
                      <a:extLst>
                        <a:ext uri="{FF2B5EF4-FFF2-40B4-BE49-F238E27FC236}">
                          <a16:creationId xmlns:a16="http://schemas.microsoft.com/office/drawing/2014/main" id="{FE128596-A67F-E002-A8DB-B36193D57229}"/>
                        </a:ext>
                      </a:extLst>
                    </p:cNvPr>
                    <p:cNvCxnSpPr>
                      <a:cxnSpLocks/>
                    </p:cNvCxnSpPr>
                    <p:nvPr/>
                  </p:nvCxnSpPr>
                  <p:spPr>
                    <a:xfrm>
                      <a:off x="19477637" y="27485992"/>
                      <a:ext cx="0" cy="27432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cxnSp>
                  <p:nvCxnSpPr>
                    <p:cNvPr id="1207" name="Straight Arrow Connector 1206">
                      <a:extLst>
                        <a:ext uri="{FF2B5EF4-FFF2-40B4-BE49-F238E27FC236}">
                          <a16:creationId xmlns:a16="http://schemas.microsoft.com/office/drawing/2014/main" id="{86F1A37A-417F-1365-F8AE-520649FB5973}"/>
                        </a:ext>
                      </a:extLst>
                    </p:cNvPr>
                    <p:cNvCxnSpPr>
                      <a:cxnSpLocks/>
                    </p:cNvCxnSpPr>
                    <p:nvPr/>
                  </p:nvCxnSpPr>
                  <p:spPr>
                    <a:xfrm>
                      <a:off x="19503940" y="24981063"/>
                      <a:ext cx="0" cy="1391398"/>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sp>
                  <p:nvSpPr>
                    <p:cNvPr id="1208" name="Rectangle 1207">
                      <a:extLst>
                        <a:ext uri="{FF2B5EF4-FFF2-40B4-BE49-F238E27FC236}">
                          <a16:creationId xmlns:a16="http://schemas.microsoft.com/office/drawing/2014/main" id="{0D95A8BA-216D-76AD-D946-53904887D147}"/>
                        </a:ext>
                      </a:extLst>
                    </p:cNvPr>
                    <p:cNvSpPr/>
                    <p:nvPr/>
                  </p:nvSpPr>
                  <p:spPr>
                    <a:xfrm>
                      <a:off x="17984698" y="25410535"/>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Flattening</a:t>
                      </a:r>
                    </a:p>
                  </p:txBody>
                </p:sp>
                <p:sp>
                  <p:nvSpPr>
                    <p:cNvPr id="1209" name="TextBox 1208">
                      <a:extLst>
                        <a:ext uri="{FF2B5EF4-FFF2-40B4-BE49-F238E27FC236}">
                          <a16:creationId xmlns:a16="http://schemas.microsoft.com/office/drawing/2014/main" id="{65851A21-32B2-DC8D-1F09-E0F6BA4083B9}"/>
                        </a:ext>
                      </a:extLst>
                    </p:cNvPr>
                    <p:cNvSpPr txBox="1"/>
                    <p:nvPr/>
                  </p:nvSpPr>
                  <p:spPr>
                    <a:xfrm rot="16200000">
                      <a:off x="14417176" y="26937959"/>
                      <a:ext cx="2279342" cy="584775"/>
                    </a:xfrm>
                    <a:prstGeom prst="rect">
                      <a:avLst/>
                    </a:prstGeom>
                    <a:grpFill/>
                  </p:spPr>
                  <p:txBody>
                    <a:bodyPr wrap="none" rtlCol="0">
                      <a:spAutoFit/>
                    </a:bodyPr>
                    <a:lstStyle/>
                    <a:p>
                      <a:pPr algn="ctr"/>
                      <a:r>
                        <a:rPr lang="en-US" sz="3200" b="1" dirty="0"/>
                        <a:t>LSTM Layer</a:t>
                      </a:r>
                    </a:p>
                  </p:txBody>
                </p:sp>
                <p:grpSp>
                  <p:nvGrpSpPr>
                    <p:cNvPr id="1210" name="Group 1209">
                      <a:extLst>
                        <a:ext uri="{FF2B5EF4-FFF2-40B4-BE49-F238E27FC236}">
                          <a16:creationId xmlns:a16="http://schemas.microsoft.com/office/drawing/2014/main" id="{758047ED-0891-6F1A-297E-8A337A0C172F}"/>
                        </a:ext>
                      </a:extLst>
                    </p:cNvPr>
                    <p:cNvGrpSpPr/>
                    <p:nvPr/>
                  </p:nvGrpSpPr>
                  <p:grpSpPr>
                    <a:xfrm>
                      <a:off x="17921886" y="28906375"/>
                      <a:ext cx="3164107" cy="647425"/>
                      <a:chOff x="17838949" y="28835761"/>
                      <a:chExt cx="3164107" cy="647425"/>
                    </a:xfrm>
                    <a:grpFill/>
                  </p:grpSpPr>
                  <p:sp>
                    <p:nvSpPr>
                      <p:cNvPr id="1214" name="Rectangle 1213">
                        <a:extLst>
                          <a:ext uri="{FF2B5EF4-FFF2-40B4-BE49-F238E27FC236}">
                            <a16:creationId xmlns:a16="http://schemas.microsoft.com/office/drawing/2014/main" id="{7642238C-F9BF-9FE9-E2F8-AB13EA2B6F46}"/>
                          </a:ext>
                        </a:extLst>
                      </p:cNvPr>
                      <p:cNvSpPr/>
                      <p:nvPr/>
                    </p:nvSpPr>
                    <p:spPr>
                      <a:xfrm>
                        <a:off x="17838949" y="28835761"/>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215" name="Rectangle 1214">
                        <a:extLst>
                          <a:ext uri="{FF2B5EF4-FFF2-40B4-BE49-F238E27FC236}">
                            <a16:creationId xmlns:a16="http://schemas.microsoft.com/office/drawing/2014/main" id="{598641DA-E5F3-FD14-D167-CE6C1E2CA7BE}"/>
                          </a:ext>
                        </a:extLst>
                      </p:cNvPr>
                      <p:cNvSpPr/>
                      <p:nvPr/>
                    </p:nvSpPr>
                    <p:spPr>
                      <a:xfrm>
                        <a:off x="17956939" y="28949610"/>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216" name="Rectangle 1215">
                        <a:extLst>
                          <a:ext uri="{FF2B5EF4-FFF2-40B4-BE49-F238E27FC236}">
                            <a16:creationId xmlns:a16="http://schemas.microsoft.com/office/drawing/2014/main" id="{2F2DB8CF-0385-41AE-6722-E32FCEE367A6}"/>
                          </a:ext>
                        </a:extLst>
                      </p:cNvPr>
                      <p:cNvSpPr/>
                      <p:nvPr/>
                    </p:nvSpPr>
                    <p:spPr>
                      <a:xfrm>
                        <a:off x="18074929" y="29063459"/>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Dense Layers</a:t>
                        </a:r>
                      </a:p>
                    </p:txBody>
                  </p:sp>
                </p:grpSp>
                <p:cxnSp>
                  <p:nvCxnSpPr>
                    <p:cNvPr id="1211" name="Straight Arrow Connector 1210">
                      <a:extLst>
                        <a:ext uri="{FF2B5EF4-FFF2-40B4-BE49-F238E27FC236}">
                          <a16:creationId xmlns:a16="http://schemas.microsoft.com/office/drawing/2014/main" id="{BD489547-A9F6-3268-ACAB-ECA0A1B032DB}"/>
                        </a:ext>
                      </a:extLst>
                    </p:cNvPr>
                    <p:cNvCxnSpPr>
                      <a:cxnSpLocks/>
                    </p:cNvCxnSpPr>
                    <p:nvPr/>
                  </p:nvCxnSpPr>
                  <p:spPr>
                    <a:xfrm>
                      <a:off x="19477637" y="28205919"/>
                      <a:ext cx="0" cy="700456"/>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cxnSp>
                  <p:nvCxnSpPr>
                    <p:cNvPr id="1212" name="Straight Arrow Connector 1211">
                      <a:extLst>
                        <a:ext uri="{FF2B5EF4-FFF2-40B4-BE49-F238E27FC236}">
                          <a16:creationId xmlns:a16="http://schemas.microsoft.com/office/drawing/2014/main" id="{98EF1F8A-25DE-095F-2767-F51C9F0E0357}"/>
                        </a:ext>
                      </a:extLst>
                    </p:cNvPr>
                    <p:cNvCxnSpPr>
                      <a:cxnSpLocks/>
                    </p:cNvCxnSpPr>
                    <p:nvPr/>
                  </p:nvCxnSpPr>
                  <p:spPr>
                    <a:xfrm>
                      <a:off x="19512476" y="29553800"/>
                      <a:ext cx="0" cy="457200"/>
                    </a:xfrm>
                    <a:prstGeom prst="straightConnector1">
                      <a:avLst/>
                    </a:prstGeom>
                    <a:grpFill/>
                    <a:ln w="76200">
                      <a:tailEnd type="triangle"/>
                    </a:ln>
                  </p:spPr>
                  <p:style>
                    <a:lnRef idx="2">
                      <a:schemeClr val="accent1"/>
                    </a:lnRef>
                    <a:fillRef idx="0">
                      <a:schemeClr val="accent1"/>
                    </a:fillRef>
                    <a:effectRef idx="1">
                      <a:schemeClr val="accent1"/>
                    </a:effectRef>
                    <a:fontRef idx="minor">
                      <a:schemeClr val="tx1"/>
                    </a:fontRef>
                  </p:style>
                </p:cxnSp>
                <p:sp>
                  <p:nvSpPr>
                    <p:cNvPr id="1213" name="Rectangle 1212">
                      <a:extLst>
                        <a:ext uri="{FF2B5EF4-FFF2-40B4-BE49-F238E27FC236}">
                          <a16:creationId xmlns:a16="http://schemas.microsoft.com/office/drawing/2014/main" id="{771B2ED3-14EE-F0E4-05FD-F3067CA2147E}"/>
                        </a:ext>
                      </a:extLst>
                    </p:cNvPr>
                    <p:cNvSpPr/>
                    <p:nvPr/>
                  </p:nvSpPr>
                  <p:spPr>
                    <a:xfrm>
                      <a:off x="18080946" y="30011000"/>
                      <a:ext cx="2928127" cy="419727"/>
                    </a:xfrm>
                    <a:prstGeom prst="rect">
                      <a:avLst/>
                    </a:prstGeom>
                    <a:grp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Classification</a:t>
                      </a:r>
                    </a:p>
                  </p:txBody>
                </p:sp>
                <p:sp>
                  <p:nvSpPr>
                    <p:cNvPr id="1201" name="Rectangle 1200">
                      <a:extLst>
                        <a:ext uri="{FF2B5EF4-FFF2-40B4-BE49-F238E27FC236}">
                          <a16:creationId xmlns:a16="http://schemas.microsoft.com/office/drawing/2014/main" id="{793B641D-C3D7-CC2B-5D55-E8BFCAEA466C}"/>
                        </a:ext>
                      </a:extLst>
                    </p:cNvPr>
                    <p:cNvSpPr/>
                    <p:nvPr/>
                  </p:nvSpPr>
                  <p:spPr>
                    <a:xfrm>
                      <a:off x="17984698" y="27758023"/>
                      <a:ext cx="2928127" cy="419727"/>
                    </a:xfrm>
                    <a:prstGeom prst="rect">
                      <a:avLst/>
                    </a:prstGeom>
                    <a:solidFill>
                      <a:schemeClr val="bg1"/>
                    </a:solidFill>
                    <a:ln w="38100">
                      <a:gradFill flip="none" rotWithShape="1">
                        <a:gsLst>
                          <a:gs pos="0">
                            <a:srgbClr val="FF0000"/>
                          </a:gs>
                          <a:gs pos="100000">
                            <a:srgbClr val="003057"/>
                          </a:gs>
                        </a:gsLst>
                        <a:lin ang="10800000" scaled="1"/>
                        <a:tileRect/>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LSTM</a:t>
                      </a:r>
                    </a:p>
                  </p:txBody>
                </p:sp>
              </p:grpSp>
              <p:cxnSp>
                <p:nvCxnSpPr>
                  <p:cNvPr id="1223" name="Connector: Elbow 1222">
                    <a:extLst>
                      <a:ext uri="{FF2B5EF4-FFF2-40B4-BE49-F238E27FC236}">
                        <a16:creationId xmlns:a16="http://schemas.microsoft.com/office/drawing/2014/main" id="{D005F593-3993-8440-53E6-B05470891C1E}"/>
                      </a:ext>
                    </a:extLst>
                  </p:cNvPr>
                  <p:cNvCxnSpPr/>
                  <p:nvPr/>
                </p:nvCxnSpPr>
                <p:spPr>
                  <a:xfrm rot="16200000" flipV="1">
                    <a:off x="26879550" y="26622436"/>
                    <a:ext cx="1809750" cy="457200"/>
                  </a:xfrm>
                  <a:prstGeom prst="bentConnector3">
                    <a:avLst>
                      <a:gd name="adj1" fmla="val -526"/>
                    </a:avLst>
                  </a:prstGeom>
                  <a:ln w="38100">
                    <a:prstDash val="sysDot"/>
                  </a:ln>
                </p:spPr>
                <p:style>
                  <a:lnRef idx="2">
                    <a:schemeClr val="accent1"/>
                  </a:lnRef>
                  <a:fillRef idx="0">
                    <a:schemeClr val="accent1"/>
                  </a:fillRef>
                  <a:effectRef idx="1">
                    <a:schemeClr val="accent1"/>
                  </a:effectRef>
                  <a:fontRef idx="minor">
                    <a:schemeClr val="tx1"/>
                  </a:fontRef>
                </p:style>
              </p:cxnSp>
              <p:cxnSp>
                <p:nvCxnSpPr>
                  <p:cNvPr id="1226" name="Connector: Elbow 1225">
                    <a:extLst>
                      <a:ext uri="{FF2B5EF4-FFF2-40B4-BE49-F238E27FC236}">
                        <a16:creationId xmlns:a16="http://schemas.microsoft.com/office/drawing/2014/main" id="{59F3DD3E-AD04-9FF4-6E58-BB9C09FADE1C}"/>
                      </a:ext>
                    </a:extLst>
                  </p:cNvPr>
                  <p:cNvCxnSpPr/>
                  <p:nvPr/>
                </p:nvCxnSpPr>
                <p:spPr>
                  <a:xfrm rot="16200000" flipH="1">
                    <a:off x="28243646" y="25288874"/>
                    <a:ext cx="182880" cy="1554480"/>
                  </a:xfrm>
                  <a:prstGeom prst="bentConnector3">
                    <a:avLst>
                      <a:gd name="adj1" fmla="val 6117"/>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grpSp>
            <p:sp>
              <p:nvSpPr>
                <p:cNvPr id="1230" name="TextBox 1229">
                  <a:extLst>
                    <a:ext uri="{FF2B5EF4-FFF2-40B4-BE49-F238E27FC236}">
                      <a16:creationId xmlns:a16="http://schemas.microsoft.com/office/drawing/2014/main" id="{A832AFBB-B954-7061-7CC7-CAEFE523CD3E}"/>
                    </a:ext>
                  </a:extLst>
                </p:cNvPr>
                <p:cNvSpPr txBox="1"/>
                <p:nvPr/>
              </p:nvSpPr>
              <p:spPr>
                <a:xfrm>
                  <a:off x="27520246" y="14287449"/>
                  <a:ext cx="1532022" cy="830997"/>
                </a:xfrm>
                <a:prstGeom prst="rect">
                  <a:avLst/>
                </a:prstGeom>
                <a:noFill/>
              </p:spPr>
              <p:txBody>
                <a:bodyPr wrap="none" rtlCol="0">
                  <a:spAutoFit/>
                </a:bodyPr>
                <a:lstStyle/>
                <a:p>
                  <a:pPr algn="ctr"/>
                  <a:r>
                    <a:rPr lang="en-US" sz="2400" dirty="0"/>
                    <a:t>Waveform</a:t>
                  </a:r>
                </a:p>
                <a:p>
                  <a:pPr algn="ctr"/>
                  <a:r>
                    <a:rPr lang="en-US" sz="2400" dirty="0"/>
                    <a:t>Sensors</a:t>
                  </a:r>
                </a:p>
              </p:txBody>
            </p:sp>
            <p:sp>
              <p:nvSpPr>
                <p:cNvPr id="1231" name="TextBox 1230">
                  <a:extLst>
                    <a:ext uri="{FF2B5EF4-FFF2-40B4-BE49-F238E27FC236}">
                      <a16:creationId xmlns:a16="http://schemas.microsoft.com/office/drawing/2014/main" id="{664106C5-24B6-FD6F-164D-A505B50D44E0}"/>
                    </a:ext>
                  </a:extLst>
                </p:cNvPr>
                <p:cNvSpPr txBox="1"/>
                <p:nvPr/>
              </p:nvSpPr>
              <p:spPr>
                <a:xfrm>
                  <a:off x="30344945" y="14287449"/>
                  <a:ext cx="1718226" cy="830997"/>
                </a:xfrm>
                <a:prstGeom prst="rect">
                  <a:avLst/>
                </a:prstGeom>
                <a:noFill/>
              </p:spPr>
              <p:txBody>
                <a:bodyPr wrap="none" rtlCol="0">
                  <a:spAutoFit/>
                </a:bodyPr>
                <a:lstStyle/>
                <a:p>
                  <a:pPr algn="ctr"/>
                  <a:r>
                    <a:rPr lang="en-US" sz="2300" dirty="0"/>
                    <a:t>Accelerator</a:t>
                  </a:r>
                </a:p>
                <a:p>
                  <a:pPr algn="ctr"/>
                  <a:r>
                    <a:rPr lang="en-US" sz="2300" dirty="0"/>
                    <a:t>Control</a:t>
                  </a:r>
                </a:p>
              </p:txBody>
            </p:sp>
          </p:grpSp>
        </p:grpSp>
        <p:sp>
          <p:nvSpPr>
            <p:cNvPr id="1102" name="TextBox 1101">
              <a:extLst>
                <a:ext uri="{FF2B5EF4-FFF2-40B4-BE49-F238E27FC236}">
                  <a16:creationId xmlns:a16="http://schemas.microsoft.com/office/drawing/2014/main" id="{69C0C6EE-4521-28F4-0E48-8D1751D266CD}"/>
                </a:ext>
              </a:extLst>
            </p:cNvPr>
            <p:cNvSpPr txBox="1"/>
            <p:nvPr/>
          </p:nvSpPr>
          <p:spPr>
            <a:xfrm>
              <a:off x="14465862" y="13353031"/>
              <a:ext cx="9601200" cy="523220"/>
            </a:xfrm>
            <a:prstGeom prst="rect">
              <a:avLst/>
            </a:prstGeom>
            <a:noFill/>
          </p:spPr>
          <p:txBody>
            <a:bodyPr wrap="square" rtlCol="0">
              <a:spAutoFit/>
            </a:bodyPr>
            <a:lstStyle/>
            <a:p>
              <a:pPr algn="ctr"/>
              <a:r>
                <a:rPr lang="en-US" sz="2700" dirty="0"/>
                <a:t>Convolutional Neural Network and Long Short-Term Memory</a:t>
              </a:r>
            </a:p>
          </p:txBody>
        </p:sp>
      </p:grpSp>
    </p:spTree>
    <p:extLst>
      <p:ext uri="{BB962C8B-B14F-4D97-AF65-F5344CB8AC3E}">
        <p14:creationId xmlns:p14="http://schemas.microsoft.com/office/powerpoint/2010/main" val="35488218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4141</TotalTime>
  <Words>715</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Aptos Serif</vt:lpstr>
      <vt:lpstr>Arial</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 Broderick</dc:creator>
  <cp:lastModifiedBy>AJ Broderick</cp:lastModifiedBy>
  <cp:revision>4</cp:revision>
  <dcterms:created xsi:type="dcterms:W3CDTF">2025-03-07T03:06:32Z</dcterms:created>
  <dcterms:modified xsi:type="dcterms:W3CDTF">2025-04-13T20:51:03Z</dcterms:modified>
</cp:coreProperties>
</file>