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shishok/Techgig_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7089" y="1545465"/>
            <a:ext cx="9001462" cy="1854558"/>
          </a:xfrm>
        </p:spPr>
        <p:txBody>
          <a:bodyPr>
            <a:normAutofit/>
          </a:bodyPr>
          <a:lstStyle/>
          <a:p>
            <a:r>
              <a:rPr lang="en-IN" sz="4000" dirty="0" smtClean="0"/>
              <a:t>Machine Learning </a:t>
            </a:r>
            <a:r>
              <a:rPr lang="en-IN" sz="4000" dirty="0" err="1" smtClean="0"/>
              <a:t>Hackathon</a:t>
            </a:r>
            <a:r>
              <a:rPr lang="en-IN" sz="4000" dirty="0" smtClean="0"/>
              <a:t> CG 2022</a:t>
            </a:r>
            <a:br>
              <a:rPr lang="en-IN" sz="4000" dirty="0" smtClean="0"/>
            </a:br>
            <a:endParaRPr lang="en-US" sz="4000" dirty="0"/>
          </a:p>
        </p:txBody>
      </p:sp>
      <p:sp>
        <p:nvSpPr>
          <p:cNvPr id="3" name="Subtitle 2"/>
          <p:cNvSpPr>
            <a:spLocks noGrp="1"/>
          </p:cNvSpPr>
          <p:nvPr>
            <p:ph type="subTitle" idx="1"/>
          </p:nvPr>
        </p:nvSpPr>
        <p:spPr/>
        <p:txBody>
          <a:bodyPr>
            <a:normAutofit lnSpcReduction="10000"/>
          </a:bodyPr>
          <a:lstStyle/>
          <a:p>
            <a:r>
              <a:rPr lang="en-IN" dirty="0" smtClean="0"/>
              <a:t>Team Name-   </a:t>
            </a:r>
            <a:r>
              <a:rPr lang="en-US" dirty="0" err="1" smtClean="0">
                <a:solidFill>
                  <a:schemeClr val="accent5">
                    <a:lumMod val="75000"/>
                  </a:schemeClr>
                </a:solidFill>
              </a:rPr>
              <a:t>Silent_Coders</a:t>
            </a:r>
            <a:endParaRPr lang="en-US" dirty="0" smtClean="0">
              <a:solidFill>
                <a:schemeClr val="accent5">
                  <a:lumMod val="75000"/>
                </a:schemeClr>
              </a:solidFill>
            </a:endParaRPr>
          </a:p>
          <a:p>
            <a:r>
              <a:rPr lang="en-IN" dirty="0" smtClean="0"/>
              <a:t>Team Leader Name-  </a:t>
            </a:r>
            <a:r>
              <a:rPr lang="en-IN" dirty="0" smtClean="0">
                <a:solidFill>
                  <a:schemeClr val="accent5">
                    <a:lumMod val="75000"/>
                  </a:schemeClr>
                </a:solidFill>
              </a:rPr>
              <a:t>Ashish Kumar</a:t>
            </a:r>
          </a:p>
          <a:p>
            <a:r>
              <a:rPr lang="en-IN" dirty="0" smtClean="0"/>
              <a:t>Team Leader Email Address- </a:t>
            </a:r>
            <a:r>
              <a:rPr lang="en-IN" dirty="0" smtClean="0">
                <a:solidFill>
                  <a:schemeClr val="accent5">
                    <a:lumMod val="75000"/>
                  </a:schemeClr>
                </a:solidFill>
              </a:rPr>
              <a:t>ashishok88@gmail.com</a:t>
            </a:r>
            <a:endParaRPr lang="en-IN"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5681662" y="312163"/>
            <a:ext cx="828675" cy="819150"/>
          </a:xfrm>
          <a:prstGeom prst="rect">
            <a:avLst/>
          </a:prstGeom>
        </p:spPr>
      </p:pic>
    </p:spTree>
    <p:extLst>
      <p:ext uri="{BB962C8B-B14F-4D97-AF65-F5344CB8AC3E}">
        <p14:creationId xmlns:p14="http://schemas.microsoft.com/office/powerpoint/2010/main" val="97426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32834"/>
          </a:xfrm>
        </p:spPr>
        <p:txBody>
          <a:bodyPr>
            <a:normAutofit fontScale="90000"/>
          </a:bodyPr>
          <a:lstStyle/>
          <a:p>
            <a:pPr lvl="0"/>
            <a:r>
              <a:rPr lang="en-US" sz="2400" dirty="0">
                <a:latin typeface="Verdana" pitchFamily="34" charset="0"/>
                <a:ea typeface="Verdana" pitchFamily="34" charset="0"/>
              </a:rPr>
              <a:t>Brief description of the problem at hand:</a:t>
            </a:r>
            <a:r>
              <a:rPr lang="en-US" sz="3600" cap="none" dirty="0">
                <a:effectLst/>
                <a:latin typeface="Verdana" pitchFamily="34" charset="0"/>
                <a:ea typeface="Verdana" pitchFamily="34" charset="0"/>
              </a:rPr>
              <a:t/>
            </a:r>
            <a:br>
              <a:rPr lang="en-US" sz="3600" cap="none" dirty="0">
                <a:effectLst/>
                <a:latin typeface="Verdana" pitchFamily="34" charset="0"/>
                <a:ea typeface="Verdana" pitchFamily="34" charset="0"/>
              </a:rPr>
            </a:br>
            <a:endParaRPr lang="en-US" dirty="0"/>
          </a:p>
        </p:txBody>
      </p:sp>
      <p:sp>
        <p:nvSpPr>
          <p:cNvPr id="3" name="Content Placeholder 2"/>
          <p:cNvSpPr>
            <a:spLocks noGrp="1"/>
          </p:cNvSpPr>
          <p:nvPr>
            <p:ph idx="1"/>
          </p:nvPr>
        </p:nvSpPr>
        <p:spPr>
          <a:xfrm>
            <a:off x="913795" y="1803042"/>
            <a:ext cx="10353762" cy="3988158"/>
          </a:xfrm>
        </p:spPr>
        <p:txBody>
          <a:bodyPr/>
          <a:lstStyle/>
          <a:p>
            <a:r>
              <a:rPr lang="en-US" dirty="0">
                <a:effectLst/>
                <a:latin typeface="Tahoma" panose="020B0604030504040204" pitchFamily="34" charset="0"/>
                <a:ea typeface="Tahoma" panose="020B0604030504040204" pitchFamily="34" charset="0"/>
                <a:cs typeface="Tahoma" panose="020B0604030504040204" pitchFamily="34" charset="0"/>
              </a:rPr>
              <a:t>As each coin has two sides, so does technology. On one hand, with the advancement in technology the lives are getting better, on the other hand, the ill use of technology is also increasing. The suspicious activities are increasing ranging from dos attacks, phishing, hacking etc. In this </a:t>
            </a:r>
            <a:r>
              <a:rPr lang="en-US" dirty="0" err="1">
                <a:effectLst/>
                <a:latin typeface="Tahoma" panose="020B0604030504040204" pitchFamily="34" charset="0"/>
                <a:ea typeface="Tahoma" panose="020B0604030504040204" pitchFamily="34" charset="0"/>
                <a:cs typeface="Tahoma" panose="020B0604030504040204" pitchFamily="34" charset="0"/>
              </a:rPr>
              <a:t>hackathon</a:t>
            </a:r>
            <a:r>
              <a:rPr lang="en-US" dirty="0">
                <a:effectLst/>
                <a:latin typeface="Tahoma" panose="020B0604030504040204" pitchFamily="34" charset="0"/>
                <a:ea typeface="Tahoma" panose="020B0604030504040204" pitchFamily="34" charset="0"/>
                <a:cs typeface="Tahoma" panose="020B0604030504040204" pitchFamily="34" charset="0"/>
              </a:rPr>
              <a:t>, we are concerned with the increasing phishing attacks</a:t>
            </a:r>
            <a:r>
              <a:rPr lang="en-US" dirty="0" smtClean="0">
                <a:effectLst/>
                <a:latin typeface="Tahoma" panose="020B0604030504040204" pitchFamily="34" charset="0"/>
                <a:ea typeface="Tahoma" panose="020B0604030504040204" pitchFamily="34" charset="0"/>
                <a:cs typeface="Tahoma" panose="020B0604030504040204" pitchFamily="34" charset="0"/>
              </a:rPr>
              <a:t>.</a:t>
            </a:r>
          </a:p>
          <a:p>
            <a:r>
              <a:rPr lang="en-US" dirty="0" smtClean="0">
                <a:effectLst/>
                <a:latin typeface="Tahoma" panose="020B0604030504040204" pitchFamily="34" charset="0"/>
                <a:ea typeface="Tahoma" panose="020B0604030504040204" pitchFamily="34" charset="0"/>
                <a:cs typeface="Tahoma" panose="020B0604030504040204" pitchFamily="34" charset="0"/>
              </a:rPr>
              <a:t>Typically</a:t>
            </a:r>
            <a:r>
              <a:rPr lang="en-US" dirty="0">
                <a:effectLst/>
                <a:latin typeface="Tahoma" panose="020B0604030504040204" pitchFamily="34" charset="0"/>
                <a:ea typeface="Tahoma" panose="020B0604030504040204" pitchFamily="34" charset="0"/>
                <a:cs typeface="Tahoma" panose="020B0604030504040204" pitchFamily="34" charset="0"/>
              </a:rPr>
              <a:t>, Phishing is a type of social engineering where an attacker sends a fraudulent (e.g., spoofed, fake, or otherwise deceptive) message designed to trick a person into revealing sensitive information to the attacker or to deploy malicious software on the victim's infrastructure like </a:t>
            </a:r>
            <a:r>
              <a:rPr lang="en-US" dirty="0" err="1">
                <a:effectLst/>
                <a:latin typeface="Tahoma" panose="020B0604030504040204" pitchFamily="34" charset="0"/>
                <a:ea typeface="Tahoma" panose="020B0604030504040204" pitchFamily="34" charset="0"/>
                <a:cs typeface="Tahoma" panose="020B0604030504040204" pitchFamily="34" charset="0"/>
              </a:rPr>
              <a:t>ransomware</a:t>
            </a:r>
            <a:r>
              <a:rPr lang="en-US" dirty="0">
                <a:effectLst/>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a:p>
        </p:txBody>
      </p:sp>
    </p:spTree>
    <p:extLst>
      <p:ext uri="{BB962C8B-B14F-4D97-AF65-F5344CB8AC3E}">
        <p14:creationId xmlns:p14="http://schemas.microsoft.com/office/powerpoint/2010/main" val="51258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63391"/>
            <a:ext cx="10353761" cy="794197"/>
          </a:xfrm>
        </p:spPr>
        <p:txBody>
          <a:bodyPr>
            <a:noAutofit/>
          </a:bodyPr>
          <a:lstStyle/>
          <a:p>
            <a:pPr lvl="0"/>
            <a:r>
              <a:rPr lang="en-US" sz="2400" cap="none" dirty="0">
                <a:effectLst/>
                <a:latin typeface="Verdana"/>
                <a:ea typeface="Verdana"/>
                <a:cs typeface="Verdana"/>
                <a:sym typeface="Verdana"/>
              </a:rPr>
              <a:t>Solution proposed and description:</a:t>
            </a:r>
            <a:br>
              <a:rPr lang="en-US" sz="2400" cap="none" dirty="0">
                <a:effectLst/>
                <a:latin typeface="Verdana"/>
                <a:ea typeface="Verdana"/>
                <a:cs typeface="Verdana"/>
                <a:sym typeface="Verdana"/>
              </a:rPr>
            </a:br>
            <a:r>
              <a:rPr lang="en-US" sz="2400" b="0" cap="none" dirty="0">
                <a:effectLst/>
              </a:rPr>
              <a:t/>
            </a:r>
            <a:br>
              <a:rPr lang="en-US" sz="2400" b="0" cap="none" dirty="0">
                <a:effectLst/>
              </a:rPr>
            </a:br>
            <a:endParaRPr lang="en-US" sz="2000" dirty="0"/>
          </a:p>
        </p:txBody>
      </p:sp>
      <p:sp>
        <p:nvSpPr>
          <p:cNvPr id="3" name="Content Placeholder 2"/>
          <p:cNvSpPr>
            <a:spLocks noGrp="1"/>
          </p:cNvSpPr>
          <p:nvPr>
            <p:ph idx="1"/>
          </p:nvPr>
        </p:nvSpPr>
        <p:spPr>
          <a:xfrm>
            <a:off x="913795" y="2125014"/>
            <a:ext cx="10353762" cy="3666186"/>
          </a:xfrm>
        </p:spPr>
        <p:txBody>
          <a:bodyPr>
            <a:normAutofit/>
          </a:bodyPr>
          <a:lstStyle/>
          <a:p>
            <a:pPr marL="0" indent="0">
              <a:buNone/>
            </a:pPr>
            <a:endParaRPr lang="en-US" sz="2400" dirty="0" smtClean="0"/>
          </a:p>
          <a:p>
            <a:pPr marL="0" indent="0">
              <a:buNone/>
            </a:pPr>
            <a:r>
              <a:rPr lang="en-US" sz="2400" dirty="0" smtClean="0"/>
              <a:t>The main task is to overcome this Phishing attack at different sites and organization .</a:t>
            </a:r>
          </a:p>
          <a:p>
            <a:pPr marL="0" indent="0">
              <a:buNone/>
            </a:pPr>
            <a:r>
              <a:rPr lang="en-US" sz="2400" dirty="0"/>
              <a:t>	</a:t>
            </a:r>
            <a:r>
              <a:rPr lang="en-US" sz="2400" dirty="0" smtClean="0"/>
              <a:t>So I have created a model </a:t>
            </a:r>
            <a:r>
              <a:rPr lang="en-US" sz="2400" dirty="0">
                <a:effectLst/>
              </a:rPr>
              <a:t>based on the data analysis to identify if the website is legitimate or a phishing website.</a:t>
            </a:r>
            <a:endParaRPr lang="en-US" sz="2400" dirty="0"/>
          </a:p>
        </p:txBody>
      </p:sp>
    </p:spTree>
    <p:extLst>
      <p:ext uri="{BB962C8B-B14F-4D97-AF65-F5344CB8AC3E}">
        <p14:creationId xmlns:p14="http://schemas.microsoft.com/office/powerpoint/2010/main" val="58766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cap="none" dirty="0">
                <a:effectLst/>
                <a:latin typeface="Verdana"/>
                <a:ea typeface="Verdana"/>
                <a:cs typeface="Verdana"/>
                <a:sym typeface="Verdana"/>
              </a:rPr>
              <a:t>Technology/Tool Stack Used:</a:t>
            </a:r>
            <a:br>
              <a:rPr lang="en-US" sz="3200" cap="none" dirty="0">
                <a:effectLst/>
                <a:latin typeface="Verdana"/>
                <a:ea typeface="Verdana"/>
                <a:cs typeface="Verdana"/>
                <a:sym typeface="Verdana"/>
              </a:rPr>
            </a:br>
            <a:endParaRPr lang="en-US" sz="2800" dirty="0"/>
          </a:p>
        </p:txBody>
      </p:sp>
      <p:sp>
        <p:nvSpPr>
          <p:cNvPr id="3" name="Content Placeholder 2"/>
          <p:cNvSpPr>
            <a:spLocks noGrp="1"/>
          </p:cNvSpPr>
          <p:nvPr>
            <p:ph idx="1"/>
          </p:nvPr>
        </p:nvSpPr>
        <p:spPr/>
        <p:txBody>
          <a:bodyPr/>
          <a:lstStyle/>
          <a:p>
            <a:r>
              <a:rPr lang="en-US" dirty="0" smtClean="0"/>
              <a:t>VS code editor</a:t>
            </a:r>
          </a:p>
          <a:p>
            <a:r>
              <a:rPr lang="en-US" dirty="0" smtClean="0"/>
              <a:t>Python</a:t>
            </a:r>
          </a:p>
          <a:p>
            <a:r>
              <a:rPr lang="en-US" dirty="0" err="1" smtClean="0">
                <a:effectLst/>
              </a:rPr>
              <a:t>LogisticRegression</a:t>
            </a:r>
            <a:r>
              <a:rPr lang="en-US" dirty="0" smtClean="0">
                <a:effectLst/>
              </a:rPr>
              <a:t>() model to predict the result</a:t>
            </a:r>
            <a:endParaRPr lang="en-US" dirty="0">
              <a:effectLst/>
            </a:endParaRPr>
          </a:p>
          <a:p>
            <a:pPr marL="0" indent="0">
              <a:buNone/>
            </a:pPr>
            <a:endParaRPr lang="en-US" dirty="0"/>
          </a:p>
        </p:txBody>
      </p:sp>
    </p:spTree>
    <p:extLst>
      <p:ext uri="{BB962C8B-B14F-4D97-AF65-F5344CB8AC3E}">
        <p14:creationId xmlns:p14="http://schemas.microsoft.com/office/powerpoint/2010/main" val="407075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a:solidFill>
                  <a:schemeClr val="tx1">
                    <a:lumMod val="95000"/>
                  </a:schemeClr>
                </a:solidFill>
                <a:effectLst/>
                <a:latin typeface="Verdana"/>
                <a:ea typeface="Verdana"/>
                <a:cs typeface="Verdana"/>
                <a:sym typeface="Verdana"/>
              </a:rPr>
              <a:t>Approach</a:t>
            </a:r>
            <a:endParaRPr lang="en-US" dirty="0">
              <a:solidFill>
                <a:schemeClr val="tx1">
                  <a:lumMod val="95000"/>
                </a:schemeClr>
              </a:solidFill>
            </a:endParaRPr>
          </a:p>
        </p:txBody>
      </p:sp>
      <p:sp>
        <p:nvSpPr>
          <p:cNvPr id="3" name="Content Placeholder 2"/>
          <p:cNvSpPr>
            <a:spLocks noGrp="1"/>
          </p:cNvSpPr>
          <p:nvPr>
            <p:ph idx="1"/>
          </p:nvPr>
        </p:nvSpPr>
        <p:spPr>
          <a:xfrm>
            <a:off x="913795" y="1812729"/>
            <a:ext cx="10353762" cy="3695136"/>
          </a:xfrm>
        </p:spPr>
        <p:txBody>
          <a:bodyPr>
            <a:normAutofit/>
          </a:bodyPr>
          <a:lstStyle/>
          <a:p>
            <a:r>
              <a:rPr lang="en-US" dirty="0" smtClean="0"/>
              <a:t>The Problem statement is very clear i.e. to identify the Phishing attacks over the websites. So first thing is to describe the dataset with its different parameters and characteristic of the dataset, then </a:t>
            </a:r>
            <a:r>
              <a:rPr lang="en-US" dirty="0"/>
              <a:t>I</a:t>
            </a:r>
            <a:r>
              <a:rPr lang="en-US" dirty="0" smtClean="0"/>
              <a:t> will use train, test split method to separate the training data and test data. I will be using the </a:t>
            </a:r>
            <a:r>
              <a:rPr lang="en-US" dirty="0" err="1" smtClean="0"/>
              <a:t>LogisticRegression</a:t>
            </a:r>
            <a:r>
              <a:rPr lang="en-US" dirty="0" smtClean="0"/>
              <a:t>() model in order to predict the result. As  ‘</a:t>
            </a:r>
            <a:r>
              <a:rPr lang="en-US" dirty="0" smtClean="0">
                <a:effectLst/>
              </a:rPr>
              <a:t>1’  represents </a:t>
            </a:r>
            <a:r>
              <a:rPr lang="en-US" dirty="0">
                <a:effectLst/>
              </a:rPr>
              <a:t>the </a:t>
            </a:r>
            <a:r>
              <a:rPr lang="en-US" dirty="0" smtClean="0">
                <a:effectLst/>
              </a:rPr>
              <a:t>legitimate ,  ‘0’  represents suspicious,  ‘-1’ represents phishing. </a:t>
            </a:r>
            <a:r>
              <a:rPr lang="en-US" dirty="0" smtClean="0"/>
              <a:t>Accuracy score for the Training data is 91.9% and for the Testing data is 91.5% which is very good as it will predict the best result. Then the final step is to separate the ‘Result’ and  ‘Key’ column to a CSV file for training data and Testing Data.</a:t>
            </a:r>
            <a:endParaRPr lang="en-US" dirty="0"/>
          </a:p>
        </p:txBody>
      </p:sp>
    </p:spTree>
    <p:extLst>
      <p:ext uri="{BB962C8B-B14F-4D97-AF65-F5344CB8AC3E}">
        <p14:creationId xmlns:p14="http://schemas.microsoft.com/office/powerpoint/2010/main" val="257897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65667"/>
            <a:ext cx="10353761" cy="1326321"/>
          </a:xfrm>
        </p:spPr>
        <p:txBody>
          <a:bodyPr>
            <a:normAutofit/>
          </a:bodyPr>
          <a:lstStyle/>
          <a:p>
            <a:pPr lvl="0"/>
            <a:r>
              <a:rPr lang="en-IN" sz="3200" dirty="0">
                <a:latin typeface="Verdana" panose="020B0604030504040204" pitchFamily="34" charset="0"/>
                <a:ea typeface="Verdana" panose="020B0604030504040204" pitchFamily="34" charset="0"/>
              </a:rPr>
              <a:t>Source code as ZIP or </a:t>
            </a:r>
            <a:r>
              <a:rPr lang="en-IN" sz="3200" dirty="0" err="1">
                <a:latin typeface="Verdana" panose="020B0604030504040204" pitchFamily="34" charset="0"/>
                <a:ea typeface="Verdana" panose="020B0604030504040204" pitchFamily="34" charset="0"/>
              </a:rPr>
              <a:t>Github</a:t>
            </a:r>
            <a:r>
              <a:rPr lang="en-IN" sz="3200" dirty="0">
                <a:latin typeface="Verdana" panose="020B0604030504040204" pitchFamily="34" charset="0"/>
                <a:ea typeface="Verdana" panose="020B0604030504040204" pitchFamily="34" charset="0"/>
              </a:rPr>
              <a:t> URL</a:t>
            </a:r>
            <a:r>
              <a:rPr lang="en-IN" sz="3200" cap="none" dirty="0">
                <a:effectLst/>
                <a:latin typeface="Verdana" panose="020B0604030504040204" pitchFamily="34" charset="0"/>
                <a:ea typeface="Verdana" panose="020B0604030504040204" pitchFamily="34" charset="0"/>
              </a:rPr>
              <a:t>:</a:t>
            </a:r>
            <a:br>
              <a:rPr lang="en-IN" sz="3200" cap="none" dirty="0">
                <a:effectLst/>
                <a:latin typeface="Verdana" panose="020B0604030504040204" pitchFamily="34" charset="0"/>
                <a:ea typeface="Verdana" panose="020B0604030504040204" pitchFamily="34" charset="0"/>
              </a:rPr>
            </a:br>
            <a:endParaRPr lang="en-US" sz="3200" dirty="0"/>
          </a:p>
        </p:txBody>
      </p:sp>
      <p:sp>
        <p:nvSpPr>
          <p:cNvPr id="3" name="Content Placeholder 2"/>
          <p:cNvSpPr>
            <a:spLocks noGrp="1"/>
          </p:cNvSpPr>
          <p:nvPr>
            <p:ph idx="1"/>
          </p:nvPr>
        </p:nvSpPr>
        <p:spPr>
          <a:xfrm>
            <a:off x="913795" y="2991988"/>
            <a:ext cx="10353762" cy="2799212"/>
          </a:xfrm>
        </p:spPr>
        <p:txBody>
          <a:bodyPr/>
          <a:lstStyle/>
          <a:p>
            <a:pPr marL="0" indent="0" algn="ctr">
              <a:buNone/>
            </a:pPr>
            <a:r>
              <a:rPr lang="en-US" dirty="0">
                <a:solidFill>
                  <a:schemeClr val="accent5">
                    <a:lumMod val="75000"/>
                  </a:schemeClr>
                </a:solidFill>
                <a:hlinkClick r:id="rId2"/>
              </a:rPr>
              <a:t>https://github.com/ashishok/Techgig_ML</a:t>
            </a:r>
            <a:endParaRPr lang="en-US" dirty="0">
              <a:solidFill>
                <a:schemeClr val="accent5">
                  <a:lumMod val="75000"/>
                </a:schemeClr>
              </a:solidFill>
            </a:endParaRPr>
          </a:p>
        </p:txBody>
      </p:sp>
    </p:spTree>
    <p:extLst>
      <p:ext uri="{BB962C8B-B14F-4D97-AF65-F5344CB8AC3E}">
        <p14:creationId xmlns:p14="http://schemas.microsoft.com/office/powerpoint/2010/main" val="301668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76" y="2588654"/>
            <a:ext cx="10353761" cy="1382130"/>
          </a:xfrm>
        </p:spPr>
        <p:txBody>
          <a:bodyPr>
            <a:normAutofit/>
          </a:bodyPr>
          <a:lstStyle/>
          <a:p>
            <a:r>
              <a:rPr lang="en-US" sz="6000" dirty="0" smtClean="0"/>
              <a:t>Thank You</a:t>
            </a:r>
            <a:endParaRPr lang="en-US" sz="6000" dirty="0"/>
          </a:p>
        </p:txBody>
      </p:sp>
    </p:spTree>
    <p:extLst>
      <p:ext uri="{BB962C8B-B14F-4D97-AF65-F5344CB8AC3E}">
        <p14:creationId xmlns:p14="http://schemas.microsoft.com/office/powerpoint/2010/main" val="228414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35</TotalTime>
  <Words>338</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Rockwell</vt:lpstr>
      <vt:lpstr>Tahoma</vt:lpstr>
      <vt:lpstr>Verdana</vt:lpstr>
      <vt:lpstr>Damask</vt:lpstr>
      <vt:lpstr>Machine Learning Hackathon CG 2022 </vt:lpstr>
      <vt:lpstr>Brief description of the problem at hand: </vt:lpstr>
      <vt:lpstr>Solution proposed and description:  </vt:lpstr>
      <vt:lpstr>Technology/Tool Stack Used: </vt:lpstr>
      <vt:lpstr>Approach</vt:lpstr>
      <vt:lpstr>Source code as ZIP or Github URL: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 CG 2022</dc:title>
  <dc:creator>Microsoft account</dc:creator>
  <cp:lastModifiedBy>Microsoft account</cp:lastModifiedBy>
  <cp:revision>4</cp:revision>
  <dcterms:created xsi:type="dcterms:W3CDTF">2022-06-06T15:30:20Z</dcterms:created>
  <dcterms:modified xsi:type="dcterms:W3CDTF">2022-06-06T16:05:42Z</dcterms:modified>
</cp:coreProperties>
</file>