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728908"/>
            <a:ext cx="9720072" cy="1126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5554"/>
            <a:ext cx="9720073" cy="4323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5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7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8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4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5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1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289415-4916-46F2-8166-5887F06C342F}" type="datetimeFigureOut">
              <a:rPr lang="en-IN" smtClean="0"/>
              <a:t>25-05-2020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A239BCF-C6F4-4374-9223-9CBF003C1C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5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B136A-9276-4E7A-A4D2-67D7E934F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 fontScale="90000"/>
          </a:bodyPr>
          <a:lstStyle/>
          <a:p>
            <a:pPr lvl="0" algn="l">
              <a:spcAft>
                <a:spcPts val="800"/>
              </a:spcAft>
            </a:pPr>
            <a:r>
              <a:rPr lang="en-US" sz="3700" dirty="0" err="1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  <a:t>KoolKanya</a:t>
            </a:r>
            <a:b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</a:br>
            <a:b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</a:br>
            <a: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  <a:t>Tag Classification &amp; Recommendation Engine Project</a:t>
            </a:r>
            <a:b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</a:br>
            <a:b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</a:br>
            <a:r>
              <a:rPr lang="en-US" sz="3700" dirty="0" err="1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  <a:t>Project</a:t>
            </a:r>
            <a: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  <a:t> Update: 26th May 2020</a:t>
            </a:r>
            <a:br>
              <a:rPr lang="en-US" sz="3700" dirty="0">
                <a:ln w="3175" cmpd="sng">
                  <a:noFill/>
                </a:ln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ea typeface="+mn-ea"/>
                <a:cs typeface="+mn-cs"/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D4642-267A-4A0B-AF1C-8AAAABA68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Likes in a 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48982-F2E0-401E-B9AB-80B61BECC98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3543" y="1957772"/>
            <a:ext cx="9381240" cy="4171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5342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Avg. Likes Per Post by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C556C-9A08-49DE-81C0-88DC3D9415C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54262" y="2086339"/>
            <a:ext cx="8643240" cy="3599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22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Comments in a 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EE4AE-6E81-41B2-ACF1-6F48A6D31F4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95999" y="1967492"/>
            <a:ext cx="9448200" cy="4161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492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Avg. Comments in a Post by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B00DD-6900-4693-A514-803EA66309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503600" y="2081354"/>
            <a:ext cx="8761126" cy="37989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851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Hashtag in a Post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078BF-16C4-406B-B9A1-109054BB855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53239" y="1854926"/>
            <a:ext cx="9390960" cy="4123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80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Avg. Hashtags in a Post by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F581D-56AE-4183-A37D-B2A7316D93C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24280" y="1938692"/>
            <a:ext cx="9343440" cy="4190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83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Primary Hashtag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F830D5-B45B-495A-B8A8-313C4A97C66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40983" y="1989969"/>
            <a:ext cx="9486360" cy="37522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935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i="1" u="sng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9D6ECAEB-399D-4E85-A38C-128902095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0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D757-2497-4081-813D-1888A5A0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3175" cmpd="sng">
                  <a:noFill/>
                </a:ln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 So Far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3507-DEB6-4B77-B3EA-338906F59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6523"/>
            <a:ext cx="10143745" cy="808382"/>
          </a:xfrm>
        </p:spPr>
        <p:txBody>
          <a:bodyPr>
            <a:noAutofit/>
          </a:bodyPr>
          <a:lstStyle/>
          <a:p>
            <a:pPr marL="287971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IN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Exploration &amp; Descriptive Analysis: Start 25 Apr (1 Week)</a:t>
            </a:r>
            <a:endParaRPr lang="en-US" sz="2000" b="1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7971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2000" b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Tag Classification (2 week): </a:t>
            </a:r>
            <a:endParaRPr lang="en-US" sz="1400" spc="-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0732C9-5BD3-42B9-947B-C6E2D6B3675B}"/>
              </a:ext>
            </a:extLst>
          </p:cNvPr>
          <p:cNvSpPr txBox="1">
            <a:spLocks/>
          </p:cNvSpPr>
          <p:nvPr/>
        </p:nvSpPr>
        <p:spPr>
          <a:xfrm>
            <a:off x="1024128" y="5353876"/>
            <a:ext cx="10143745" cy="940942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206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NLP based hashtag classification model</a:t>
            </a:r>
          </a:p>
          <a:p>
            <a:pPr marL="402206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The Model predicts only the primary hashtags as the data around secondary hashtag is too sparse</a:t>
            </a:r>
          </a:p>
          <a:p>
            <a:pPr marL="402206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The model predicts the top 3 hashtags for each post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123DFD-4975-4DE3-A2FB-2CF900F217DD}"/>
              </a:ext>
            </a:extLst>
          </p:cNvPr>
          <p:cNvSpPr txBox="1">
            <a:spLocks/>
          </p:cNvSpPr>
          <p:nvPr/>
        </p:nvSpPr>
        <p:spPr>
          <a:xfrm>
            <a:off x="1024126" y="2815705"/>
            <a:ext cx="4584460" cy="2220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2" lvl="1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Feature Generation: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Count Vectors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Word TFIDF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N-gram TFIDF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Character level TFIDF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5EEAA5-B95B-44A1-93C7-8A642E36CC2F}"/>
              </a:ext>
            </a:extLst>
          </p:cNvPr>
          <p:cNvSpPr txBox="1">
            <a:spLocks/>
          </p:cNvSpPr>
          <p:nvPr/>
        </p:nvSpPr>
        <p:spPr>
          <a:xfrm>
            <a:off x="6812410" y="2782541"/>
            <a:ext cx="4584460" cy="2220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5942" lvl="1" indent="-28701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b="1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ML Algorithms Tried: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Naive Bayes Classifier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Support Vector Machines (SVM)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XG Boost</a:t>
            </a:r>
          </a:p>
          <a:p>
            <a:pPr marL="863914" lvl="2" indent="-287491">
              <a:spcBef>
                <a:spcPct val="20000"/>
              </a:spcBef>
              <a:spcAft>
                <a:spcPts val="600"/>
              </a:spcAft>
              <a:buSzPct val="145000"/>
              <a:buFont typeface="Arial"/>
              <a:buChar char="•"/>
            </a:pPr>
            <a:r>
              <a:rPr lang="en-US" sz="1800" spc="-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Shallow Neural Networks</a:t>
            </a:r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520D25A1-5428-4D41-9760-DA4A0DC51AF1}"/>
              </a:ext>
            </a:extLst>
          </p:cNvPr>
          <p:cNvSpPr/>
          <p:nvPr/>
        </p:nvSpPr>
        <p:spPr>
          <a:xfrm>
            <a:off x="5791200" y="3631096"/>
            <a:ext cx="887896" cy="8083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5571-63A3-45F8-B989-E48EC7D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n w="3175" cmpd="sng">
                  <a:noFill/>
                </a:ln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Work So Far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C8A-4AB0-4F16-9BCD-0C8F13741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971" lvl="0" indent="-287011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Font typeface="Arial"/>
              <a:buChar char="•"/>
            </a:pPr>
            <a:r>
              <a:rPr lang="en-IN" sz="2800" b="1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Recommender Engine (2 weeks):</a:t>
            </a:r>
            <a:endParaRPr lang="en-IN" sz="28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3914" lvl="2" indent="-287491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Font typeface="Arial"/>
              <a:buChar char="•"/>
            </a:pPr>
            <a:r>
              <a:rPr lang="en-IN" sz="22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Popularity Based Model – Popularity of the Posts based on interactions on post by user</a:t>
            </a:r>
          </a:p>
          <a:p>
            <a:pPr marL="288931" lvl="1" indent="0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None/>
            </a:pPr>
            <a:endParaRPr lang="en-IN" sz="2200" spc="-1" dirty="0">
              <a:solidFill>
                <a:prstClr val="black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3914" lvl="2" indent="-287491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Font typeface="Arial"/>
              <a:buChar char="•"/>
            </a:pPr>
            <a:r>
              <a:rPr lang="en-IN" sz="22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Content Based Recommender Engine – Recommend Post based on the content of post with which the user had interacted in the past</a:t>
            </a:r>
          </a:p>
          <a:p>
            <a:pPr marL="288931" lvl="1" indent="0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None/>
            </a:pPr>
            <a:r>
              <a:rPr lang="en-IN" sz="22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63914" lvl="2" indent="-287491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Font typeface="Arial"/>
              <a:buChar char="•"/>
            </a:pPr>
            <a:r>
              <a:rPr lang="en-IN" sz="22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User to User Collaborative Filtering – Determine the closest N Users based on the kind of post the users have interacted in the past</a:t>
            </a:r>
          </a:p>
          <a:p>
            <a:pPr marL="288931" lvl="1" indent="0" defTabSz="1007943"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145000"/>
              <a:buNone/>
            </a:pPr>
            <a:r>
              <a:rPr lang="en-IN" sz="2200" spc="-1" dirty="0">
                <a:solidFill>
                  <a:prstClr val="black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19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9EF8-23CC-4DF9-AE17-DEC4E782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Next Steps</a:t>
            </a:r>
            <a:endParaRPr lang="en-IN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DDC68-B9AD-4225-A57C-2F456D58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54925"/>
            <a:ext cx="10143746" cy="47844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Tag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Explore the API based Tag classification (Kool </a:t>
            </a:r>
            <a:r>
              <a:rPr lang="en-I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Kanya</a:t>
            </a: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to provide access)</a:t>
            </a:r>
            <a:endParaRPr lang="en-I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Evaluate the accuracy of Tag classification API and decide if the NLP based classification can assist in improving accuracy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Recommender Engine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SVD based Collaborative Filtering – With Matrix Factorisation determine the implicit rating (liking) of user for each post. Use the affinity matrix for Post recommendation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Hybrid (Content + SVD based) Recommender Engine – Use combination of techniques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Optimise the algorithms for Accuracy improvement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Currently new customers without historical interactions are predicted using popularity model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Introduce recency to recommendation prediction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Any other factors to be considered for generating final recommendation List as per Kool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Kanya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Code Standardisation &amp; Automation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Automate and Standardise codes for implementation</a:t>
            </a:r>
          </a:p>
          <a:p>
            <a:pPr lvl="1">
              <a:buClr>
                <a:srgbClr val="1CADE4"/>
              </a:buCl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Develop model APIs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18432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B30A-D94A-41A1-87A7-FDC9B637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Challenges / Inputs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CB04-BC04-47C2-AD6D-AEA1617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Relatively low data in terms of Feed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Low interaction of users with the post i.e. Out of the users who had interacted with the Feeds more than 50% of the users have interaction with a single post / feed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Class imbalance in Hashtags i.e. few hashtags like starting-out and career growth are more frequent compared to other hashtags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Need access to Tag classification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Need inputs on any parameters for finalising the recommendations and ranking them e.g. recency, promoted post, etc.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6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1AA4-A7D4-41DC-A369-17A30F37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b="1" i="1" u="sng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Open Folder">
            <a:extLst>
              <a:ext uri="{FF2B5EF4-FFF2-40B4-BE49-F238E27FC236}">
                <a16:creationId xmlns:a16="http://schemas.microsoft.com/office/drawing/2014/main" id="{5E156110-4C16-44D6-AA28-2A3033B00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18B1-ACE8-44BB-AEFC-0CB2B58F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Some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176E-72D0-4320-9B08-E6B47575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 of Feeds stabilised in April and May with very low numbers in Jan, Feb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Post per day in April, May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30 per 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Hashtag per post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Likes per post – 2 to 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Average Comments per post – 3 to 4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No of Feeds till date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2,500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Likes on Post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3,800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Bookmarks of Post – 250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Comments/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Subcomments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on Post –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7,200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Post per 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6153A-04A7-48AF-8B4E-D8D6992EDF3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24127" y="1854926"/>
            <a:ext cx="9343440" cy="41331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457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2B9B-F509-4D09-B9EE-A38E1A22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Post Per Month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E2266-C32A-4C75-A56A-B80D82D3AE4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99880" y="1647000"/>
            <a:ext cx="5387760" cy="267264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7799C-821E-492F-9BB1-0CFFE4ADF87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96000" y="3847320"/>
            <a:ext cx="5327640" cy="2731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3842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KoolKanya  Tag Classification &amp; Recommendation Engine Project  Project Update: 26th May 2020 </vt:lpstr>
      <vt:lpstr>Work So Far</vt:lpstr>
      <vt:lpstr>Work So Far</vt:lpstr>
      <vt:lpstr>Next Steps</vt:lpstr>
      <vt:lpstr>Challenges / Inputs Needed</vt:lpstr>
      <vt:lpstr>Appendix</vt:lpstr>
      <vt:lpstr>Some Numbers</vt:lpstr>
      <vt:lpstr>Post per Day</vt:lpstr>
      <vt:lpstr>Post Per Month</vt:lpstr>
      <vt:lpstr>Likes in a Post</vt:lpstr>
      <vt:lpstr>Avg. Likes Per Post by Month</vt:lpstr>
      <vt:lpstr>Comments in a Post</vt:lpstr>
      <vt:lpstr>Avg. Comments in a Post by Month</vt:lpstr>
      <vt:lpstr>Hashtag in a Post</vt:lpstr>
      <vt:lpstr>Avg. Hashtags in a Post by Month</vt:lpstr>
      <vt:lpstr>Primary Hashtag Distribution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KoolKanya  Tag Classification &amp; Recommendation Engine Project  Project Update: 26th May 2020 </dc:title>
  <dc:creator>Ashish Palve</dc:creator>
  <cp:lastModifiedBy>Ashish Palve</cp:lastModifiedBy>
  <cp:revision>1</cp:revision>
  <dcterms:created xsi:type="dcterms:W3CDTF">2020-05-25T17:51:53Z</dcterms:created>
  <dcterms:modified xsi:type="dcterms:W3CDTF">2020-05-25T17:52:49Z</dcterms:modified>
</cp:coreProperties>
</file>