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61A93-0BB2-49B4-A51C-F204E758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7DAB23-F4B0-4193-96BC-95D7421BA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36A6-D552-41CF-86DE-4C589FE72C66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44C249-6C80-4899-AD0C-C9DEBE18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C4A54-5D68-4100-BD88-51FA9083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0062-941C-4811-ABEE-FDC66A2D2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54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91C98E-C814-4BAC-9DF8-AFD77FE34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96D1B-586E-4D5C-A88F-EB6893E7C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D9183-9DF8-4351-BB1B-97DAC601A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836A6-D552-41CF-86DE-4C589FE72C66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01506-7D10-42BB-AC6D-9A39140B6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69137-010C-4D46-81F9-54C41BB92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90062-941C-4811-ABEE-FDC66A2D2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1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E7252E8-6444-4117-BAA9-B51C318F5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BB2784-5185-4BD7-AE12-C7841FD417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01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38B1FFE-F8DF-4D2E-826A-37633BA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 b="1">
                <a:solidFill>
                  <a:srgbClr val="2874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Statement (Course Registration System)</a:t>
            </a:r>
          </a:p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2200" b="1">
              <a:solidFill>
                <a:srgbClr val="2874F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0"/>
              <a:buFont typeface="Poppins"/>
              <a:buNone/>
            </a:pPr>
            <a:endParaRPr lang="en-GB" sz="2200" b="1">
              <a:solidFill>
                <a:srgbClr val="2874F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BFA756-A5C2-4C83-936D-0B74EC330E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21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B60465B-E742-4FA8-BCDB-9D2E2ED8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 b="1">
                <a:solidFill>
                  <a:srgbClr val="2874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</a:p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 b="1">
                <a:solidFill>
                  <a:srgbClr val="2874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Practices</a:t>
            </a:r>
          </a:p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2500" b="1">
              <a:solidFill>
                <a:srgbClr val="2874F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0"/>
              <a:buFont typeface="Poppins"/>
              <a:buNone/>
            </a:pPr>
            <a:endParaRPr lang="en-GB" sz="2500" b="1">
              <a:solidFill>
                <a:srgbClr val="2874F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6B434A-917F-48AD-A051-A928BF5B76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1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CCF3152-9899-4AA2-8128-3496014D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325745-1083-4050-B8C1-FB765F29C7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77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D221052-C6DF-42AC-993C-8680C205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0"/>
              <a:buFont typeface="Poppins"/>
              <a:buNone/>
            </a:pPr>
            <a:r>
              <a:rPr lang="en-GB" sz="2500" b="1">
                <a:solidFill>
                  <a:srgbClr val="2874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Technology</a:t>
            </a:r>
          </a:p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0"/>
              <a:buFont typeface="Poppins"/>
              <a:buNone/>
            </a:pPr>
            <a:r>
              <a:rPr lang="en-GB" sz="2500" b="1">
                <a:solidFill>
                  <a:srgbClr val="2874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9830EC-2F89-400D-B24E-60F65A195C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41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9C1452E-229E-4819-AEF1-01E5B2CD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28EA9C-0492-4F54-916D-E5C59D83C9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11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7BED333-859C-435E-9379-519F717CC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0"/>
              <a:buFont typeface="Poppins"/>
              <a:buNone/>
            </a:pPr>
            <a:r>
              <a:rPr lang="en-GB" sz="2500" b="1">
                <a:solidFill>
                  <a:srgbClr val="2874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7CB83C-CD55-41C4-BBBC-394DDD3CDE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19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1660925-C3A4-4C92-BA0F-714695E1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E71C8D-9BEE-46AB-A2FF-E728EAAA1D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14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3D771DD-D2C5-4ADE-81D5-163F5B40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0"/>
              <a:buFont typeface="Poppins"/>
              <a:buNone/>
            </a:pPr>
            <a:r>
              <a:rPr lang="en-GB" sz="2200" b="1">
                <a:solidFill>
                  <a:srgbClr val="2874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Challenges &amp; Learnings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A9AF28-708F-4E8C-AA85-9716C89F37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16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F0C167F-B525-4577-8FDA-23CA826D1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0"/>
              <a:buFont typeface="Poppins"/>
              <a:buNone/>
            </a:pPr>
            <a:r>
              <a:rPr lang="en-GB" sz="2200" b="1">
                <a:solidFill>
                  <a:srgbClr val="2874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UML Diagrams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758734-5512-4DCD-A891-057A4C4204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30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45C6736-B0DA-43C8-B96B-40E39149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0"/>
              <a:buFont typeface="Poppins"/>
              <a:buNone/>
            </a:pPr>
            <a:r>
              <a:rPr lang="en-GB" sz="2200" b="1">
                <a:solidFill>
                  <a:srgbClr val="2874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Architecture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0C3EB2-D903-408D-AA7B-5ECB15C4D2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8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FEF515-9931-406D-9848-3E41E635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2200" b="1">
                <a:solidFill>
                  <a:srgbClr val="2874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Framework for 3 Weeks</a:t>
            </a:r>
          </a:p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lang="en-GB" sz="2200" b="1">
              <a:solidFill>
                <a:srgbClr val="2874F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0"/>
              <a:buFont typeface="Poppins"/>
              <a:buNone/>
            </a:pPr>
            <a:endParaRPr lang="en-GB" sz="2200" b="1">
              <a:solidFill>
                <a:srgbClr val="2874F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22483A-01B7-4D42-B7E9-B69351CB93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22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91318B-12B3-46F4-BFE5-A4C287BE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0"/>
              <a:buFont typeface="Poppins"/>
              <a:buNone/>
            </a:pPr>
            <a:r>
              <a:rPr lang="en-GB" sz="2200" b="1">
                <a:solidFill>
                  <a:srgbClr val="2874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0"/>
              <a:buFont typeface="Poppins"/>
              <a:buNone/>
            </a:pPr>
            <a:r>
              <a:rPr lang="en-GB" sz="2200" b="1">
                <a:solidFill>
                  <a:srgbClr val="2874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Demonstration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BF1A52-E102-496B-BE75-36F6C7422D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55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5E86888-4E4E-490D-856B-50FDD7ED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0"/>
              <a:buFont typeface="Poppins"/>
              <a:buNone/>
            </a:pPr>
            <a:r>
              <a:rPr lang="en-GB" sz="2600" b="1">
                <a:solidFill>
                  <a:srgbClr val="2874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46285C-7FA1-4B3C-AC75-470B04C191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7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4989A79-8A58-474E-A2B7-60BAC614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5EF394-2511-4537-9942-4AC32A8C3D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2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50FF034-4D6F-4A21-AA65-7EBC7708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None/>
            </a:pPr>
            <a:r>
              <a:rPr lang="en-GB" sz="2200" b="1">
                <a:solidFill>
                  <a:srgbClr val="2874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Stakeholders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727280-A4CF-486D-8B55-B0C4D488B8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82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DDB0A79-ECA2-45AE-B395-E9D7AF4C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>
                <a:solidFill>
                  <a:srgbClr val="2874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WEEKS OF TRAINING + PROJECT DEMO </a:t>
            </a:r>
          </a:p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200" b="1">
              <a:solidFill>
                <a:srgbClr val="2874F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0"/>
              <a:buFont typeface="Poppins"/>
              <a:buNone/>
            </a:pPr>
            <a:endParaRPr lang="en-US" sz="2200" b="1">
              <a:solidFill>
                <a:srgbClr val="2874F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895B13-DAC7-4D72-85BD-2F0BF8822A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8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D5F0D59-77B1-4CAC-9180-BA6BB69D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0"/>
              <a:buFont typeface="Poppins"/>
              <a:buNone/>
            </a:pPr>
            <a:r>
              <a:rPr lang="en-GB" sz="2200" b="1">
                <a:solidFill>
                  <a:srgbClr val="2874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EF7093-C45F-497C-8F37-1978B6AF04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7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E34ACED-1B48-4BFD-AB52-C8F73E8A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0"/>
              <a:buFont typeface="Poppins"/>
              <a:buNone/>
            </a:pPr>
            <a:r>
              <a:rPr lang="en-GB" sz="2200" b="1">
                <a:solidFill>
                  <a:srgbClr val="2874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Journey of Training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268FD7-EB16-44B2-8030-A66F549949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84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56C6B71-33CE-4127-9B16-65255121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324547-A1C9-49C6-9E12-6A1DC1A99C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8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0CBCDF8-A9BE-4EC4-8B8B-3BCC9353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0"/>
              <a:buFont typeface="Poppins"/>
              <a:buNone/>
            </a:pPr>
            <a:r>
              <a:rPr lang="en-GB" sz="2200" b="1">
                <a:solidFill>
                  <a:srgbClr val="2874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Team Members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AD716-C05D-46CC-87C5-B2AC0BE833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09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624AB51-CA71-4798-9350-878792EA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D8DA59-6E98-463F-AD83-0E9AD4094B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03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On-screen Show (16:9)</PresentationFormat>
  <Paragraphs>18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Helvetica Neue</vt:lpstr>
      <vt:lpstr>Poppins</vt:lpstr>
      <vt:lpstr>Office Theme</vt:lpstr>
      <vt:lpstr>PowerPoint Presentation</vt:lpstr>
      <vt:lpstr>Framework for 3 Weeks  </vt:lpstr>
      <vt:lpstr>Stakeholders</vt:lpstr>
      <vt:lpstr>3 WEEKS OF TRAINING + PROJECT DEMO   </vt:lpstr>
      <vt:lpstr>Agenda</vt:lpstr>
      <vt:lpstr>Journey of Training</vt:lpstr>
      <vt:lpstr>PowerPoint Presentation</vt:lpstr>
      <vt:lpstr>Team Members</vt:lpstr>
      <vt:lpstr>PowerPoint Presentation</vt:lpstr>
      <vt:lpstr>Problem Statement (Course Registration System)  </vt:lpstr>
      <vt:lpstr>Engineering Practices  </vt:lpstr>
      <vt:lpstr>PowerPoint Presentation</vt:lpstr>
      <vt:lpstr>Technology Stack</vt:lpstr>
      <vt:lpstr>PowerPoint Presentation</vt:lpstr>
      <vt:lpstr>Development</vt:lpstr>
      <vt:lpstr>PowerPoint Presentation</vt:lpstr>
      <vt:lpstr>Challenges &amp; Learnings</vt:lpstr>
      <vt:lpstr>UML Diagrams</vt:lpstr>
      <vt:lpstr>Architecture Diagram</vt:lpstr>
      <vt:lpstr>Project Demonstration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Patel</dc:creator>
  <cp:lastModifiedBy>Ashish Patel</cp:lastModifiedBy>
  <cp:revision>1</cp:revision>
  <dcterms:created xsi:type="dcterms:W3CDTF">2021-02-03T05:47:31Z</dcterms:created>
  <dcterms:modified xsi:type="dcterms:W3CDTF">2021-02-03T05:47:31Z</dcterms:modified>
</cp:coreProperties>
</file>