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64" r:id="rId5"/>
    <p:sldId id="265" r:id="rId6"/>
    <p:sldId id="270" r:id="rId7"/>
    <p:sldId id="259" r:id="rId8"/>
    <p:sldId id="266" r:id="rId9"/>
    <p:sldId id="260" r:id="rId10"/>
    <p:sldId id="267" r:id="rId11"/>
    <p:sldId id="268" r:id="rId12"/>
    <p:sldId id="269" r:id="rId13"/>
    <p:sldId id="262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3" autoAdjust="0"/>
    <p:restoredTop sz="95387" autoAdjust="0"/>
  </p:normalViewPr>
  <p:slideViewPr>
    <p:cSldViewPr snapToGrid="0">
      <p:cViewPr varScale="1">
        <p:scale>
          <a:sx n="74" d="100"/>
          <a:sy n="74" d="100"/>
        </p:scale>
        <p:origin x="1158" y="66"/>
      </p:cViewPr>
      <p:guideLst/>
    </p:cSldViewPr>
  </p:slideViewPr>
  <p:outlineViewPr>
    <p:cViewPr>
      <p:scale>
        <a:sx n="33" d="100"/>
        <a:sy n="33" d="100"/>
      </p:scale>
      <p:origin x="0" y="-713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09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7DB9F-119E-487B-95F8-B54C74C104F6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AE2EF-CD8B-42CA-8084-1B9D8FE9A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63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F4F84-C930-4EBB-B78F-372FB5E3F3A3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B4EE0-958A-4DED-8484-A97D45EC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972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B4EE0-958A-4DED-8484-A97D45EC73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874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778BF-2181-4EBC-B3D0-831EA1D7C424}" type="datetime5">
              <a:rPr lang="en-US" smtClean="0"/>
              <a:t>15-Mar-17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https://gigadom.wordpress.com/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325E-8D9B-4FD3-8136-C1EBF160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48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7EA8-2768-48AB-AE50-F627DD4CF162}" type="datetime5">
              <a:rPr lang="en-US" smtClean="0"/>
              <a:t>15-Mar-17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https://gigadom.wordpress.com/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325E-8D9B-4FD3-8136-C1EBF160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34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6421-1C3D-4B71-A07B-8968841BEE09}" type="datetime5">
              <a:rPr lang="en-US" smtClean="0"/>
              <a:t>15-Mar-17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https://gigadom.wordpress.com/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325E-8D9B-4FD3-8136-C1EBF160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48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A300-D7F5-47B8-B0BC-03717A8970A5}" type="datetime5">
              <a:rPr lang="en-US" smtClean="0"/>
              <a:t>15-Mar-17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Tinniam</a:t>
            </a:r>
            <a:r>
              <a:rPr lang="en-US" dirty="0"/>
              <a:t> V Ganesh (tv_ganesh@in.ibm.com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325E-8D9B-4FD3-8136-C1EBF160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11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943A-9686-4F4C-9310-B4A175AF6820}" type="datetime5">
              <a:rPr lang="en-US" smtClean="0"/>
              <a:t>15-Mar-17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https://gigadom.wordpress.com/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325E-8D9B-4FD3-8136-C1EBF160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1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EEA2-1E49-4808-B69D-A351C49D7733}" type="datetime5">
              <a:rPr lang="en-US" smtClean="0"/>
              <a:t>15-Mar-17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https://gigadom.wordpress.com/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325E-8D9B-4FD3-8136-C1EBF160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60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E3BD7-F855-470E-988D-2A7CF3211685}" type="datetime5">
              <a:rPr lang="en-US" smtClean="0"/>
              <a:t>15-Mar-17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https://gigadom.wordpress.com/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325E-8D9B-4FD3-8136-C1EBF160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79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5305A-E722-4DB9-B37B-2DACB6C0B8B5}" type="datetime5">
              <a:rPr lang="en-US" smtClean="0"/>
              <a:t>15-Mar-17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https://gigadom.wordpress.com/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325E-8D9B-4FD3-8136-C1EBF160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1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A19F9-CB3C-4524-BE3B-1791BA4C2DB8}" type="datetime5">
              <a:rPr lang="en-US" smtClean="0"/>
              <a:t>15-Mar-17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https://gigadom.wordpress.com/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325E-8D9B-4FD3-8136-C1EBF160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6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E28C-9B4B-41B5-89D0-1A1B19E13B77}" type="datetime5">
              <a:rPr lang="en-US" smtClean="0"/>
              <a:t>15-Mar-17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https://gigadom.wordpress.com/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325E-8D9B-4FD3-8136-C1EBF160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50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E2890-3C9F-4F50-BCD7-77CC063ADCD9}" type="datetime5">
              <a:rPr lang="en-US" smtClean="0"/>
              <a:t>15-Mar-17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https://gigadom.wordpress.com/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325E-8D9B-4FD3-8136-C1EBF160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78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571C5-2A0F-4B1F-8640-C7785A1C16A4}" type="datetime5">
              <a:rPr lang="en-US" smtClean="0"/>
              <a:t>15-Mar-17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https://gigadom.wordpress.com/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7325E-8D9B-4FD3-8136-C1EBF160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0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vganesh.shinyapps.io/Sixer/" TargetMode="External"/><Relationship Id="rId2" Type="http://schemas.openxmlformats.org/officeDocument/2006/relationships/hyperlink" Target="https://tvganesh.shinyapps.io/crimesAgainstWomenInIndia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vganesh.shinyapps.io/googlyPlus/" TargetMode="External"/><Relationship Id="rId4" Type="http://schemas.openxmlformats.org/officeDocument/2006/relationships/hyperlink" Target="https://tvganesh.shinyapps.io/predictnextwordv1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download/" TargetMode="External"/><Relationship Id="rId2" Type="http://schemas.openxmlformats.org/officeDocument/2006/relationships/hyperlink" Target="https://cran.r-project.org/bin/windows/bas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Essential 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05287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US" sz="2000" dirty="0">
                <a:solidFill>
                  <a:schemeClr val="accent6"/>
                </a:solidFill>
              </a:rPr>
              <a:t>Tinniam V </a:t>
            </a:r>
            <a:r>
              <a:rPr lang="en-US" sz="2000" dirty="0" smtClean="0">
                <a:solidFill>
                  <a:schemeClr val="accent6"/>
                </a:solidFill>
              </a:rPr>
              <a:t>Ganesh</a:t>
            </a:r>
          </a:p>
          <a:p>
            <a:pPr algn="r"/>
            <a:r>
              <a:rPr lang="en-US" sz="2000" dirty="0">
                <a:solidFill>
                  <a:schemeClr val="accent6"/>
                </a:solidFill>
              </a:rPr>
              <a:t>https://gigadom.wordpress.com/</a:t>
            </a:r>
          </a:p>
          <a:p>
            <a:pPr algn="r"/>
            <a:r>
              <a:rPr lang="en-US" sz="2000" dirty="0">
                <a:solidFill>
                  <a:schemeClr val="accent6"/>
                </a:solidFill>
              </a:rPr>
              <a:t>t</a:t>
            </a:r>
            <a:r>
              <a:rPr lang="en-US" sz="2000" dirty="0" smtClean="0">
                <a:solidFill>
                  <a:schemeClr val="accent6"/>
                </a:solidFill>
              </a:rPr>
              <a:t>v</a:t>
            </a:r>
            <a:r>
              <a:rPr lang="en-US" sz="2000" dirty="0" smtClean="0">
                <a:solidFill>
                  <a:schemeClr val="accent6"/>
                </a:solidFill>
              </a:rPr>
              <a:t>ganesh.85@gmail.com</a:t>
            </a:r>
            <a:endParaRPr lang="en-US" sz="2000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9596-36FC-4823-8FD6-6E9184DEE204}" type="datetime5">
              <a:rPr lang="en-US" smtClean="0"/>
              <a:t>15-Mar-17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325E-8D9B-4FD3-8136-C1EBF16038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41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 Markdown is a file format for making dynamic documents with R. An R Markdown document is written in markdown (an easy-to-write plain text format) and contains chunks of embedded R code, like the document below.</a:t>
            </a:r>
          </a:p>
          <a:p>
            <a:pPr marL="0" indent="0">
              <a:buNone/>
            </a:pPr>
            <a:r>
              <a:rPr lang="en-US" sz="2000" dirty="0"/>
              <a:t>Useful for sharing </a:t>
            </a:r>
            <a:r>
              <a:rPr lang="en-US" sz="2000" dirty="0" smtClean="0"/>
              <a:t>reports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Can publish and </a:t>
            </a:r>
            <a:r>
              <a:rPr lang="en-US" sz="2000" smtClean="0"/>
              <a:t>share reports to </a:t>
            </a:r>
            <a:r>
              <a:rPr lang="en-US" sz="2000" dirty="0" err="1" smtClean="0"/>
              <a:t>Rpubs</a:t>
            </a:r>
            <a:r>
              <a:rPr lang="en-US" sz="2000" dirty="0"/>
              <a:t> - http://rpubs.com/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A300-D7F5-47B8-B0BC-03717A8970A5}" type="datetime5">
              <a:rPr lang="en-US" smtClean="0"/>
              <a:t>15-Mar-17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Tinniam V Ganesh (tvganesh.85@gmail.com)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325E-8D9B-4FD3-8136-C1EBF16038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20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Shiny 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Shiny apps allow one to create interactive web based  apps based on R</a:t>
            </a:r>
          </a:p>
          <a:p>
            <a:pPr marL="0" indent="0">
              <a:buNone/>
            </a:pPr>
            <a:r>
              <a:rPr lang="en-US" sz="2000" dirty="0"/>
              <a:t>It requires 2 mandatory files</a:t>
            </a:r>
          </a:p>
          <a:p>
            <a:pPr>
              <a:buFontTx/>
              <a:buChar char="-"/>
            </a:pPr>
            <a:r>
              <a:rPr lang="en-US" sz="2000" dirty="0" err="1"/>
              <a:t>server.R</a:t>
            </a:r>
            <a:endParaRPr lang="en-US" sz="2000" dirty="0"/>
          </a:p>
          <a:p>
            <a:pPr>
              <a:buFontTx/>
              <a:buChar char="-"/>
            </a:pPr>
            <a:r>
              <a:rPr lang="en-US" sz="2000" dirty="0" err="1"/>
              <a:t>ui.R</a:t>
            </a:r>
            <a:endParaRPr lang="en-US" sz="2000" dirty="0"/>
          </a:p>
          <a:p>
            <a:pPr>
              <a:buFontTx/>
              <a:buChar char="-"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Here are some of my Shiny apps. Take a look at some of the things possible with Shiny &amp; R</a:t>
            </a:r>
          </a:p>
          <a:p>
            <a:pPr marL="342900" indent="-342900">
              <a:buAutoNum type="alphaLcParenR"/>
            </a:pPr>
            <a:r>
              <a:rPr lang="en-US" sz="2000" dirty="0"/>
              <a:t>Crimes against women in India - </a:t>
            </a:r>
            <a:r>
              <a:rPr lang="en-US" sz="2000" dirty="0">
                <a:hlinkClick r:id="rId2"/>
              </a:rPr>
              <a:t>https://tvganesh.shinyapps.io/crimesAgainstWomenInIndia/</a:t>
            </a:r>
            <a:endParaRPr lang="en-US" sz="2000" dirty="0"/>
          </a:p>
          <a:p>
            <a:pPr marL="342900" indent="-342900">
              <a:buAutoNum type="alphaLcParenR"/>
            </a:pPr>
            <a:r>
              <a:rPr lang="en-US" sz="2000" dirty="0"/>
              <a:t>Sixer – Shiny app based on my R package </a:t>
            </a:r>
            <a:r>
              <a:rPr lang="en-US" sz="2000" dirty="0" err="1"/>
              <a:t>cricketr</a:t>
            </a:r>
            <a:r>
              <a:rPr lang="en-US" sz="2000" dirty="0"/>
              <a:t> - </a:t>
            </a:r>
            <a:r>
              <a:rPr lang="en-US" sz="2000" dirty="0">
                <a:hlinkClick r:id="rId3"/>
              </a:rPr>
              <a:t>https://tvganesh.shinyapps.io/Sixer/</a:t>
            </a:r>
            <a:endParaRPr lang="en-US" sz="2000" dirty="0"/>
          </a:p>
          <a:p>
            <a:pPr marL="342900" indent="-342900">
              <a:buAutoNum type="alphaLcParenR"/>
            </a:pPr>
            <a:r>
              <a:rPr lang="en-US" sz="2000" dirty="0"/>
              <a:t>NLP based app – Predict next word - </a:t>
            </a:r>
            <a:r>
              <a:rPr lang="en-US" sz="2000" dirty="0">
                <a:hlinkClick r:id="rId4"/>
              </a:rPr>
              <a:t>https://tvganesh.shinyapps.io/predictnextwordv1/</a:t>
            </a:r>
            <a:endParaRPr lang="en-US" sz="2000" dirty="0"/>
          </a:p>
          <a:p>
            <a:pPr marL="342900" indent="-342900">
              <a:buAutoNum type="alphaLcParenR"/>
            </a:pPr>
            <a:r>
              <a:rPr lang="en-US" sz="2000" dirty="0" err="1"/>
              <a:t>GooglyPlus</a:t>
            </a:r>
            <a:r>
              <a:rPr lang="en-US" sz="2000" dirty="0"/>
              <a:t> – Analyzing IPL - </a:t>
            </a:r>
            <a:r>
              <a:rPr lang="en-US" sz="2000" dirty="0">
                <a:hlinkClick r:id="rId5"/>
              </a:rPr>
              <a:t>https://tvganesh.shinyapps.io/googlyPlus/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A300-D7F5-47B8-B0BC-03717A8970A5}" type="datetime5">
              <a:rPr lang="en-US" smtClean="0"/>
              <a:t>15-Mar-17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Tinniam V Ganesh (tvganesh.85@gmail.com)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325E-8D9B-4FD3-8136-C1EBF16038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16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CRAN and 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CRAN is the Comprehensive R Archive Network </a:t>
            </a:r>
            <a:r>
              <a:rPr lang="en-US" sz="2000" dirty="0">
                <a:hlinkClick r:id="rId2"/>
              </a:rPr>
              <a:t>https://cran.r-project.org/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As on 13 Mar 2017 there are a total of 10,254 R packages.</a:t>
            </a:r>
          </a:p>
          <a:p>
            <a:pPr marL="0" indent="0">
              <a:buNone/>
            </a:pPr>
            <a:r>
              <a:rPr lang="en-US" sz="2000" dirty="0"/>
              <a:t>(Incidentally 3 of 10,254 R packages are mine – </a:t>
            </a:r>
            <a:r>
              <a:rPr lang="en-US" sz="2000" dirty="0" err="1"/>
              <a:t>cricketr</a:t>
            </a:r>
            <a:r>
              <a:rPr lang="en-US" sz="2000" dirty="0"/>
              <a:t>, </a:t>
            </a:r>
            <a:r>
              <a:rPr lang="en-US" sz="2000" dirty="0" err="1"/>
              <a:t>yorkr</a:t>
            </a:r>
            <a:r>
              <a:rPr lang="en-US" sz="2000" dirty="0"/>
              <a:t> &amp; </a:t>
            </a:r>
            <a:r>
              <a:rPr lang="en-US" sz="2000" dirty="0" err="1"/>
              <a:t>QCSimulator</a:t>
            </a:r>
            <a:r>
              <a:rPr lang="en-US" sz="2000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A300-D7F5-47B8-B0BC-03717A8970A5}" type="datetime5">
              <a:rPr lang="en-US" smtClean="0"/>
              <a:t>15-Mar-17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Tinniam V Ganesh (tvganesh.85@gmail.com)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325E-8D9B-4FD3-8136-C1EBF16038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68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Good luck in your R journey!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A300-D7F5-47B8-B0BC-03717A8970A5}" type="datetime5">
              <a:rPr lang="en-US" smtClean="0"/>
              <a:t>15-Mar-17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Tinniam V Ganesh (tvganesh.85@gmail.com)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325E-8D9B-4FD3-8136-C1EBF16038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29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</a:t>
            </a:r>
            <a:r>
              <a:rPr lang="en-US" dirty="0">
                <a:solidFill>
                  <a:schemeClr val="tx2"/>
                </a:solidFill>
                <a:latin typeface="Lucida Calligraphy" panose="03010101010101010101" pitchFamily="66" charset="0"/>
              </a:rPr>
              <a:t>Thank You!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A300-D7F5-47B8-B0BC-03717A8970A5}" type="datetime5">
              <a:rPr lang="en-US" smtClean="0"/>
              <a:t>15-Mar-17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Tinniam V Ganesh (tvganesh.85@gmail.com)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325E-8D9B-4FD3-8136-C1EBF160380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85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R objects</a:t>
            </a:r>
          </a:p>
          <a:p>
            <a:pPr lvl="1"/>
            <a:r>
              <a:rPr lang="en-US" dirty="0"/>
              <a:t>Character</a:t>
            </a:r>
          </a:p>
          <a:p>
            <a:pPr lvl="1"/>
            <a:r>
              <a:rPr lang="en-US" dirty="0"/>
              <a:t>Numeric</a:t>
            </a:r>
          </a:p>
          <a:p>
            <a:pPr lvl="1"/>
            <a:r>
              <a:rPr lang="en-US" dirty="0"/>
              <a:t>Integer</a:t>
            </a:r>
          </a:p>
          <a:p>
            <a:pPr lvl="1"/>
            <a:r>
              <a:rPr lang="en-US" dirty="0"/>
              <a:t>Complex</a:t>
            </a:r>
          </a:p>
          <a:p>
            <a:pPr lvl="1"/>
            <a:r>
              <a:rPr lang="en-US" dirty="0"/>
              <a:t>Logical</a:t>
            </a:r>
            <a:br>
              <a:rPr lang="en-US" dirty="0"/>
            </a:br>
            <a:endParaRPr lang="en-US" dirty="0"/>
          </a:p>
          <a:p>
            <a:r>
              <a:rPr lang="en-US" dirty="0"/>
              <a:t>Vectors</a:t>
            </a:r>
          </a:p>
          <a:p>
            <a:r>
              <a:rPr lang="en-US" dirty="0"/>
              <a:t>Matrix</a:t>
            </a:r>
          </a:p>
          <a:p>
            <a:r>
              <a:rPr lang="en-US" dirty="0"/>
              <a:t>Data Frame </a:t>
            </a:r>
          </a:p>
          <a:p>
            <a:r>
              <a:rPr lang="en-US" dirty="0"/>
              <a:t>List</a:t>
            </a:r>
          </a:p>
          <a:p>
            <a:r>
              <a:rPr lang="en-US" dirty="0"/>
              <a:t>Scope </a:t>
            </a:r>
          </a:p>
          <a:p>
            <a:pPr lvl="1"/>
            <a:r>
              <a:rPr lang="en-US" dirty="0"/>
              <a:t>Dynamic</a:t>
            </a:r>
          </a:p>
          <a:p>
            <a:pPr lvl="1"/>
            <a:r>
              <a:rPr lang="en-US" dirty="0"/>
              <a:t>Lexical</a:t>
            </a:r>
          </a:p>
          <a:p>
            <a:r>
              <a:rPr lang="en-US" dirty="0"/>
              <a:t>Conditionals</a:t>
            </a:r>
          </a:p>
          <a:p>
            <a:r>
              <a:rPr lang="en-US" dirty="0"/>
              <a:t>Loops</a:t>
            </a:r>
          </a:p>
          <a:p>
            <a:r>
              <a:rPr lang="en-US" dirty="0"/>
              <a:t>Packages</a:t>
            </a:r>
          </a:p>
          <a:p>
            <a:r>
              <a:rPr lang="en-US" dirty="0"/>
              <a:t>S3 Programming</a:t>
            </a:r>
          </a:p>
          <a:p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A300-D7F5-47B8-B0BC-03717A8970A5}" type="datetime5">
              <a:rPr lang="en-US" smtClean="0"/>
              <a:t>15-Mar-17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Tinniam V Ganesh </a:t>
            </a:r>
            <a:r>
              <a:rPr lang="en-US" dirty="0" smtClean="0"/>
              <a:t>(tvganesh.85@gmail.com)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325E-8D9B-4FD3-8136-C1EBF160380D}" type="slidenum">
              <a:rPr lang="en-US" smtClean="0"/>
              <a:t>2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10412" y="1714691"/>
            <a:ext cx="2398776" cy="4462272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170432" y="1499616"/>
            <a:ext cx="2410968" cy="4677347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1"/>
          </p:cNvCxnSpPr>
          <p:nvPr/>
        </p:nvCxnSpPr>
        <p:spPr>
          <a:xfrm>
            <a:off x="838200" y="1027907"/>
            <a:ext cx="3526536" cy="93757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 rot="19210117">
            <a:off x="3832898" y="2011240"/>
            <a:ext cx="22667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Ooops</a:t>
            </a:r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765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Vectors</a:t>
            </a:r>
          </a:p>
          <a:p>
            <a:r>
              <a:rPr lang="en-US" dirty="0" err="1"/>
              <a:t>Subsetting</a:t>
            </a:r>
            <a:r>
              <a:rPr lang="en-US" dirty="0"/>
              <a:t> vectors</a:t>
            </a:r>
          </a:p>
          <a:p>
            <a:r>
              <a:rPr lang="en-US" dirty="0"/>
              <a:t>Data frames - Operations</a:t>
            </a:r>
          </a:p>
          <a:p>
            <a:r>
              <a:rPr lang="en-US" dirty="0" err="1"/>
              <a:t>dplyr</a:t>
            </a:r>
            <a:r>
              <a:rPr lang="en-US" dirty="0"/>
              <a:t> package</a:t>
            </a:r>
          </a:p>
          <a:p>
            <a:pPr lvl="1"/>
            <a:r>
              <a:rPr lang="en-US" dirty="0"/>
              <a:t>Select, filter, </a:t>
            </a:r>
            <a:r>
              <a:rPr lang="en-US" dirty="0" err="1"/>
              <a:t>arrange,mutate</a:t>
            </a:r>
            <a:r>
              <a:rPr lang="en-US" dirty="0"/>
              <a:t> &amp; pipe ‘%&gt;%</a:t>
            </a:r>
          </a:p>
          <a:p>
            <a:r>
              <a:rPr lang="en-US" dirty="0"/>
              <a:t>Other packages -</a:t>
            </a:r>
            <a:r>
              <a:rPr lang="en-US" dirty="0" err="1"/>
              <a:t>Lubridate</a:t>
            </a:r>
            <a:r>
              <a:rPr lang="en-US" dirty="0"/>
              <a:t>, </a:t>
            </a:r>
            <a:r>
              <a:rPr lang="en-US" dirty="0" err="1"/>
              <a:t>quantmod,tm</a:t>
            </a:r>
            <a:endParaRPr lang="en-US" dirty="0"/>
          </a:p>
          <a:p>
            <a:r>
              <a:rPr lang="en-US" dirty="0"/>
              <a:t>Plotting – Base plot, ggplot2</a:t>
            </a:r>
          </a:p>
          <a:p>
            <a:r>
              <a:rPr lang="en-US" dirty="0"/>
              <a:t>R Markdown</a:t>
            </a:r>
          </a:p>
          <a:p>
            <a:r>
              <a:rPr lang="en-US" dirty="0"/>
              <a:t>Publishing R reports</a:t>
            </a:r>
          </a:p>
          <a:p>
            <a:r>
              <a:rPr lang="en-US" dirty="0"/>
              <a:t>Shiny apps</a:t>
            </a:r>
          </a:p>
          <a:p>
            <a:r>
              <a:rPr lang="en-US" dirty="0"/>
              <a:t>R package basics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A300-D7F5-47B8-B0BC-03717A8970A5}" type="datetime5">
              <a:rPr lang="en-US" smtClean="0"/>
              <a:t>15-Mar-17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Tinniam V Ganesh (tvganesh.85@gmail.com)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325E-8D9B-4FD3-8136-C1EBF16038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03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key points about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is very forgiving</a:t>
            </a:r>
          </a:p>
          <a:p>
            <a:r>
              <a:rPr lang="en-US" dirty="0"/>
              <a:t>R does not have type definitions, declarations</a:t>
            </a:r>
          </a:p>
          <a:p>
            <a:r>
              <a:rPr lang="en-US" dirty="0"/>
              <a:t>R is a interpreted language</a:t>
            </a:r>
          </a:p>
          <a:p>
            <a:r>
              <a:rPr lang="en-US" dirty="0"/>
              <a:t>R does not have statement delimiters</a:t>
            </a:r>
          </a:p>
          <a:p>
            <a:r>
              <a:rPr lang="en-US" dirty="0"/>
              <a:t>No specific line continuation character. Can just have an operator at the end of the line and continue to next line</a:t>
            </a:r>
          </a:p>
          <a:p>
            <a:r>
              <a:rPr lang="en-US" dirty="0"/>
              <a:t>Works best with vectors (</a:t>
            </a:r>
            <a:r>
              <a:rPr lang="en-US" dirty="0" err="1"/>
              <a:t>xapply</a:t>
            </a:r>
            <a:r>
              <a:rPr lang="en-US" dirty="0"/>
              <a:t>) and data frames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A300-D7F5-47B8-B0BC-03717A8970A5}" type="datetime5">
              <a:rPr lang="en-US" smtClean="0"/>
              <a:t>15-Mar-17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Tinniam V Ganesh (tvganesh.85@gmail.com)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325E-8D9B-4FD3-8136-C1EBF16038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61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smtClean="0"/>
              <a:t>On </a:t>
            </a:r>
            <a:r>
              <a:rPr lang="en-US" sz="1800" b="1" dirty="0"/>
              <a:t>personal laptop:</a:t>
            </a:r>
          </a:p>
          <a:p>
            <a:pPr marL="0" indent="0">
              <a:buNone/>
            </a:pPr>
            <a:r>
              <a:rPr lang="en-US" sz="1800" dirty="0"/>
              <a:t>a) Download and install R R3.3.3 – 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https://cran.r-project.org/bin/windows/base/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b) Download and install R Studio</a:t>
            </a:r>
          </a:p>
          <a:p>
            <a:pPr marL="0" indent="0">
              <a:buNone/>
            </a:pPr>
            <a:r>
              <a:rPr lang="en-US" sz="1800" dirty="0">
                <a:hlinkClick r:id="rId3"/>
              </a:rPr>
              <a:t>https://www.rstudio.com/products/rstudio/download/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A300-D7F5-47B8-B0BC-03717A8970A5}" type="datetime5">
              <a:rPr lang="en-US" smtClean="0"/>
              <a:t>15-Mar-17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Tinniam V Ganesh (tvganesh.85@gmail.com)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325E-8D9B-4FD3-8136-C1EBF16038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23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in Box folder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1600" dirty="0" err="1"/>
              <a:t>EssentialR</a:t>
            </a:r>
            <a:r>
              <a:rPr lang="en-US" sz="1600" dirty="0"/>
              <a:t>. </a:t>
            </a:r>
            <a:r>
              <a:rPr lang="en-US" sz="1600" dirty="0" err="1"/>
              <a:t>pptx</a:t>
            </a:r>
            <a:r>
              <a:rPr lang="en-US" sz="1600" dirty="0"/>
              <a:t> – This slide deck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err="1"/>
              <a:t>essentialR.R</a:t>
            </a:r>
            <a:r>
              <a:rPr lang="en-US" sz="1600" dirty="0"/>
              <a:t> – R file with R code for different essential programming tasks – Copy and paste this to IBM </a:t>
            </a:r>
            <a:r>
              <a:rPr lang="en-US" sz="1600" dirty="0" err="1"/>
              <a:t>Datascience</a:t>
            </a:r>
            <a:r>
              <a:rPr lang="en-US" sz="1600" dirty="0"/>
              <a:t> Experience’s </a:t>
            </a:r>
            <a:r>
              <a:rPr lang="en-US" sz="1600" dirty="0" err="1" smtClean="0"/>
              <a:t>RStudio</a:t>
            </a:r>
            <a:endParaRPr lang="en-US" sz="1600" dirty="0"/>
          </a:p>
          <a:p>
            <a:pPr marL="514350" indent="-514350">
              <a:buFont typeface="+mj-lt"/>
              <a:buAutoNum type="arabicPeriod"/>
            </a:pPr>
            <a:r>
              <a:rPr lang="en-US" sz="1600" dirty="0" err="1"/>
              <a:t>Rmarkdown.Rmd</a:t>
            </a:r>
            <a:r>
              <a:rPr lang="en-US" sz="1600" dirty="0"/>
              <a:t> – A document with tips on how to create R Markdown reports for sharing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testShinyApp.zip – This zip file contains a simple toy example for creating interactive Shiny apps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testRpackage.zip – A zip file with the basics of creating an R 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tendulkar.csv – A sample csv file for trying out some R code.</a:t>
            </a:r>
            <a:br>
              <a:rPr lang="en-US" sz="1600" dirty="0"/>
            </a:br>
            <a:endParaRPr lang="en-US" sz="1600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A300-D7F5-47B8-B0BC-03717A8970A5}" type="datetime5">
              <a:rPr lang="en-US" smtClean="0"/>
              <a:t>15-Mar-17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Tinniam V Ganesh (tvganesh.85@gmail.com)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325E-8D9B-4FD3-8136-C1EBF16038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889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Your 3 important friends in your programming journey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programming paradigm has changed in the last decade</a:t>
            </a:r>
          </a:p>
          <a:p>
            <a:r>
              <a:rPr lang="en-US" sz="2000" dirty="0" err="1"/>
              <a:t>StackOverflow</a:t>
            </a:r>
            <a:endParaRPr lang="en-US" sz="2000" dirty="0"/>
          </a:p>
          <a:p>
            <a:r>
              <a:rPr lang="en-US" sz="2000" dirty="0"/>
              <a:t>Google</a:t>
            </a:r>
          </a:p>
          <a:p>
            <a:r>
              <a:rPr lang="en-US" sz="2000" dirty="0" err="1"/>
              <a:t>Github</a:t>
            </a: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A300-D7F5-47B8-B0BC-03717A8970A5}" type="datetime5">
              <a:rPr lang="en-US" smtClean="0"/>
              <a:t>15-Mar-17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Tinniam V Ganesh (tvganesh.85@gmail.com)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325E-8D9B-4FD3-8136-C1EBF160380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409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 err="1"/>
              <a:t>Github</a:t>
            </a:r>
            <a:r>
              <a:rPr lang="en-US" sz="1600" b="1" dirty="0"/>
              <a:t> </a:t>
            </a:r>
          </a:p>
          <a:p>
            <a:pPr marL="0" indent="0">
              <a:buNone/>
            </a:pPr>
            <a:r>
              <a:rPr lang="en-US" sz="1600" dirty="0" smtClean="0"/>
              <a:t>For </a:t>
            </a:r>
            <a:r>
              <a:rPr lang="en-US" sz="1600" dirty="0"/>
              <a:t>personal, use public </a:t>
            </a:r>
            <a:r>
              <a:rPr lang="en-US" sz="1600" dirty="0" err="1"/>
              <a:t>Github</a:t>
            </a:r>
            <a:endParaRPr lang="en-US" sz="1600" dirty="0"/>
          </a:p>
          <a:p>
            <a:pPr marL="0" indent="0">
              <a:buNone/>
            </a:pPr>
            <a:r>
              <a:rPr lang="en-US" sz="1600" dirty="0">
                <a:hlinkClick r:id="rId2"/>
              </a:rPr>
              <a:t>https://github.com/</a:t>
            </a:r>
            <a:endParaRPr lang="en-US" sz="1600" dirty="0"/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/>
              <a:t>Using </a:t>
            </a:r>
            <a:r>
              <a:rPr lang="en-US" sz="1600" dirty="0" err="1"/>
              <a:t>Github</a:t>
            </a:r>
            <a:endParaRPr lang="en-US" sz="1600" dirty="0"/>
          </a:p>
          <a:p>
            <a:pPr>
              <a:buFontTx/>
              <a:buChar char="-"/>
            </a:pPr>
            <a:r>
              <a:rPr lang="en-US" sz="1600" dirty="0"/>
              <a:t>Create a repository in </a:t>
            </a:r>
            <a:r>
              <a:rPr lang="en-US" sz="1600" dirty="0" err="1"/>
              <a:t>Github</a:t>
            </a:r>
            <a:r>
              <a:rPr lang="en-US" sz="1600" dirty="0"/>
              <a:t> using Web link – </a:t>
            </a:r>
            <a:r>
              <a:rPr lang="en-US" sz="1600" dirty="0" err="1"/>
              <a:t>myFirstRepo.git</a:t>
            </a:r>
            <a:endParaRPr lang="en-US" sz="1600" dirty="0"/>
          </a:p>
          <a:p>
            <a:pPr>
              <a:buFontTx/>
              <a:buChar char="-"/>
            </a:pPr>
            <a:r>
              <a:rPr lang="en-US" sz="1600" dirty="0"/>
              <a:t>Main commands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 </a:t>
            </a: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commit -m "first commit"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remote add origin https://github.ibm.com/tv-ganesh/myTestRepo.git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push -u origin mast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</a:t>
            </a:r>
            <a:endParaRPr lang="en-US" altLang="en-US" sz="3600" dirty="0">
              <a:latin typeface="Arial" panose="020B0604020202020204" pitchFamily="34" charset="0"/>
            </a:endParaRPr>
          </a:p>
          <a:p>
            <a:pPr>
              <a:buFontTx/>
              <a:buChar char="-"/>
            </a:pPr>
            <a:endParaRPr lang="en-US" sz="1600" dirty="0"/>
          </a:p>
          <a:p>
            <a:pPr>
              <a:buFontTx/>
              <a:buChar char="-"/>
            </a:pPr>
            <a:endParaRPr lang="en-US" sz="1600" dirty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A300-D7F5-47B8-B0BC-03717A8970A5}" type="datetime5">
              <a:rPr lang="en-US" smtClean="0"/>
              <a:t>15-Mar-17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Tinniam V Ganesh (tvganesh.85@gmail.com)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325E-8D9B-4FD3-8136-C1EBF160380D}" type="slidenum">
              <a:rPr lang="en-US" smtClean="0"/>
              <a:t>8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669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3860"/>
            <a:ext cx="10515600" cy="1325563"/>
          </a:xfrm>
        </p:spPr>
        <p:txBody>
          <a:bodyPr/>
          <a:lstStyle/>
          <a:p>
            <a:r>
              <a:rPr lang="en-US" dirty="0"/>
              <a:t>Further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either the data frames provided with R 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r>
              <a:rPr lang="en-US" dirty="0"/>
              <a:t>Download data Excel, CSV or any other format and read it into R</a:t>
            </a:r>
          </a:p>
          <a:p>
            <a:r>
              <a:rPr lang="en-US" dirty="0"/>
              <a:t>Play around with the 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A300-D7F5-47B8-B0BC-03717A8970A5}" type="datetime5">
              <a:rPr lang="en-US" smtClean="0"/>
              <a:t>15-Mar-17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Tinniam V Ganesh (tvganesh.85@gmail.com)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325E-8D9B-4FD3-8136-C1EBF16038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66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3206</TotalTime>
  <Words>655</Words>
  <Application>Microsoft Office PowerPoint</Application>
  <PresentationFormat>Widescreen</PresentationFormat>
  <Paragraphs>151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Baskerville Old Face</vt:lpstr>
      <vt:lpstr>Calibri</vt:lpstr>
      <vt:lpstr>Calibri Light</vt:lpstr>
      <vt:lpstr>Consolas</vt:lpstr>
      <vt:lpstr>Courier New</vt:lpstr>
      <vt:lpstr>Lucida Calligraphy</vt:lpstr>
      <vt:lpstr>Office Theme</vt:lpstr>
      <vt:lpstr>Essential R</vt:lpstr>
      <vt:lpstr>R programming</vt:lpstr>
      <vt:lpstr>Essential R</vt:lpstr>
      <vt:lpstr>Some key points about R</vt:lpstr>
      <vt:lpstr>Getting started with R</vt:lpstr>
      <vt:lpstr>Files in Box folder</vt:lpstr>
      <vt:lpstr>Your 3 important friends in your programming journey</vt:lpstr>
      <vt:lpstr>Github</vt:lpstr>
      <vt:lpstr>Further steps</vt:lpstr>
      <vt:lpstr>R Markdown</vt:lpstr>
      <vt:lpstr>Shiny apps</vt:lpstr>
      <vt:lpstr>CRAN and R packages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programming – The essentials</dc:title>
  <dc:creator>tvganesh.85@gmail.com</dc:creator>
  <cp:lastModifiedBy>Tinniam V Ganesh</cp:lastModifiedBy>
  <cp:revision>86</cp:revision>
  <dcterms:created xsi:type="dcterms:W3CDTF">2016-01-09T13:47:21Z</dcterms:created>
  <dcterms:modified xsi:type="dcterms:W3CDTF">2017-03-15T12:03:16Z</dcterms:modified>
</cp:coreProperties>
</file>