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7" r:id="rId5"/>
    <p:sldId id="269" r:id="rId6"/>
    <p:sldId id="268" r:id="rId7"/>
    <p:sldId id="270" r:id="rId8"/>
    <p:sldId id="271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249" autoAdjust="0"/>
  </p:normalViewPr>
  <p:slideViewPr>
    <p:cSldViewPr snapToGrid="0">
      <p:cViewPr varScale="1">
        <p:scale>
          <a:sx n="92" d="100"/>
          <a:sy n="92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4202-A9C5-4A3B-9071-3770D31204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7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xtendoffice.com/images/stories/doc-excel/vlookup-merge-two-sheets/doc-vlookup-merge-two-sheets-1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3784.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390" y="2113471"/>
            <a:ext cx="5973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43001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https://previews.123rf.com/images/radiantskies/radiantskies1301/radiantskies130101488/17351430-Abstract-word-cloud-for-Data-pre-processing-with-related-tags-and-terms-Stock-Photo.jpg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ata preprocess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07" y="3141609"/>
            <a:ext cx="4241276" cy="26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Key step in data mining process (also known as data preparation)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56" y="2379685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Includes cleaning, data reduction, normalization, transformation, feature extraction and selection, etc.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https://en.wikipedia.org/wiki/Data_pre-processing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“Garbage in, garbage out (GIGO)”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056" y="3474955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In general, data preparation step takes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of the time and effort (50~80%)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during whole process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4371119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Raw data in real world are “dirty” per 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Missing Values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Items that are simply non-existent in database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Have to be imputed or deleted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Microsoft Excel - highw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2" y="2600157"/>
            <a:ext cx="8269793" cy="41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Inconsistent Values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Height = 175 </a:t>
            </a:r>
            <a:r>
              <a:rPr lang="en-US" altLang="ko-KR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ft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Sex: </a:t>
            </a:r>
            <a:r>
              <a:rPr lang="en-US" altLang="ko-K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“Male”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Pregnant: </a:t>
            </a:r>
            <a:r>
              <a:rPr lang="en-US" altLang="ko-K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“True”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Birth: 27/09/</a:t>
            </a:r>
            <a:r>
              <a:rPr lang="en-US" altLang="ko-K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1889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ko-KR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Unparsed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14" y="2228037"/>
            <a:ext cx="3758794" cy="43125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6056" y="1648016"/>
            <a:ext cx="319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Parsed Data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 descr="Microsoft Excel - gla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2" y="2228037"/>
            <a:ext cx="4038188" cy="4343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38009" y="1648016"/>
            <a:ext cx="319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Unparsed Data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Unstructured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Structured Data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20013"/>
              </p:ext>
            </p:extLst>
          </p:nvPr>
        </p:nvGraphicFramePr>
        <p:xfrm>
          <a:off x="1065635" y="2180774"/>
          <a:ext cx="7143868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9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59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59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</a:t>
                      </a:r>
                      <a:r>
                        <a:rPr lang="en-US" altLang="ko-KR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Title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Director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Budget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Runtime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Pulp Fiction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Quentin Tarantino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$8,000,000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154 min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Fight</a:t>
                      </a:r>
                      <a:r>
                        <a:rPr lang="en-US" altLang="ko-KR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Club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David Fincher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$63,000,000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139 min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en-US" altLang="ko-KR" sz="1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Land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Damien </a:t>
                      </a:r>
                      <a:r>
                        <a:rPr lang="en-US" altLang="ko-KR" sz="1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Chazelle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$30,000,000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 min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056" y="3878753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Unstructured Data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9" y="4427135"/>
            <a:ext cx="3062307" cy="2270092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68" y="4933235"/>
            <a:ext cx="4423596" cy="123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Unstructured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data are unstructured nowadays…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Social Media, Web, Autonomous vehicles, Internet of Things, …</a:t>
            </a:r>
            <a:endParaRPr lang="en-US" altLang="ko-K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22" y="2495165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878" y="6597996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https://blog.xively.com/wp-content/uploads/2016/03/Data-Growth_Data-Everywhere-Blog.jpg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Manipulating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Many times, we need to manipulate and transform data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Extracting meaningful information, and discarding noise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Merge different sorts of data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Reshaping, normalizing, standardizing, reducing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78" y="6389275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www.extendoffice.com/images/stories/doc-excel/vlookup-merge-two-sheets/doc-vlookup-merge-two-sheets-1.png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http://aikorea.org/cs231n/assets/nn2/prepro1.jpeg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table merg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9" y="2684804"/>
            <a:ext cx="3831158" cy="36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normalization standardizati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12" y="3712564"/>
            <a:ext cx="4101070" cy="14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6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Get used to related Python libraries (included in Anaconda)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Python provides useful libraries for processing data efficiently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NumPy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Pandas,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Scikit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-learn,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…</a:t>
            </a:r>
          </a:p>
          <a:p>
            <a:pPr lvl="1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    Don’t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worry, we’ll get used to these for the next few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weeks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536806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Some materials to look for…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" y="5858851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shop.oreilly.com/product/0636920023784.do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056" y="2820547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Try to get as many hands-on experience with data wrangling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 possible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3389267"/>
            <a:ext cx="8626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processing is more like art than science; you have to try out as many as you can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Always remember, real world data is messier than you think!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5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347</Words>
  <Application>Microsoft Office PowerPoint</Application>
  <PresentationFormat>화면 슬라이드 쇼(4:3)</PresentationFormat>
  <Paragraphs>66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55</cp:revision>
  <dcterms:created xsi:type="dcterms:W3CDTF">2017-12-04T05:18:52Z</dcterms:created>
  <dcterms:modified xsi:type="dcterms:W3CDTF">2017-12-09T01:41:37Z</dcterms:modified>
</cp:coreProperties>
</file>