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9" r:id="rId4"/>
    <p:sldId id="278" r:id="rId5"/>
    <p:sldId id="277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>
        <p:scale>
          <a:sx n="100" d="100"/>
          <a:sy n="100" d="100"/>
        </p:scale>
        <p:origin x="-194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://jupyter.readthedocs.io/en/latest/install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://cloudpeermedia.com/wp-content/uploads/2015/12/figure-1.jp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516" y="1600287"/>
            <a:ext cx="5424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 &amp; </a:t>
            </a:r>
          </a:p>
          <a:p>
            <a:pPr algn="ctr"/>
            <a:r>
              <a:rPr lang="en-US" altLang="ko-KR" sz="48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https://www.dataquest.io/blog/content/images/interface-screenshot.png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upyter noteboo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44" y="3359020"/>
            <a:ext cx="4066226" cy="28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Creating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Untitled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 will be created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 extension of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is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“.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ipynb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22" y="2505074"/>
            <a:ext cx="6637677" cy="404010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333625" y="3114675"/>
            <a:ext cx="542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Creating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Now you could create code blocks and type code lines and run them!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01" y="2346375"/>
            <a:ext cx="6804563" cy="42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more information, refer to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official documentation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jupyter.readthedocs.io/en/latest/install.html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2656422"/>
            <a:ext cx="6257925" cy="3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Anaconda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an open source distribution of Python for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249744"/>
            <a:ext cx="862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https://en.wikipedia.org/wiki/Anaconda_(Python_distribution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)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https://image.slidesharecdn.com/201511distributedsystemswebinar-151112174420-lva1-app6891/95/distributed-computing-on-your-cluster-with-anaconda-webinar-2015-7-638.jpg?cb=1455728952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7633"/>
            <a:ext cx="86264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large-scale data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processing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predictive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analytics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scientific computing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anaconda 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anaconda pyth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anaconda pyth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62" y="2989408"/>
            <a:ext cx="5326806" cy="29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Anaconda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includes…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114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https://image.slidesharecdn.com/201511distributedsystemswebinar-151112174420-lva1-app6891/95/distributed-computing-on-your-cluster-with-anaconda-webinar-2015-11-638.jpg?cb=1455728952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61877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Latest version of Python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Useful libraries and packages for scientific computing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Pandas,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-learn, …)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Python development environment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qt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console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Spyder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 management tool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pip, …)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3299050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 you don’t have to install them one by one!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naconda 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88" y="3937514"/>
            <a:ext cx="4134341" cy="23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Download latest version of Anaconda and install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36381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TIP: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is useful to remember where Anaconda is installed (i.e., directory)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://www.anaconda.com/download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://www.anaconda.com/download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287686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some cases, one has to access the directory (e.g., for path settings)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07" y="3396259"/>
            <a:ext cx="5764080" cy="30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installation is finished, run Python for sanity check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cloudpeermedia.com/wp-content/uploads/2015/12/figure-1.jpg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terminal, type “python” and press Enter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it is not working properly, check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path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environment variable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26" y="2600081"/>
            <a:ext cx="6944695" cy="348663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343150" y="3743325"/>
            <a:ext cx="22365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 an open-source web application that allows creating and sharing documents that contain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live code, equations, visualizations, and narrative text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23856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is included in latest version of Anaconda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17" y="6355863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http://jupyter.org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http://jupyter.org/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25" y="3000375"/>
            <a:ext cx="5100549" cy="29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Running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terminal, type “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notebook” and press enter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72" y="2552532"/>
            <a:ext cx="6520278" cy="26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Running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default browser (Chrome, Safari, Explorer, …), elements in home directory of your PC will be displayed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2571749"/>
            <a:ext cx="6012418" cy="36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Creating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Select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[New]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button in upper right section, and press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[Python 3]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0297" r="53549" b="16037"/>
          <a:stretch/>
        </p:blipFill>
        <p:spPr bwMode="auto">
          <a:xfrm>
            <a:off x="1408630" y="2533650"/>
            <a:ext cx="6307882" cy="382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5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376</Words>
  <Application>Microsoft Office PowerPoint</Application>
  <PresentationFormat>화면 슬라이드 쇼(4:3)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121</cp:revision>
  <dcterms:created xsi:type="dcterms:W3CDTF">2017-12-04T05:18:52Z</dcterms:created>
  <dcterms:modified xsi:type="dcterms:W3CDTF">2017-12-10T10:42:45Z</dcterms:modified>
</cp:coreProperties>
</file>