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8327" autoAdjust="0"/>
  </p:normalViewPr>
  <p:slideViewPr>
    <p:cSldViewPr snapToGrid="0">
      <p:cViewPr varScale="1">
        <p:scale>
          <a:sx n="102" d="100"/>
          <a:sy n="102" d="100"/>
        </p:scale>
        <p:origin x="-18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flaticon.com/icons/png/512/136/136525.png" TargetMode="External"/><Relationship Id="rId2" Type="http://schemas.openxmlformats.org/officeDocument/2006/relationships/hyperlink" Target="https://upload.wikimedia.org/wikipedia/commons/thumb/c/c9/JSON_vector_logo.svg/160px-JSON_vector_logo.svg.p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6/61/HTML5_logo_and_wordmark.svg/200px-HTML5_logo_and_wordmark.svg.png" TargetMode="External"/><Relationship Id="rId2" Type="http://schemas.openxmlformats.org/officeDocument/2006/relationships/hyperlink" Target="https://en.wikipedia.org/wiki/HTML#/media/File:HTML.sv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tm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redalyc.files.wordpress.com/2016/07/unknown.jpg?w=225" TargetMode="External"/><Relationship Id="rId2" Type="http://schemas.openxmlformats.org/officeDocument/2006/relationships/hyperlink" Target="https://upload.wikimedia.org/wikipedia/commons/thumb/6/68/XML.svg/275px-XML.svg.p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h3.googleusercontent.com/68vofGty-EmFi1WHH-y0IbwRXeJpKTg3eTZOjZQoZAhJ6vuY7cL0G6yJ0CsE5sooUtJkSbqwUbI=w640-h400-e365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upload.wikimedia.org/wikipedia/commons/thumb/c/c9/JSON_vector_logo.svg/160px-JSON_vector_logo.svg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media.licdn.com/mpr/mpr/AAEAAQAAAAAAAAXXAAAAJDIwYmFhMzlhLWY4MGMtNDgwOC04OGJjLTE3ZTc4NDM5ODFjOQ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6901" y="2113471"/>
            <a:ext cx="3506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File Format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78" y="6472185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https://www.computerhope.com/jargon/f/file-formats.jpg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file forma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59" y="3132306"/>
            <a:ext cx="2589968" cy="283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JSON is an open-standard file format that uses human-readable text to transmit data objects consisting of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attribute-value pairs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and array data types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2213787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JSON files can be opened using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json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library in Python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78" y="6338299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upload.wikimedia.org/wikipedia/commons/thumb/c/c9/JSON_vector_logo.svg/160px-JSON_vector_logo.svg.png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image.flaticon.com/icons/png/512/136/136525.png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관련 이미지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4" descr="xml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 descr="JSON vector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026" y="76128"/>
            <a:ext cx="1016168" cy="101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998376" y="2825368"/>
            <a:ext cx="7663237" cy="888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0547" y="2995268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json</a:t>
            </a: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json_parsed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json.loads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json_data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 descr="js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32" y="4040155"/>
            <a:ext cx="2093662" cy="209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File Format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Standard way that information is encoded for storage in a computer file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56" y="3351636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From data mining perspective, it is important to understand file formats to read contents of files (i.e., data) in data preparation step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https://en.wikipedia.org/wiki/File_format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648016"/>
            <a:ext cx="8626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Specifies how bits are used to encode information in a digital storage medium</a:t>
            </a:r>
          </a:p>
          <a:p>
            <a:pPr lvl="1"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For instance, this presentation file has file format of “Office Open XML 	Presentation (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.PPTX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056" y="4371119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Especially some file formats that are often used to convey data (e.g.,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TXT, CSV, Excel, JSON, HTML,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etc.)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915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Text Files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One of the basic and simple file types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 be created and modified using Notepad (and also most of text editors)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 be opened in Python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using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open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&amp;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read()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</a:t>
            </a: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- using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numpy.loadtxt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using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pandas.read_table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78" y="6472185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https://upload.wikimedia.org/wikipedia/commons/thumb/2/23/Text-txt.svg/822px-Text-txt.svg.png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제목 없음 - 메모장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0" y="4597489"/>
            <a:ext cx="2715553" cy="19978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8376" y="3265712"/>
            <a:ext cx="7663237" cy="951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0547" y="3370295"/>
            <a:ext cx="58769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file = open(‘file_name.txt’, ‘w’)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file =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numpy.loadtxt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(‘file_name.txt’)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file =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pandas.read_table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(‘file_name.txt’,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= None)</a:t>
            </a: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2" descr="Text-txt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440" y="236282"/>
            <a:ext cx="1141140" cy="104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254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CSV / TSV Files 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One of the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most common file formats to save structured data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Values in each line are delimited by commas (,) in CSV files and by tabs (\t) in TSV files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 be opened in Python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just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using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open() &amp; read()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</a:t>
            </a: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using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numpy.loadtxt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</a:t>
            </a: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-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using </a:t>
            </a:r>
            <a:r>
              <a:rPr lang="en-US" altLang="ko-KR" sz="1600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pandas.read_csv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78" y="6472185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https://maxcdn.icons8.com/office/PNG/512/Files/csv-512.png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관련 이미지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730" y="187711"/>
            <a:ext cx="1149424" cy="11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998376" y="3461663"/>
            <a:ext cx="7663237" cy="951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0547" y="3566246"/>
            <a:ext cx="59843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file = open(‘file_name.csv’, ‘w’)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file =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numpy.loadtxt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(‘file_name.csv’, delimiter = ‘,’)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file =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pandas.read_csv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(‘file_name.csv’,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= ‘,’)</a:t>
            </a: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8376" y="4618660"/>
            <a:ext cx="7663237" cy="951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00547" y="4723243"/>
            <a:ext cx="60917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file = open(‘file_name.csv’, ‘w’)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file =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numpy.loadtxt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(‘file_name.csv’, delimiter = ‘\t’)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file =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pandas.read_csv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(‘file_name.csv’,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= ‘\t’)</a:t>
            </a: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Excel Files 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7235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File format for Microsoft Excel, most popular spreadsheet software in the world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862629"/>
            <a:ext cx="86264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Arrangements are similar to those of CSV files, but each value is stored in a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“cell”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which is separated by </a:t>
            </a:r>
            <a:r>
              <a:rPr lang="en-US" altLang="ko-KR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grid</a:t>
            </a:r>
            <a:endParaRPr lang="en-US" altLang="ko-KR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 be opened in Python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using </a:t>
            </a:r>
            <a:r>
              <a:rPr lang="en-US" altLang="ko-KR" sz="1600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pandas.read_excel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78" y="6472185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https://encrypted-tbn0.gstatic.com/images?q=tbn:ANd9GcRRgOTRA7owbYC2zqEA-LLYCeca1Y368LEIOX7bUjnAqBVyUUzm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관련 이미지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8376" y="3265721"/>
            <a:ext cx="7663237" cy="625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00547" y="3398297"/>
            <a:ext cx="673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file =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pandas.read_excel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(‘file_name.xlsx’,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sheet_name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= None)</a:t>
            </a: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exce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767" y="183726"/>
            <a:ext cx="1225693" cy="12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HTML is the standard markup language for creating web pages and applications (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HyperText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Markup Language)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862629"/>
            <a:ext cx="86264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Files created with HTML has filename extension of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html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HTML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elements are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delineated by tags, written using angle brackets (&lt; &gt;)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Arial" panose="020B0604020202020204" pitchFamily="34" charset="0"/>
                <a:sym typeface="Wingdings" panose="05000000000000000000" pitchFamily="2" charset="2"/>
              </a:rPr>
              <a:t>∙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Often used in conjunction with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CSS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(Cascading Style Sheets)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78" y="6434861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https://en.wikipedia.org/wiki/HTML#/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media/File:HTML.svg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upload.wikimedia.org/wikipedia/commons/thumb/6/61/HTML5_logo_and_wordmark.svg/200px-HTML5_logo_and_wordmark.svg.png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관련 이미지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html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38" y="2995132"/>
            <a:ext cx="2803188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94" y="3032456"/>
            <a:ext cx="3545287" cy="3124716"/>
          </a:xfrm>
          <a:prstGeom prst="rect">
            <a:avLst/>
          </a:prstGeom>
        </p:spPr>
      </p:pic>
      <p:pic>
        <p:nvPicPr>
          <p:cNvPr id="3076" name="Picture 4" descr="html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455" y="189993"/>
            <a:ext cx="871536" cy="87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HTML is the standard markup language for creating web pages and applications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862629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from the web are retrieved and parsed using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urllib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&amp;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Beautifulsoup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libraries in Python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78" y="6472185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관련 이미지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8376" y="2825368"/>
            <a:ext cx="7663237" cy="15600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00547" y="2995268"/>
            <a:ext cx="54473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urllib.request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urlopen</a:t>
            </a: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html =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urlopen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html_parsed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(html, 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html.parser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')</a:t>
            </a: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XML is a markup language that defines a set of rules for encoding documents in a format that is both human-readable and machine-readable (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eXtensible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Markup Language)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2213787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XML files ca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 be parsed using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xml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library in Python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78" y="6347627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upload.wikimedia.org/wikipedia/commons/thumb/6/68/XML.svg/275px-XML.svg.png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</a:p>
          <a:p>
            <a:pPr algn="just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blogredalyc.files.wordpress.com/2016/07/unknown.jpg?w=225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관련 이미지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8376" y="2825368"/>
            <a:ext cx="7663237" cy="888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00547" y="2995268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xml.etree.ElementTree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as ET</a:t>
            </a:r>
          </a:p>
          <a:p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tree =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ET.parse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(‘file_name.xml’)</a:t>
            </a: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 descr="https://upload.wikimedia.org/wikipedia/commons/thumb/6/68/XML.svg/275px-XML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06" y="4077403"/>
            <a:ext cx="2285142" cy="260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xml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6" name="Picture 6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59" y="129721"/>
            <a:ext cx="971908" cy="9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JSON is an open-standard file format that uses human-readable text to transmit data objects consisting of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attribute-value pairs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and array data types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2213787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 was derived from JavaScript language, but language-independent nowadays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78" y="6254323"/>
            <a:ext cx="8626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upload.wikimedia.org/wikipedia/commons/thumb/c/c9/JSON_vector_logo.svg/160px-JSON_vector_logo.svg.png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lh3.googleusercontent.com/68vofGty-EmFi1WHH-y0IbwRXeJpKTg3eTZOjZQoZAhJ6vuY7cL0G6yJ0CsE5sooUtJkSbqwUbI=w640-h400-e365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media.licdn.com/mpr/mpr/AAEAAQAAAAAAAAXXAAAAJDIwYmFhMzlhLWY4MGMtNDgwOC04OGJjLTE3ZTc4NDM5ODFjOQ.png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관련 이미지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4" descr="xml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 descr="JSON vector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026" y="76128"/>
            <a:ext cx="1016168" cy="101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json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83" y="3293699"/>
            <a:ext cx="4083011" cy="2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json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8" y="3400519"/>
            <a:ext cx="4080231" cy="233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7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584</Words>
  <Application>Microsoft Office PowerPoint</Application>
  <PresentationFormat>화면 슬라이드 쇼(4:3)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114</cp:revision>
  <dcterms:created xsi:type="dcterms:W3CDTF">2017-12-04T05:18:52Z</dcterms:created>
  <dcterms:modified xsi:type="dcterms:W3CDTF">2017-12-05T12:33:04Z</dcterms:modified>
</cp:coreProperties>
</file>