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2" r:id="rId4"/>
    <p:sldId id="279" r:id="rId5"/>
    <p:sldId id="283" r:id="rId6"/>
    <p:sldId id="28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1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</c:v>
                </c:pt>
                <c:pt idx="1">
                  <c:v>29</c:v>
                </c:pt>
                <c:pt idx="2">
                  <c:v>34</c:v>
                </c:pt>
                <c:pt idx="3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A-406B-90AF-4EB40B8AA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46</c:v>
                </c:pt>
                <c:pt idx="1">
                  <c:v>51</c:v>
                </c:pt>
                <c:pt idx="2">
                  <c:v>42</c:v>
                </c:pt>
                <c:pt idx="3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A-406B-90AF-4EB40B8AA5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17</c:v>
                </c:pt>
                <c:pt idx="2">
                  <c:v>16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A-406B-90AF-4EB40B8AA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572416"/>
        <c:axId val="309563264"/>
      </c:lineChart>
      <c:catAx>
        <c:axId val="30957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563264"/>
        <c:crosses val="autoZero"/>
        <c:auto val="1"/>
        <c:lblAlgn val="ctr"/>
        <c:lblOffset val="100"/>
        <c:noMultiLvlLbl val="0"/>
      </c:catAx>
      <c:valAx>
        <c:axId val="3095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57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243589939607064"/>
          <c:y val="4.1987878787878789E-2"/>
          <c:w val="0.43756404416390099"/>
          <c:h val="0.10127838275534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hatis.techtarget.com/definition/data-driven-decision-management-DDD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kdnuggets.com/2017/08/python-overtakes-r-leader-analytics-data-scienc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i.stack.imgur.com/5ZMt9.jp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ftcourse.online/wp-content/uploads/2017/11/Data-Analysis-In-Python-Pandas-Business-Data-Science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3265" y="2113471"/>
            <a:ext cx="2273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https://www.techworm.net/wp-content/uploads/2017/04/lozingle_10032014.jpg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81" y="3112969"/>
            <a:ext cx="5025484" cy="24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Interpreted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high-level language for general-purpose programming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245635"/>
            <a:ext cx="862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whatis.techtarget.com/definition/data-driven-decision-management-DDDM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Src: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://upload.wikimedia.org/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wikipedia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/commons/thumb/6/66/Guido_van_Rossum_OSCON_2006.jpg/800px-Guido_van_Rossum_OSCON_2006.jpg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188887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Created by Guido van Rossum (1991)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upload.wikimedia.org/wikipedia/commons/thumb/6/66/Guido_van_Rossum_OSCON_2006.jpg/800px-Guido_van_Rossum_OSCON_2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0" y="2969146"/>
            <a:ext cx="2107300" cy="31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6056" y="2673357"/>
            <a:ext cx="596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Emphasizes code readability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Syntax that allows programmers to express concepts in fewer lines of code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Printing out “Hello World”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>
          <a:xfrm>
            <a:off x="891879" y="1743904"/>
            <a:ext cx="6192115" cy="1169714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9" y="3299945"/>
            <a:ext cx="6230220" cy="154326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4" y="5229537"/>
            <a:ext cx="619211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5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 for Data Analysis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Python vs. 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555470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www.kdnuggets.com/2017/08/python-overtakes-r-leader-analytics-data-science.html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417405274"/>
              </p:ext>
            </p:extLst>
          </p:nvPr>
        </p:nvGraphicFramePr>
        <p:xfrm>
          <a:off x="863088" y="1791318"/>
          <a:ext cx="7269235" cy="415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3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5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 for Data Analysis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Why Python?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555470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i.stack.imgur.com/5ZMt9.jpg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1648016"/>
            <a:ext cx="862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 source: free!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Useful Libraries and APIs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Vibrant, and growing community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Stackoverflow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Github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blogs, etc.)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Easy to program: quick coding &amp; applications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/>
          <a:stretch/>
        </p:blipFill>
        <p:spPr bwMode="auto">
          <a:xfrm>
            <a:off x="1635856" y="3032931"/>
            <a:ext cx="5503726" cy="32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5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Python for Data Analysis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What you can do with Python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555470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giftcourse.online/wp-content/uploads/2017/11/Data-Analysis-In-Python-Pandas-Business-Data-Science.png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1648016"/>
            <a:ext cx="862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Numerical Computation &amp; Data Processing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Pandas,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Visualization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Networkx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Plotly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Matplotlib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Statistical Analysis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Statsmodel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Machine Learning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-learn)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Deep Learning (Torch,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Tensorflow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Keras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Theano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800100" lvl="1" indent="-342900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Reinforcement Learning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OpenAI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Gym)</a:t>
            </a:r>
          </a:p>
          <a:p>
            <a:pPr lvl="1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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python data analysi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99" y="3959158"/>
            <a:ext cx="3853176" cy="21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182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108</cp:revision>
  <dcterms:created xsi:type="dcterms:W3CDTF">2017-12-04T05:18:52Z</dcterms:created>
  <dcterms:modified xsi:type="dcterms:W3CDTF">2018-01-05T03:36:41Z</dcterms:modified>
</cp:coreProperties>
</file>