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9" r:id="rId4"/>
    <p:sldId id="278" r:id="rId5"/>
    <p:sldId id="277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8249" autoAdjust="0"/>
  </p:normalViewPr>
  <p:slideViewPr>
    <p:cSldViewPr snapToGrid="0">
      <p:cViewPr>
        <p:scale>
          <a:sx n="100" d="100"/>
          <a:sy n="100" d="100"/>
        </p:scale>
        <p:origin x="-4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24202-A9C5-4A3B-9071-3770D31204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1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Anaconda_(Python_distribution)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hyperlink" Target="http://jupyter.readthedocs.io/en/latest/install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516" y="1600287"/>
            <a:ext cx="5424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Anaconda &amp; </a:t>
            </a:r>
          </a:p>
          <a:p>
            <a:pPr algn="ctr"/>
            <a:r>
              <a:rPr lang="en-US" altLang="ko-KR" sz="4800" b="1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8" y="6462879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https://www.dataquest.io/blog/content/images/interface-screenshot.png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upyter notebook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44" y="3359020"/>
            <a:ext cx="4066226" cy="28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Removing packages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Packages can be removed by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remove package beautifulsoup4,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7662" y="2219799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98838" y="2266546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remove [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07662" y="3238173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98838" y="3284920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remove beautifulsoup4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1" y="4052294"/>
            <a:ext cx="8087854" cy="172426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857375" y="4219575"/>
            <a:ext cx="220027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Managing Python as a Package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Interestingly, Python is just another package included in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So, Python can be installed, removed, and updated as other packages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check which Python versions are available,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07662" y="2771448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98838" y="2818195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search -–full-name python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/>
          <a:stretch/>
        </p:blipFill>
        <p:spPr>
          <a:xfrm>
            <a:off x="771737" y="3396453"/>
            <a:ext cx="8109080" cy="2791215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2036853" y="3590925"/>
            <a:ext cx="259229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Managing Python as a Package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Assume that you are Python 3.6 is installed (via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), and you want to use Python 2.7 (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legacy version)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Then, you can create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environment with below command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instance, to set environment name “py27” and use version 2.7,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07662" y="2733348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98838" y="2780095"/>
            <a:ext cx="4554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create -–name [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env_name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 python=[version]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7662" y="4186592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98838" y="4233339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create -–name py27 python=2.7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Managing Python as a Package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0" y="1918345"/>
            <a:ext cx="7510696" cy="3848456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2036852" y="2076450"/>
            <a:ext cx="259229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Managing Python as a Package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Checking added environments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just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7662" y="2157767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8838" y="220451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info --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envs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8" y="2821931"/>
            <a:ext cx="8097381" cy="11622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88588" y="3284984"/>
            <a:ext cx="4935540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065427" y="3038475"/>
            <a:ext cx="150644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Managing Python as a Package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Activating created environment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Windows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MAC OSX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just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7662" y="2495277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8838" y="2542024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activate [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env_name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7662" y="3609702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98838" y="36564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source activate [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env_name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" name="그림 1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95" y="4582294"/>
            <a:ext cx="6087325" cy="77163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396789" y="4762500"/>
            <a:ext cx="107983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 an open-source web application that allows creating and sharing documents that contain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live code, equations, visualizations, and narrative text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2238566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is included in latest version of Anaconda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17" y="6355863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http://jupyter.org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/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http://jupyter.org/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25" y="3000375"/>
            <a:ext cx="5100549" cy="29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Running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cmd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or terminal, type “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notebook” and press enter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72" y="2552532"/>
            <a:ext cx="6520278" cy="26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Running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default browser (Chrome, Safari, Explorer, …), elements in home directory of your PC will be displayed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4" y="2571749"/>
            <a:ext cx="6012418" cy="36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Creating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document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Select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[New]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button in upper right section, and press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[Python 3]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t="10297" r="53549" b="16037"/>
          <a:stretch/>
        </p:blipFill>
        <p:spPr bwMode="auto">
          <a:xfrm>
            <a:off x="1408630" y="2533650"/>
            <a:ext cx="6307882" cy="382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5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Anaconda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an open source distribution of Python for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249744"/>
            <a:ext cx="8626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https://en.wikipedia.org/wiki/Anaconda_(Python_distribution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)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https://image.slidesharecdn.com/201511distributedsystemswebinar-151112174420-lva1-app6891/95/distributed-computing-on-your-cluster-with-anaconda-webinar-2015-7-638.jpg?cb=1455728952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7633"/>
            <a:ext cx="86264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large-scale data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processing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predictive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analytics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scientific computing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anaconda pyth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anaconda pyth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anaconda pyth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62" y="2989408"/>
            <a:ext cx="5326806" cy="299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Creating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document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Untitled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document will be created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File extension of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is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“.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ipynb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22" y="2505074"/>
            <a:ext cx="6637677" cy="404010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333625" y="3114675"/>
            <a:ext cx="5429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Creating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document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Now you could create code blocks and type code lines and run them!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01" y="2346375"/>
            <a:ext cx="6804563" cy="42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Documentation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57541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more information, refer to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 official documentation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jupyter.readthedocs.io/en/latest/install.html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2656422"/>
            <a:ext cx="6257925" cy="39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Anaconda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includes…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11401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https://image.slidesharecdn.com/201511distributedsystemswebinar-151112174420-lva1-app6891/95/distributed-computing-on-your-cluster-with-anaconda-webinar-2015-11-638.jpg?cb=1455728952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61877"/>
            <a:ext cx="862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Latest version of Python 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Useful libraries and packages for scientific computing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NumPy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Pandas,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Scikit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-learn, …)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Python development environment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Jupyter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Notebook,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qtconsole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Spyder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…)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Package management tool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pip, …)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6056" y="3299050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So you don’t have to install them one by one!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anaconda pyth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88" y="3937514"/>
            <a:ext cx="4134341" cy="232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Download latest version of Anaconda and install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56" y="2363817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TIP: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 is useful to remember where Anaconda is installed (i.e., directory)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://www.anaconda.com/download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://www.anaconda.com/download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56" y="2876861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some cases, one has to access the directory (e.g., for path settings)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07" y="3396259"/>
            <a:ext cx="5764080" cy="30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If installation is finished, run Python for sanity check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cmd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terminal, type “python” and press Enter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 it is not working properly, check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path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environment variable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126" y="2600081"/>
            <a:ext cx="6944695" cy="348663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343150" y="3743325"/>
            <a:ext cx="22365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5" y="3500941"/>
            <a:ext cx="8068802" cy="1991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880" y="12972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Updating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 below command to update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to latest version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 “y” and press enter to proceed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95475" y="3667125"/>
            <a:ext cx="161925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07663" y="2180481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8839" y="2227228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update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Packages in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view all packages installed with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use below command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7663" y="2180481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98839" y="222722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list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46"/>
          <a:stretch/>
        </p:blipFill>
        <p:spPr>
          <a:xfrm>
            <a:off x="803092" y="3276820"/>
            <a:ext cx="8078328" cy="291591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038350" y="3438525"/>
            <a:ext cx="10287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Installing packages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install new package is piece of cake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install package named “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plotly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7663" y="2180481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98839" y="2227228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install [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7662" y="2180481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98838" y="2227228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install [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7662" y="3237756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98838" y="3284503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plotly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" name="그림 1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2" y="4196401"/>
            <a:ext cx="8059275" cy="2000529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1857375" y="4371975"/>
            <a:ext cx="170497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5731" y="5905500"/>
            <a:ext cx="154835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0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Installing packages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However, some packages are not installable via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Then use pip command, or manually download &amp; install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install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pygame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via pip command,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7662" y="2410299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98838" y="2457046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pip install [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07662" y="3494094"/>
            <a:ext cx="70600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98838" y="3540841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pip install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pygame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667</Words>
  <Application>Microsoft Office PowerPoint</Application>
  <PresentationFormat>화면 슬라이드 쇼(4:3)</PresentationFormat>
  <Paragraphs>132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133</cp:revision>
  <dcterms:created xsi:type="dcterms:W3CDTF">2017-12-04T05:18:52Z</dcterms:created>
  <dcterms:modified xsi:type="dcterms:W3CDTF">2017-12-29T05:23:56Z</dcterms:modified>
</cp:coreProperties>
</file>