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2431" autoAdjust="0"/>
  </p:normalViewPr>
  <p:slideViewPr>
    <p:cSldViewPr snapToGrid="0">
      <p:cViewPr varScale="1">
        <p:scale>
          <a:sx n="92" d="100"/>
          <a:sy n="9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4202-A9C5-4A3B-9071-3770D31204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7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3js.org/" TargetMode="Externa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marketing/data-visualization-choosing-cha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drc.ca/sites/default/files/sp/Documents%20EN/10-data-visualization-tips-en.pdf" TargetMode="External"/><Relationship Id="rId4" Type="http://schemas.openxmlformats.org/officeDocument/2006/relationships/hyperlink" Target="https://www.columnfivemedia.com/25-tips-to-upgrade-your-data-visualization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686" y="2113471"/>
            <a:ext cx="5449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pictures are worth a thousand word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86" y="3407248"/>
            <a:ext cx="4279352" cy="214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https://dppucryp3i-flywheel.netdna-ssl.com/wp-content/uploads/2015/06/a-picture-is-worth-a-thousand-word-640x321.jpg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5053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Visualization Process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Ben Fry, 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Visualizing Data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(2008)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75017"/>
            <a:ext cx="86264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Acquire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Obtain the data, whether from a file on a disk or a source over a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" y="2006609"/>
            <a:ext cx="86264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Parse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Provide some structure for the data’s meaning, and order it into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categories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056" y="2838201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Filter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Remove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all but the data of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interest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6056" y="3392795"/>
            <a:ext cx="86264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Mine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Apply methods from statistics or data mining as a way to discern patterns or place the data in mathematical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context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056" y="4224387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Represent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Choose a basic visual model, such as a bar graph, list, or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tree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6056" y="4778981"/>
            <a:ext cx="86264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Refine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Improve the basic representation to make it clearer and more visually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engaging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6056" y="5610574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Interact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Add methods for manipulating the data or controlling what features are visible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23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Tons of ways to visualize data effectively Nowadays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https://www.pinterest.co.kr/explore/data-visualization-techniques/?lp=true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Infographic: 72 Ways To Think &amp; Present Your Ideas - DesignTAXI.com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87" y="2670463"/>
            <a:ext cx="1744127" cy="354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[#Infographie] L'IA va-t-elle sauver la pub 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21" y="236580"/>
            <a:ext cx="2119746" cy="653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l Posts PortfolioPartnersOfficesSearch New Work: Flatiron 23rd Street Partnership 2013 Annual Re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052" y="2650336"/>
            <a:ext cx="2070492" cy="35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6056" y="1648016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Suggestions for advanced visualization: 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R, Tableau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d3.js (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5"/>
              </a:rPr>
              <a:t>https://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5"/>
              </a:rPr>
              <a:t>d3js.org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5"/>
              </a:rPr>
              <a:t>/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Some advice for starters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056" y="1648016"/>
            <a:ext cx="8626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Start with simple ones, then make it more complex and fancy by advanced techniques</a:t>
            </a:r>
          </a:p>
          <a:p>
            <a:pPr lvl="2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Setting your standard too high can lead you nowhere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Lower dimensions, do not try to comprise 4+ dimensions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people have difficulty grasping charts and plots over three dimensions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Try to keep things in 2-D space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Aesthetics is important, but functionality is more important</a:t>
            </a:r>
          </a:p>
          <a:p>
            <a:pPr lvl="2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Some people are obsessed with making their graphs “pretty.” But remember, it is efficiency and clarity that counts the 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56" y="467739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Some materials to look for…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56" y="5168185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https://blog.hubspot.com/marketing/data-visualization-choosing-chart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4"/>
              </a:rPr>
              <a:t>https://www.columnfivemedia.com/25-tips-to-upgrade-your-data-visualization-design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5"/>
              </a:rPr>
              <a:t>https://www.idrc.ca/sites/default/files/sp/Documents%20EN/10-data-visualization-tips-en.pdf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5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45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Refers to the techniques used to communicate data or information by encoding it as visual objects (e.g., points , lines or bars) contained in graphics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56" y="242561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Goal is to communicate information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clearly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efficiently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to users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https://en.wikipedia.org/wiki/Data_visualization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461" y="4424122"/>
            <a:ext cx="807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We love the tangible, the confirmation, the palpable, the real, the visible, the concrete, the known, the seen, the vivid, the visual, … - Black Swan,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Nassim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Nicholas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Taleb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45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Especially useful in two steps of data mining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78" y="6545741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https://en.wikipedia.org/wiki/Cross-industry_standard_process_for_data_mining#/media/File:CRISP-DM_Process_Diagram.png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07" y="2557592"/>
            <a:ext cx="3717642" cy="372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6056" y="1648016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Understanding (Exploratory research)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Deployment (Communication of results)	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54483" y="3114136"/>
            <a:ext cx="1043796" cy="4226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6932" y="4189560"/>
            <a:ext cx="1043796" cy="4226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Words: “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Jane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has 50 apples, while 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Mary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Johnny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has only 10 and 20”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84259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Picture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3" y="253345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Words: “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Jane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has 50 apples, while 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Mary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Johnny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has only 10 and 20”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84259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Picture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3" y="2533456"/>
            <a:ext cx="5487650" cy="36584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6056" y="972902"/>
            <a:ext cx="8626404" cy="5637375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61011" y="3516239"/>
            <a:ext cx="602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Clarity &amp; Efficiency</a:t>
            </a:r>
            <a:endParaRPr lang="ko-KR" altLang="en-US" sz="2800" b="1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Words: “There were 215 newborns named Jane in 1880, 216 in 1881, 254 in 1882, …, 927 in 2012, 898 in 2013, 1018 in 2014”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8801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Picture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0" y="2583560"/>
            <a:ext cx="7833499" cy="39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Motivating Examples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Words: “There were 215 newborns named Jane in 1880, 216 in 1881, 254 in 1882, …, 927 in 2012, 898 in 2013, 1018 in 2014”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56" y="18801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Picture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0" y="2583560"/>
            <a:ext cx="7833499" cy="39167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6056" y="972902"/>
            <a:ext cx="8626404" cy="5637375"/>
          </a:xfrm>
          <a:prstGeom prst="rect">
            <a:avLst/>
          </a:prstGeom>
          <a:solidFill>
            <a:schemeClr val="accent2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61011" y="3516239"/>
            <a:ext cx="602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What we want to see is </a:t>
            </a:r>
            <a:r>
              <a:rPr lang="en-US" altLang="ko-KR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“trend!”</a:t>
            </a:r>
            <a:endParaRPr lang="ko-KR" altLang="en-US" sz="2800" b="1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Historical Cases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Florence Nightingale and health statistics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32" y="1673525"/>
            <a:ext cx="6613939" cy="49424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66830" y="2786330"/>
            <a:ext cx="3541018" cy="182528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Historical Cases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Florence Nightingale and health statistics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55" y="1563842"/>
            <a:ext cx="5935405" cy="517338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21555" y="2096217"/>
            <a:ext cx="3105720" cy="155278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06866" y="2853844"/>
            <a:ext cx="4022997" cy="174027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21555" y="2992615"/>
            <a:ext cx="5512490" cy="164654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0314" y="3140012"/>
            <a:ext cx="2238581" cy="164654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98240" y="3876820"/>
            <a:ext cx="2729035" cy="134463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547</Words>
  <Application>Microsoft Office PowerPoint</Application>
  <PresentationFormat>화면 슬라이드 쇼(4:3)</PresentationFormat>
  <Paragraphs>58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35</cp:revision>
  <dcterms:created xsi:type="dcterms:W3CDTF">2017-12-04T05:18:52Z</dcterms:created>
  <dcterms:modified xsi:type="dcterms:W3CDTF">2018-01-19T10:05:45Z</dcterms:modified>
</cp:coreProperties>
</file>