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850" y="700756"/>
            <a:ext cx="10536965" cy="5289846"/>
          </a:xfrm>
        </p:spPr>
        <p:txBody>
          <a:bodyPr/>
          <a:lstStyle/>
          <a:p>
            <a:r>
              <a:rPr lang="en-US" sz="3600" dirty="0" smtClean="0"/>
              <a:t>Design </a:t>
            </a:r>
            <a:r>
              <a:rPr lang="en-US" sz="3600" dirty="0"/>
              <a:t>and Demo of Bank Network </a:t>
            </a:r>
            <a:r>
              <a:rPr lang="en-US" sz="3600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Network and Systems Administration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Ashish Patil</a:t>
            </a:r>
            <a:br>
              <a:rPr lang="en-US" sz="2000" dirty="0" smtClean="0"/>
            </a:br>
            <a:r>
              <a:rPr lang="en-US" sz="2000" dirty="0" smtClean="0"/>
              <a:t>10575987</a:t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09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4" y="1170773"/>
            <a:ext cx="9646929" cy="4691641"/>
          </a:xfrm>
        </p:spPr>
        <p:txBody>
          <a:bodyPr/>
          <a:lstStyle/>
          <a:p>
            <a:endParaRPr lang="en-US" dirty="0"/>
          </a:p>
          <a:p>
            <a:r>
              <a:rPr lang="en-US" b="1" cap="none" dirty="0" smtClean="0">
                <a:solidFill>
                  <a:schemeClr val="bg2"/>
                </a:solidFill>
              </a:rPr>
              <a:t>Table of Content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Introduction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Objective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Technology, Approach and Implementation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Demo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Conclusion</a:t>
            </a:r>
            <a:endParaRPr lang="en-US" cap="non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4" y="1170773"/>
            <a:ext cx="9646929" cy="469164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cap="none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cap="none" dirty="0" smtClean="0">
                <a:solidFill>
                  <a:schemeClr val="bg2"/>
                </a:solidFill>
              </a:rPr>
              <a:t>	An </a:t>
            </a:r>
            <a:r>
              <a:rPr lang="en-US" cap="none" dirty="0">
                <a:solidFill>
                  <a:schemeClr val="bg2"/>
                </a:solidFill>
              </a:rPr>
              <a:t>ideal bank network is a collection of different end devices , switches and router. All these devices </a:t>
            </a:r>
            <a:r>
              <a:rPr lang="en-US" cap="none" dirty="0" smtClean="0">
                <a:solidFill>
                  <a:schemeClr val="bg2"/>
                </a:solidFill>
              </a:rPr>
              <a:t>are connected </a:t>
            </a:r>
            <a:r>
              <a:rPr lang="en-US" cap="none" dirty="0">
                <a:solidFill>
                  <a:schemeClr val="bg2"/>
                </a:solidFill>
              </a:rPr>
              <a:t>with each other to perform banking operations securely. This banking network has different sections </a:t>
            </a:r>
            <a:r>
              <a:rPr lang="en-US" cap="none" dirty="0" smtClean="0">
                <a:solidFill>
                  <a:schemeClr val="bg2"/>
                </a:solidFill>
              </a:rPr>
              <a:t>each </a:t>
            </a:r>
            <a:r>
              <a:rPr lang="en-US" cap="none" dirty="0">
                <a:solidFill>
                  <a:schemeClr val="bg2"/>
                </a:solidFill>
              </a:rPr>
              <a:t>sections is considered as a network system. And these networks are connected together by using router.</a:t>
            </a:r>
          </a:p>
          <a:p>
            <a:endParaRPr lang="en-US" sz="2800" b="1" cap="none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8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4" y="1170773"/>
            <a:ext cx="9646929" cy="469164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cap="none" dirty="0" smtClean="0">
                <a:solidFill>
                  <a:schemeClr val="bg2"/>
                </a:solidFill>
              </a:rPr>
              <a:t>Objective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To design a banking network which easily manage all banking tasks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To design a banking network system which is secure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To manage the banking system by central system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To perform all banking day to day transactions online.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bg2"/>
                </a:solidFill>
              </a:rPr>
              <a:t>To establish relation between other sections of the branch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1" cap="none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8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4" y="1170773"/>
            <a:ext cx="9646929" cy="469164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cap="none" dirty="0">
                <a:solidFill>
                  <a:schemeClr val="bg2"/>
                </a:solidFill>
              </a:rPr>
              <a:t>Technology, Approach and Implementation</a:t>
            </a:r>
            <a:endParaRPr lang="en-US" sz="2800" b="1" cap="none" dirty="0" smtClean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cap="none" dirty="0">
                <a:solidFill>
                  <a:schemeClr val="bg2"/>
                </a:solidFill>
              </a:rPr>
              <a:t>	</a:t>
            </a:r>
            <a:r>
              <a:rPr lang="en-US" cap="none" dirty="0" smtClean="0">
                <a:solidFill>
                  <a:schemeClr val="bg2"/>
                </a:solidFill>
              </a:rPr>
              <a:t>	To implement this banking system, I will be using networking technologies like dynamic host configuration protocol, domain name server, secure shell protocol and will be using cisco packet tracer as a platform.</a:t>
            </a:r>
          </a:p>
          <a:p>
            <a:pPr>
              <a:buClr>
                <a:schemeClr val="bg2"/>
              </a:buClr>
            </a:pPr>
            <a:r>
              <a:rPr lang="en-US" cap="none" dirty="0">
                <a:solidFill>
                  <a:schemeClr val="bg2"/>
                </a:solidFill>
              </a:rPr>
              <a:t>	</a:t>
            </a:r>
            <a:r>
              <a:rPr lang="en-US" cap="none" dirty="0" smtClean="0">
                <a:solidFill>
                  <a:schemeClr val="bg2"/>
                </a:solidFill>
              </a:rPr>
              <a:t>	Cisco packet tracer allows us to create a virtual system with virtual resources like personal computers, printers, laptops, switches and routers.</a:t>
            </a:r>
          </a:p>
          <a:p>
            <a:pPr>
              <a:buClr>
                <a:schemeClr val="bg2"/>
              </a:buClr>
            </a:pPr>
            <a:r>
              <a:rPr lang="en-US" cap="none" dirty="0">
                <a:solidFill>
                  <a:schemeClr val="bg2"/>
                </a:solidFill>
              </a:rPr>
              <a:t>	</a:t>
            </a:r>
            <a:r>
              <a:rPr lang="en-US" cap="none" dirty="0" smtClean="0">
                <a:solidFill>
                  <a:schemeClr val="bg2"/>
                </a:solidFill>
              </a:rPr>
              <a:t>	In the banking system, I have divided the entire bank with 6 sections and each of these sections considered as a network system and added end devices to these sections and connected all of these end devices with a common switch. At the end connected switches of each network to a common router. Now all the bank system is connected with each other. Now configured technologies like dhcp, dns and </a:t>
            </a:r>
            <a:r>
              <a:rPr lang="en-US" cap="none" dirty="0" err="1" smtClean="0">
                <a:solidFill>
                  <a:schemeClr val="bg2"/>
                </a:solidFill>
              </a:rPr>
              <a:t>ssh</a:t>
            </a:r>
            <a:r>
              <a:rPr lang="en-US" cap="none" dirty="0" smtClean="0">
                <a:solidFill>
                  <a:schemeClr val="bg2"/>
                </a:solidFill>
              </a:rPr>
              <a:t> at server for more functionality.</a:t>
            </a:r>
          </a:p>
          <a:p>
            <a:pPr>
              <a:buClr>
                <a:schemeClr val="bg2"/>
              </a:buClr>
            </a:pPr>
            <a:endParaRPr lang="en-US" cap="none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4" y="1170773"/>
            <a:ext cx="9646929" cy="4691641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cap="none" dirty="0">
                <a:solidFill>
                  <a:schemeClr val="bg2"/>
                </a:solidFill>
              </a:rPr>
              <a:t>	</a:t>
            </a:r>
            <a:r>
              <a:rPr lang="en-US" sz="2800" b="1" cap="none" dirty="0" smtClean="0">
                <a:solidFill>
                  <a:schemeClr val="bg2"/>
                </a:solidFill>
              </a:rPr>
              <a:t>								</a:t>
            </a:r>
          </a:p>
          <a:p>
            <a:pPr algn="just"/>
            <a:endParaRPr lang="en-US" sz="2800" b="1" cap="none" dirty="0">
              <a:solidFill>
                <a:schemeClr val="bg2"/>
              </a:solidFill>
            </a:endParaRPr>
          </a:p>
          <a:p>
            <a:pPr algn="just"/>
            <a:endParaRPr lang="en-US" sz="2800" b="1" cap="none" dirty="0" smtClean="0">
              <a:solidFill>
                <a:schemeClr val="bg2"/>
              </a:solidFill>
            </a:endParaRPr>
          </a:p>
          <a:p>
            <a:pPr algn="just"/>
            <a:r>
              <a:rPr lang="en-US" sz="2800" b="1" cap="none" dirty="0">
                <a:solidFill>
                  <a:schemeClr val="bg2"/>
                </a:solidFill>
              </a:rPr>
              <a:t>	</a:t>
            </a:r>
            <a:r>
              <a:rPr lang="en-US" sz="2800" b="1" cap="none" dirty="0" smtClean="0">
                <a:solidFill>
                  <a:schemeClr val="bg2"/>
                </a:solidFill>
              </a:rPr>
              <a:t>							</a:t>
            </a:r>
            <a:r>
              <a:rPr lang="en-US" sz="5400" b="1" cap="none" dirty="0" smtClean="0">
                <a:solidFill>
                  <a:schemeClr val="bg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99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4" y="1170773"/>
            <a:ext cx="9646929" cy="469164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cap="none" dirty="0" smtClean="0">
                <a:solidFill>
                  <a:schemeClr val="bg2"/>
                </a:solidFill>
              </a:rPr>
              <a:t>Conclusion </a:t>
            </a:r>
          </a:p>
          <a:p>
            <a:r>
              <a:rPr lang="en-US" sz="2800" b="1" cap="none" dirty="0" smtClean="0">
                <a:solidFill>
                  <a:schemeClr val="bg2"/>
                </a:solidFill>
              </a:rPr>
              <a:t>	</a:t>
            </a:r>
            <a:r>
              <a:rPr lang="en-US" cap="none" dirty="0" smtClean="0">
                <a:solidFill>
                  <a:schemeClr val="bg2"/>
                </a:solidFill>
              </a:rPr>
              <a:t>As per the requirement, Banking network system is designed and implemented with mentioned technologies dhcp, dns and OpenSSH</a:t>
            </a:r>
          </a:p>
        </p:txBody>
      </p:sp>
    </p:spTree>
    <p:extLst>
      <p:ext uri="{BB962C8B-B14F-4D97-AF65-F5344CB8AC3E}">
        <p14:creationId xmlns:p14="http://schemas.microsoft.com/office/powerpoint/2010/main" val="7397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4954" y="1170773"/>
            <a:ext cx="9646929" cy="4691641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cap="none" dirty="0">
                <a:solidFill>
                  <a:schemeClr val="bg2"/>
                </a:solidFill>
              </a:rPr>
              <a:t>	</a:t>
            </a:r>
            <a:r>
              <a:rPr lang="en-US" sz="2800" b="1" cap="none" dirty="0" smtClean="0">
                <a:solidFill>
                  <a:schemeClr val="bg2"/>
                </a:solidFill>
              </a:rPr>
              <a:t>								</a:t>
            </a:r>
          </a:p>
          <a:p>
            <a:pPr algn="just"/>
            <a:endParaRPr lang="en-US" sz="2800" b="1" cap="none" dirty="0">
              <a:solidFill>
                <a:schemeClr val="bg2"/>
              </a:solidFill>
            </a:endParaRPr>
          </a:p>
          <a:p>
            <a:pPr algn="just"/>
            <a:endParaRPr lang="en-US" sz="2800" b="1" cap="none" dirty="0" smtClean="0">
              <a:solidFill>
                <a:schemeClr val="bg2"/>
              </a:solidFill>
            </a:endParaRPr>
          </a:p>
          <a:p>
            <a:pPr algn="just"/>
            <a:r>
              <a:rPr lang="en-US" sz="2800" b="1" cap="none" dirty="0">
                <a:solidFill>
                  <a:schemeClr val="bg2"/>
                </a:solidFill>
              </a:rPr>
              <a:t>	</a:t>
            </a:r>
            <a:r>
              <a:rPr lang="en-US" sz="2800" b="1" cap="none" dirty="0" smtClean="0">
                <a:solidFill>
                  <a:schemeClr val="bg2"/>
                </a:solidFill>
              </a:rPr>
              <a:t>					</a:t>
            </a:r>
            <a:r>
              <a:rPr lang="en-US" sz="5400" b="1" cap="none" dirty="0" smtClean="0">
                <a:solidFill>
                  <a:schemeClr val="bg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68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74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Design and Demo of Bank Network System Network and Systems Administration     Ashish Patil 10575987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Demo of Bank Network System   </dc:title>
  <dc:creator>Ashish</dc:creator>
  <cp:lastModifiedBy>Ashish</cp:lastModifiedBy>
  <cp:revision>22</cp:revision>
  <dcterms:created xsi:type="dcterms:W3CDTF">2021-03-23T13:07:29Z</dcterms:created>
  <dcterms:modified xsi:type="dcterms:W3CDTF">2021-03-23T14:20:46Z</dcterms:modified>
</cp:coreProperties>
</file>