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EB92-AACB-401A-B79F-08F51483A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CA437-7E4B-4A90-9E72-7EC89230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04BA-80DE-429E-9342-CD04C08C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56BB-5C91-48A5-8EA6-32A0629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FAC6-978A-4AB0-B03F-B6DE1BE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4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CA66-8B44-4418-A8BF-8ECCE948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45407-AF9B-47F3-B921-3D344B48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909F-A92E-44CB-813D-7CB9E650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6AD1-BC76-45C7-8C76-BD367DC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0A97-CB42-4188-A048-B5700D1B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599D5-082C-4B00-9F85-EA4EDF00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CE726-7F7B-4B31-AB1A-9FF73D57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D444-4030-4835-B6AE-19A2E792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7585-1ED2-47A1-994F-3927001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EFA2-A5F5-4371-A0B9-71D4685E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97F2-3B61-40E7-B993-EAD954E1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0D35-612B-4095-A614-2965E8DA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B0F6-3D3E-4885-9B79-554ABA45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4A69-9449-45AD-8C0D-4A90477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3041-78B0-4BA7-93AF-4DC90020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BD81-A0F9-49ED-8FC1-1EA6948E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FF88-351D-4519-B827-486A1EFE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5132-5363-4E5D-8077-8067F6B5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6620-ADEF-49F1-A2D8-2E62A244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44C9-79F8-44CB-ACDC-ED1A993D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2367-5AE9-4B6C-B9D9-2F16E6A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728A-889F-4B13-8817-F4A71468F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EC911-346A-4B8C-A1B3-98432BE0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91D95-FCD6-4767-BC59-1CCE3835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4C29-9B7E-4FFC-81DD-8BE35CD9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90D4-E5C4-4134-8E1B-E5C504AA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137F-FC7F-4C38-A3D0-2E39F5E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1C31-341B-49B5-8BC6-034217DA1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EDB7A-67A0-4F48-9701-92CAF130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66EA6-E5BC-42CC-97EB-85688BFC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AF3C-152E-417D-9255-84E5121D6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40E4F-5569-4289-BC2B-8E858177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007D7-E445-46FB-8B9A-0D79BA0E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2F852-2375-409E-A532-637B3C61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2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D9A-BFE5-4E96-A56D-11772A88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D4A5-CFE0-4D7A-BACE-2DDC9840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0FC2-6DF1-4608-B09B-B2353695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35F5F-5FE2-4B42-B428-984F44A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D49C4-946A-495B-8133-9682C29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7446E-9540-4661-B6AC-670B9000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D744-BF33-407D-B915-1E96C621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2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D6A3-D088-4101-B27C-DE7F152D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8390-4A3E-4528-92C2-566AE1EE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172CF-A89E-44AA-9A04-93CFFF28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B323F-3BAA-4320-AD30-B5D3A875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BE49C-4B02-43B7-AE3B-1C6C605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86CFC-B7A8-4F99-8CF0-5121D868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7E1-12AA-41C7-BFAC-7A21DC2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13B4F-ED58-45B0-B999-4BF7B9A93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E054A-89DB-4CDA-9875-47861688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7D45-4AAC-4056-A25F-A7938182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A630-E2DA-41BF-BAF3-0432906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EB71F-E8E8-48C6-B4FB-FE2CF7B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3C1F-6E32-482A-B499-9C70CBB8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3CB0-AC23-48D8-AF85-9312EC55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9B8B-DE9E-4F63-902F-5F8FCCDCA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7D98-F12C-4E9D-9EB1-92A059893FEB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B655-74CA-49FD-B0E4-40EA45454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0503-55C1-4C73-9596-5B7986B5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4849-C63D-437C-9A2F-FB8FEBAE7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99D61D-6031-4B92-96FA-A42A652B390B}"/>
              </a:ext>
            </a:extLst>
          </p:cNvPr>
          <p:cNvSpPr/>
          <p:nvPr/>
        </p:nvSpPr>
        <p:spPr>
          <a:xfrm>
            <a:off x="0" y="0"/>
            <a:ext cx="12192000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Attendance System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8C603-0114-4200-B8C9-CFDDC5ED2145}"/>
              </a:ext>
            </a:extLst>
          </p:cNvPr>
          <p:cNvSpPr/>
          <p:nvPr/>
        </p:nvSpPr>
        <p:spPr>
          <a:xfrm>
            <a:off x="3846443" y="1143000"/>
            <a:ext cx="4412974" cy="3399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6C651-668F-4FB3-A9DB-C88D4C91CC4F}"/>
              </a:ext>
            </a:extLst>
          </p:cNvPr>
          <p:cNvSpPr/>
          <p:nvPr/>
        </p:nvSpPr>
        <p:spPr>
          <a:xfrm>
            <a:off x="4134678" y="1431235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4C066-AEFF-4B97-A493-08746EB9DBFA}"/>
              </a:ext>
            </a:extLst>
          </p:cNvPr>
          <p:cNvSpPr/>
          <p:nvPr/>
        </p:nvSpPr>
        <p:spPr>
          <a:xfrm>
            <a:off x="4134677" y="2396987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37707-6D97-4F8B-9872-8E7B2CF0B261}"/>
              </a:ext>
            </a:extLst>
          </p:cNvPr>
          <p:cNvSpPr/>
          <p:nvPr/>
        </p:nvSpPr>
        <p:spPr>
          <a:xfrm>
            <a:off x="4134677" y="3429000"/>
            <a:ext cx="3836505" cy="745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99D61D-6031-4B92-96FA-A42A652B390B}"/>
              </a:ext>
            </a:extLst>
          </p:cNvPr>
          <p:cNvSpPr/>
          <p:nvPr/>
        </p:nvSpPr>
        <p:spPr>
          <a:xfrm>
            <a:off x="0" y="0"/>
            <a:ext cx="12192000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Attendance System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2B0F0-2DB3-4005-94E4-6B18C8DA5FCA}"/>
              </a:ext>
            </a:extLst>
          </p:cNvPr>
          <p:cNvSpPr/>
          <p:nvPr/>
        </p:nvSpPr>
        <p:spPr>
          <a:xfrm>
            <a:off x="20673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8F18E-100E-4D39-A98A-165FB37EEB4B}"/>
              </a:ext>
            </a:extLst>
          </p:cNvPr>
          <p:cNvSpPr/>
          <p:nvPr/>
        </p:nvSpPr>
        <p:spPr>
          <a:xfrm>
            <a:off x="3657600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A5CCE-D036-48A0-B25F-4DB906ABF76E}"/>
              </a:ext>
            </a:extLst>
          </p:cNvPr>
          <p:cNvSpPr/>
          <p:nvPr/>
        </p:nvSpPr>
        <p:spPr>
          <a:xfrm>
            <a:off x="5247861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5D1E8-9CAC-456F-8C63-2F04B33272E4}"/>
              </a:ext>
            </a:extLst>
          </p:cNvPr>
          <p:cNvSpPr/>
          <p:nvPr/>
        </p:nvSpPr>
        <p:spPr>
          <a:xfrm>
            <a:off x="6838122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6C7B86-7BF0-4542-8D86-BC6975CD65AC}"/>
              </a:ext>
            </a:extLst>
          </p:cNvPr>
          <p:cNvSpPr/>
          <p:nvPr/>
        </p:nvSpPr>
        <p:spPr>
          <a:xfrm>
            <a:off x="8428383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A3A02-1B08-4C64-9F1F-686170FD96CA}"/>
              </a:ext>
            </a:extLst>
          </p:cNvPr>
          <p:cNvSpPr/>
          <p:nvPr/>
        </p:nvSpPr>
        <p:spPr>
          <a:xfrm>
            <a:off x="106017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84031-B4AE-4D14-B365-83676D006B81}"/>
              </a:ext>
            </a:extLst>
          </p:cNvPr>
          <p:cNvSpPr/>
          <p:nvPr/>
        </p:nvSpPr>
        <p:spPr>
          <a:xfrm>
            <a:off x="3846443" y="1143000"/>
            <a:ext cx="4412974" cy="550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CF36-F4FB-4491-A635-A934B8F34D17}"/>
              </a:ext>
            </a:extLst>
          </p:cNvPr>
          <p:cNvSpPr/>
          <p:nvPr/>
        </p:nvSpPr>
        <p:spPr>
          <a:xfrm>
            <a:off x="4124738" y="1938131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BBA04-6010-4F8B-99D1-FFA403B293D2}"/>
              </a:ext>
            </a:extLst>
          </p:cNvPr>
          <p:cNvSpPr txBox="1"/>
          <p:nvPr/>
        </p:nvSpPr>
        <p:spPr>
          <a:xfrm>
            <a:off x="4075043" y="1282148"/>
            <a:ext cx="21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Student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3A72-3728-44F6-9570-E25106615832}"/>
              </a:ext>
            </a:extLst>
          </p:cNvPr>
          <p:cNvSpPr/>
          <p:nvPr/>
        </p:nvSpPr>
        <p:spPr>
          <a:xfrm>
            <a:off x="4134677" y="2891494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Phone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D44B2-9C08-4A9A-A128-0704F3E3BD74}"/>
              </a:ext>
            </a:extLst>
          </p:cNvPr>
          <p:cNvSpPr/>
          <p:nvPr/>
        </p:nvSpPr>
        <p:spPr>
          <a:xfrm>
            <a:off x="4124738" y="3825772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28CAD-80AE-4F9A-AE8A-0B755D790C08}"/>
              </a:ext>
            </a:extLst>
          </p:cNvPr>
          <p:cNvSpPr/>
          <p:nvPr/>
        </p:nvSpPr>
        <p:spPr>
          <a:xfrm>
            <a:off x="4124737" y="4760050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Parent Phone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1948D-8F00-42F1-B303-72BFF9E0B3FF}"/>
              </a:ext>
            </a:extLst>
          </p:cNvPr>
          <p:cNvSpPr/>
          <p:nvPr/>
        </p:nvSpPr>
        <p:spPr>
          <a:xfrm>
            <a:off x="4124736" y="5663717"/>
            <a:ext cx="3836505" cy="745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1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99D61D-6031-4B92-96FA-A42A652B390B}"/>
              </a:ext>
            </a:extLst>
          </p:cNvPr>
          <p:cNvSpPr/>
          <p:nvPr/>
        </p:nvSpPr>
        <p:spPr>
          <a:xfrm>
            <a:off x="0" y="0"/>
            <a:ext cx="12192000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Attendance System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2B0F0-2DB3-4005-94E4-6B18C8DA5FCA}"/>
              </a:ext>
            </a:extLst>
          </p:cNvPr>
          <p:cNvSpPr/>
          <p:nvPr/>
        </p:nvSpPr>
        <p:spPr>
          <a:xfrm>
            <a:off x="20673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8F18E-100E-4D39-A98A-165FB37EEB4B}"/>
              </a:ext>
            </a:extLst>
          </p:cNvPr>
          <p:cNvSpPr/>
          <p:nvPr/>
        </p:nvSpPr>
        <p:spPr>
          <a:xfrm>
            <a:off x="3657600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A5CCE-D036-48A0-B25F-4DB906ABF76E}"/>
              </a:ext>
            </a:extLst>
          </p:cNvPr>
          <p:cNvSpPr/>
          <p:nvPr/>
        </p:nvSpPr>
        <p:spPr>
          <a:xfrm>
            <a:off x="5247861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5D1E8-9CAC-456F-8C63-2F04B33272E4}"/>
              </a:ext>
            </a:extLst>
          </p:cNvPr>
          <p:cNvSpPr/>
          <p:nvPr/>
        </p:nvSpPr>
        <p:spPr>
          <a:xfrm>
            <a:off x="6838122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6C7B86-7BF0-4542-8D86-BC6975CD65AC}"/>
              </a:ext>
            </a:extLst>
          </p:cNvPr>
          <p:cNvSpPr/>
          <p:nvPr/>
        </p:nvSpPr>
        <p:spPr>
          <a:xfrm>
            <a:off x="8428383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A3A02-1B08-4C64-9F1F-686170FD96CA}"/>
              </a:ext>
            </a:extLst>
          </p:cNvPr>
          <p:cNvSpPr/>
          <p:nvPr/>
        </p:nvSpPr>
        <p:spPr>
          <a:xfrm>
            <a:off x="106017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84031-B4AE-4D14-B365-83676D006B81}"/>
              </a:ext>
            </a:extLst>
          </p:cNvPr>
          <p:cNvSpPr/>
          <p:nvPr/>
        </p:nvSpPr>
        <p:spPr>
          <a:xfrm>
            <a:off x="3846443" y="1143000"/>
            <a:ext cx="4412974" cy="550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CF36-F4FB-4491-A635-A934B8F34D17}"/>
              </a:ext>
            </a:extLst>
          </p:cNvPr>
          <p:cNvSpPr/>
          <p:nvPr/>
        </p:nvSpPr>
        <p:spPr>
          <a:xfrm>
            <a:off x="4124738" y="1938131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Teacher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BBA04-6010-4F8B-99D1-FFA403B293D2}"/>
              </a:ext>
            </a:extLst>
          </p:cNvPr>
          <p:cNvSpPr txBox="1"/>
          <p:nvPr/>
        </p:nvSpPr>
        <p:spPr>
          <a:xfrm>
            <a:off x="4075043" y="1282148"/>
            <a:ext cx="21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Teacher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3A72-3728-44F6-9570-E25106615832}"/>
              </a:ext>
            </a:extLst>
          </p:cNvPr>
          <p:cNvSpPr/>
          <p:nvPr/>
        </p:nvSpPr>
        <p:spPr>
          <a:xfrm>
            <a:off x="4134677" y="2891494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Phone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D44B2-9C08-4A9A-A128-0704F3E3BD74}"/>
              </a:ext>
            </a:extLst>
          </p:cNvPr>
          <p:cNvSpPr/>
          <p:nvPr/>
        </p:nvSpPr>
        <p:spPr>
          <a:xfrm>
            <a:off x="4124738" y="3825772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28CAD-80AE-4F9A-AE8A-0B755D790C08}"/>
              </a:ext>
            </a:extLst>
          </p:cNvPr>
          <p:cNvSpPr/>
          <p:nvPr/>
        </p:nvSpPr>
        <p:spPr>
          <a:xfrm>
            <a:off x="4124737" y="4760050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Teacher Education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1948D-8F00-42F1-B303-72BFF9E0B3FF}"/>
              </a:ext>
            </a:extLst>
          </p:cNvPr>
          <p:cNvSpPr/>
          <p:nvPr/>
        </p:nvSpPr>
        <p:spPr>
          <a:xfrm>
            <a:off x="4124736" y="5663717"/>
            <a:ext cx="3836505" cy="745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99D61D-6031-4B92-96FA-A42A652B390B}"/>
              </a:ext>
            </a:extLst>
          </p:cNvPr>
          <p:cNvSpPr/>
          <p:nvPr/>
        </p:nvSpPr>
        <p:spPr>
          <a:xfrm>
            <a:off x="0" y="0"/>
            <a:ext cx="12192000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Attendance System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F2B0F0-2DB3-4005-94E4-6B18C8DA5FCA}"/>
              </a:ext>
            </a:extLst>
          </p:cNvPr>
          <p:cNvSpPr/>
          <p:nvPr/>
        </p:nvSpPr>
        <p:spPr>
          <a:xfrm>
            <a:off x="20673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8F18E-100E-4D39-A98A-165FB37EEB4B}"/>
              </a:ext>
            </a:extLst>
          </p:cNvPr>
          <p:cNvSpPr/>
          <p:nvPr/>
        </p:nvSpPr>
        <p:spPr>
          <a:xfrm>
            <a:off x="3657600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A5CCE-D036-48A0-B25F-4DB906ABF76E}"/>
              </a:ext>
            </a:extLst>
          </p:cNvPr>
          <p:cNvSpPr/>
          <p:nvPr/>
        </p:nvSpPr>
        <p:spPr>
          <a:xfrm>
            <a:off x="5247861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5D1E8-9CAC-456F-8C63-2F04B33272E4}"/>
              </a:ext>
            </a:extLst>
          </p:cNvPr>
          <p:cNvSpPr/>
          <p:nvPr/>
        </p:nvSpPr>
        <p:spPr>
          <a:xfrm>
            <a:off x="6838122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6C7B86-7BF0-4542-8D86-BC6975CD65AC}"/>
              </a:ext>
            </a:extLst>
          </p:cNvPr>
          <p:cNvSpPr/>
          <p:nvPr/>
        </p:nvSpPr>
        <p:spPr>
          <a:xfrm>
            <a:off x="8428383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A3A02-1B08-4C64-9F1F-686170FD96CA}"/>
              </a:ext>
            </a:extLst>
          </p:cNvPr>
          <p:cNvSpPr/>
          <p:nvPr/>
        </p:nvSpPr>
        <p:spPr>
          <a:xfrm>
            <a:off x="10601739" y="0"/>
            <a:ext cx="1590261" cy="84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84031-B4AE-4D14-B365-83676D006B81}"/>
              </a:ext>
            </a:extLst>
          </p:cNvPr>
          <p:cNvSpPr/>
          <p:nvPr/>
        </p:nvSpPr>
        <p:spPr>
          <a:xfrm>
            <a:off x="3846443" y="1143000"/>
            <a:ext cx="4412974" cy="5506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CF36-F4FB-4491-A635-A934B8F34D17}"/>
              </a:ext>
            </a:extLst>
          </p:cNvPr>
          <p:cNvSpPr/>
          <p:nvPr/>
        </p:nvSpPr>
        <p:spPr>
          <a:xfrm>
            <a:off x="4124738" y="1938131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BBA04-6010-4F8B-99D1-FFA403B293D2}"/>
              </a:ext>
            </a:extLst>
          </p:cNvPr>
          <p:cNvSpPr txBox="1"/>
          <p:nvPr/>
        </p:nvSpPr>
        <p:spPr>
          <a:xfrm>
            <a:off x="4075043" y="1282148"/>
            <a:ext cx="219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Class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03A72-3728-44F6-9570-E25106615832}"/>
              </a:ext>
            </a:extLst>
          </p:cNvPr>
          <p:cNvSpPr/>
          <p:nvPr/>
        </p:nvSpPr>
        <p:spPr>
          <a:xfrm>
            <a:off x="4134677" y="2891494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Room 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3D44B2-9C08-4A9A-A128-0704F3E3BD74}"/>
              </a:ext>
            </a:extLst>
          </p:cNvPr>
          <p:cNvSpPr/>
          <p:nvPr/>
        </p:nvSpPr>
        <p:spPr>
          <a:xfrm>
            <a:off x="4124738" y="3825772"/>
            <a:ext cx="3836505" cy="745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Floor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1948D-8F00-42F1-B303-72BFF9E0B3FF}"/>
              </a:ext>
            </a:extLst>
          </p:cNvPr>
          <p:cNvSpPr/>
          <p:nvPr/>
        </p:nvSpPr>
        <p:spPr>
          <a:xfrm>
            <a:off x="4124736" y="5663717"/>
            <a:ext cx="3836505" cy="745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Patil</dc:creator>
  <cp:lastModifiedBy>Ashish Patil</cp:lastModifiedBy>
  <cp:revision>3</cp:revision>
  <dcterms:created xsi:type="dcterms:W3CDTF">2022-03-25T13:42:01Z</dcterms:created>
  <dcterms:modified xsi:type="dcterms:W3CDTF">2022-03-25T15:37:24Z</dcterms:modified>
</cp:coreProperties>
</file>