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  <p:sldMasterId id="2147483693" r:id="rId6"/>
  </p:sldMasterIdLst>
  <p:notesMasterIdLst>
    <p:notesMasterId r:id="rId7"/>
  </p:notesMasterIdLst>
  <p:sldIdLst>
    <p:sldId id="256" r:id="rId8"/>
  </p:sldIdLst>
  <p:sldSz cy="5143500" cx="9144000"/>
  <p:notesSz cx="6858000" cy="9144000"/>
  <p:embeddedFontLst>
    <p:embeddedFont>
      <p:font typeface="Doppio One"/>
      <p:regular r:id="rId9"/>
    </p:embeddedFont>
    <p:embeddedFont>
      <p:font typeface="Montserrat"/>
      <p:regular r:id="rId10"/>
      <p:bold r:id="rId11"/>
      <p:italic r:id="rId12"/>
      <p:boldItalic r:id="rId13"/>
    </p:embeddedFont>
    <p:embeddedFont>
      <p:font typeface="Bebas Neu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F8177C-F54B-4EEE-8AF5-249AEC8D539A}">
  <a:tblStyle styleId="{2EF8177C-F54B-4EEE-8AF5-249AEC8D5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DoppioOn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4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a5de6938ef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a5de6938ef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1331850" y="1477469"/>
            <a:ext cx="6480300" cy="20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844300" y="3564460"/>
            <a:ext cx="5466900" cy="4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-787946" y="2395798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8321859" y="141549"/>
            <a:ext cx="1254597" cy="1503494"/>
            <a:chOff x="6382288" y="83496"/>
            <a:chExt cx="1287823" cy="1543311"/>
          </a:xfrm>
        </p:grpSpPr>
        <p:sp>
          <p:nvSpPr>
            <p:cNvPr id="59" name="Google Shape;59;p14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 flipH="1">
            <a:off x="3687775" y="2767900"/>
            <a:ext cx="4743000" cy="91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5"/>
          <p:cNvSpPr txBox="1"/>
          <p:nvPr>
            <p:ph hasCustomPrompt="1" idx="2" type="title"/>
          </p:nvPr>
        </p:nvSpPr>
        <p:spPr>
          <a:xfrm flipH="1">
            <a:off x="5603113" y="1776715"/>
            <a:ext cx="912300" cy="912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687775" y="3759104"/>
            <a:ext cx="4743000" cy="42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>
            <a:off x="-650463" y="9498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-5400000">
            <a:off x="-729421" y="202572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13225" y="1109525"/>
            <a:ext cx="77040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>
            <a:off x="-957088" y="342496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7482343" y="3791990"/>
            <a:ext cx="1618021" cy="1939016"/>
            <a:chOff x="6382288" y="83496"/>
            <a:chExt cx="1287823" cy="1543311"/>
          </a:xfrm>
        </p:grpSpPr>
        <p:sp>
          <p:nvSpPr>
            <p:cNvPr id="80" name="Google Shape;80;p16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322240" y="1675849"/>
            <a:ext cx="3852000" cy="4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1322240" y="2087274"/>
            <a:ext cx="38520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3" type="subTitle"/>
          </p:nvPr>
        </p:nvSpPr>
        <p:spPr>
          <a:xfrm>
            <a:off x="1322240" y="2971323"/>
            <a:ext cx="3852000" cy="4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4" type="subTitle"/>
          </p:nvPr>
        </p:nvSpPr>
        <p:spPr>
          <a:xfrm>
            <a:off x="1322240" y="3382649"/>
            <a:ext cx="3852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7"/>
          <p:cNvSpPr/>
          <p:nvPr/>
        </p:nvSpPr>
        <p:spPr>
          <a:xfrm>
            <a:off x="8071587" y="539496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7812268" y="2884490"/>
            <a:ext cx="1618021" cy="1939016"/>
            <a:chOff x="6382288" y="83496"/>
            <a:chExt cx="1287823" cy="1543311"/>
          </a:xfrm>
        </p:grpSpPr>
        <p:sp>
          <p:nvSpPr>
            <p:cNvPr id="97" name="Google Shape;97;p17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8"/>
          <p:cNvSpPr/>
          <p:nvPr/>
        </p:nvSpPr>
        <p:spPr>
          <a:xfrm>
            <a:off x="-888913" y="710771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8145129" y="-596952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8145118" y="3349860"/>
            <a:ext cx="1618021" cy="1939016"/>
            <a:chOff x="6382288" y="83496"/>
            <a:chExt cx="1287823" cy="1543311"/>
          </a:xfrm>
        </p:grpSpPr>
        <p:sp>
          <p:nvSpPr>
            <p:cNvPr id="111" name="Google Shape;111;p18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8"/>
          <p:cNvSpPr/>
          <p:nvPr/>
        </p:nvSpPr>
        <p:spPr>
          <a:xfrm rot="-5400000">
            <a:off x="-631071" y="3873240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4200525" y="1225375"/>
            <a:ext cx="42303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200525" y="1873925"/>
            <a:ext cx="42303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9"/>
          <p:cNvSpPr/>
          <p:nvPr>
            <p:ph idx="2" type="pic"/>
          </p:nvPr>
        </p:nvSpPr>
        <p:spPr>
          <a:xfrm>
            <a:off x="918925" y="975450"/>
            <a:ext cx="2912700" cy="319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2314050" y="1425750"/>
            <a:ext cx="4515900" cy="229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8" name="Google Shape;128;p20"/>
          <p:cNvSpPr/>
          <p:nvPr/>
        </p:nvSpPr>
        <p:spPr>
          <a:xfrm rot="-5400000">
            <a:off x="5220779" y="-1093847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536738" y="350255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7525981" y="3447915"/>
            <a:ext cx="1618021" cy="1939016"/>
            <a:chOff x="6382288" y="83496"/>
            <a:chExt cx="1287823" cy="1543311"/>
          </a:xfrm>
        </p:grpSpPr>
        <p:sp>
          <p:nvSpPr>
            <p:cNvPr id="131" name="Google Shape;131;p20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0"/>
          <p:cNvSpPr/>
          <p:nvPr/>
        </p:nvSpPr>
        <p:spPr>
          <a:xfrm>
            <a:off x="8297612" y="85603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2652450" y="1807983"/>
            <a:ext cx="3839100" cy="75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652450" y="2521981"/>
            <a:ext cx="38391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>
            <a:off x="-471138" y="185533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-411844" y="-712135"/>
            <a:ext cx="1618021" cy="1939016"/>
            <a:chOff x="6382288" y="83496"/>
            <a:chExt cx="1287823" cy="1543311"/>
          </a:xfrm>
        </p:grpSpPr>
        <p:sp>
          <p:nvSpPr>
            <p:cNvPr id="146" name="Google Shape;146;p21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2082150" y="3448650"/>
            <a:ext cx="4979700" cy="12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2"/>
          <p:cNvSpPr/>
          <p:nvPr/>
        </p:nvSpPr>
        <p:spPr>
          <a:xfrm>
            <a:off x="-895088" y="76068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741046" y="3307936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7525981" y="3204490"/>
            <a:ext cx="1618021" cy="1939016"/>
            <a:chOff x="6382288" y="83496"/>
            <a:chExt cx="1287823" cy="1543311"/>
          </a:xfrm>
        </p:grpSpPr>
        <p:sp>
          <p:nvSpPr>
            <p:cNvPr id="160" name="Google Shape;160;p22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2"/>
          <p:cNvSpPr/>
          <p:nvPr/>
        </p:nvSpPr>
        <p:spPr>
          <a:xfrm rot="-5400000">
            <a:off x="8648704" y="80937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hasCustomPrompt="1" type="title"/>
          </p:nvPr>
        </p:nvSpPr>
        <p:spPr>
          <a:xfrm>
            <a:off x="1961850" y="1807582"/>
            <a:ext cx="5220300" cy="1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1961850" y="3568019"/>
            <a:ext cx="5220300" cy="4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miko SemiBold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8402137" y="347198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7894429" y="318336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75" name="Google Shape;175;p23"/>
          <p:cNvGrpSpPr/>
          <p:nvPr/>
        </p:nvGrpSpPr>
        <p:grpSpPr>
          <a:xfrm>
            <a:off x="-537394" y="3098290"/>
            <a:ext cx="1618021" cy="1939016"/>
            <a:chOff x="6382288" y="83496"/>
            <a:chExt cx="1287823" cy="1543311"/>
          </a:xfrm>
        </p:grpSpPr>
        <p:sp>
          <p:nvSpPr>
            <p:cNvPr id="176" name="Google Shape;176;p23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3"/>
          <p:cNvSpPr/>
          <p:nvPr/>
        </p:nvSpPr>
        <p:spPr>
          <a:xfrm rot="-5400000">
            <a:off x="-457796" y="45487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2376150" y="1566600"/>
            <a:ext cx="24885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2" type="subTitle"/>
          </p:nvPr>
        </p:nvSpPr>
        <p:spPr>
          <a:xfrm>
            <a:off x="5029650" y="1564800"/>
            <a:ext cx="24885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hasCustomPrompt="1" type="title"/>
          </p:nvPr>
        </p:nvSpPr>
        <p:spPr>
          <a:xfrm>
            <a:off x="1625850" y="1566600"/>
            <a:ext cx="585300" cy="585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5"/>
          <p:cNvSpPr txBox="1"/>
          <p:nvPr>
            <p:ph idx="3"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4" type="subTitle"/>
          </p:nvPr>
        </p:nvSpPr>
        <p:spPr>
          <a:xfrm>
            <a:off x="2376150" y="2534575"/>
            <a:ext cx="24885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subTitle"/>
          </p:nvPr>
        </p:nvSpPr>
        <p:spPr>
          <a:xfrm>
            <a:off x="5029650" y="2532775"/>
            <a:ext cx="24885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hasCustomPrompt="1" idx="6" type="title"/>
          </p:nvPr>
        </p:nvSpPr>
        <p:spPr>
          <a:xfrm>
            <a:off x="1625850" y="2534575"/>
            <a:ext cx="585300" cy="585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/>
          <p:nvPr>
            <p:ph idx="7" type="subTitle"/>
          </p:nvPr>
        </p:nvSpPr>
        <p:spPr>
          <a:xfrm>
            <a:off x="2376150" y="3502550"/>
            <a:ext cx="24885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8" type="subTitle"/>
          </p:nvPr>
        </p:nvSpPr>
        <p:spPr>
          <a:xfrm>
            <a:off x="5029650" y="3500750"/>
            <a:ext cx="24885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hasCustomPrompt="1" idx="9" type="title"/>
          </p:nvPr>
        </p:nvSpPr>
        <p:spPr>
          <a:xfrm>
            <a:off x="1625850" y="3502550"/>
            <a:ext cx="585300" cy="585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5"/>
          <p:cNvSpPr/>
          <p:nvPr/>
        </p:nvSpPr>
        <p:spPr>
          <a:xfrm>
            <a:off x="-536738" y="350255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-793746" y="539511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7525981" y="3204490"/>
            <a:ext cx="1618021" cy="1939016"/>
            <a:chOff x="6382288" y="83496"/>
            <a:chExt cx="1287823" cy="1543311"/>
          </a:xfrm>
        </p:grpSpPr>
        <p:sp>
          <p:nvSpPr>
            <p:cNvPr id="201" name="Google Shape;201;p25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5"/>
          <p:cNvSpPr/>
          <p:nvPr/>
        </p:nvSpPr>
        <p:spPr>
          <a:xfrm rot="-5400000">
            <a:off x="8588779" y="92692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26"/>
          <p:cNvSpPr/>
          <p:nvPr/>
        </p:nvSpPr>
        <p:spPr>
          <a:xfrm rot="-5400000">
            <a:off x="8106729" y="375280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-886663" y="1789096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-793746" y="3835161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16" name="Google Shape;216;p26"/>
          <p:cNvGrpSpPr/>
          <p:nvPr/>
        </p:nvGrpSpPr>
        <p:grpSpPr>
          <a:xfrm>
            <a:off x="8430781" y="147690"/>
            <a:ext cx="1618021" cy="1939016"/>
            <a:chOff x="6382288" y="83496"/>
            <a:chExt cx="1287823" cy="1543311"/>
          </a:xfrm>
        </p:grpSpPr>
        <p:sp>
          <p:nvSpPr>
            <p:cNvPr id="217" name="Google Shape;217;p26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8" name="Google Shape;228;p27"/>
          <p:cNvSpPr/>
          <p:nvPr/>
        </p:nvSpPr>
        <p:spPr>
          <a:xfrm rot="-5400000">
            <a:off x="3763329" y="429590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781087" y="-102580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-1143671" y="2304336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1" name="Google Shape;231;p27"/>
          <p:cNvGrpSpPr/>
          <p:nvPr/>
        </p:nvGrpSpPr>
        <p:grpSpPr>
          <a:xfrm>
            <a:off x="8430856" y="1877615"/>
            <a:ext cx="1618021" cy="1939016"/>
            <a:chOff x="6382288" y="83496"/>
            <a:chExt cx="1287823" cy="1543311"/>
          </a:xfrm>
        </p:grpSpPr>
        <p:sp>
          <p:nvSpPr>
            <p:cNvPr id="232" name="Google Shape;232;p27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-741863" y="11923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 rot="-5400000">
            <a:off x="-163746" y="366805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idx="1" type="subTitle"/>
          </p:nvPr>
        </p:nvSpPr>
        <p:spPr>
          <a:xfrm>
            <a:off x="713225" y="1240825"/>
            <a:ext cx="3858900" cy="20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713225" y="3329950"/>
            <a:ext cx="3858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28"/>
          <p:cNvSpPr/>
          <p:nvPr>
            <p:ph idx="2" type="pic"/>
          </p:nvPr>
        </p:nvSpPr>
        <p:spPr>
          <a:xfrm>
            <a:off x="5060450" y="975450"/>
            <a:ext cx="2912700" cy="319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>
            <p:ph idx="1" type="subTitle"/>
          </p:nvPr>
        </p:nvSpPr>
        <p:spPr>
          <a:xfrm>
            <a:off x="4572006" y="2783098"/>
            <a:ext cx="38283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type="title"/>
          </p:nvPr>
        </p:nvSpPr>
        <p:spPr>
          <a:xfrm>
            <a:off x="4572005" y="1569902"/>
            <a:ext cx="3828300" cy="127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" name="Google Shape;251;p29"/>
          <p:cNvSpPr/>
          <p:nvPr/>
        </p:nvSpPr>
        <p:spPr>
          <a:xfrm>
            <a:off x="-989938" y="320450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871554" y="-746364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53" name="Google Shape;253;p29"/>
          <p:cNvGrpSpPr/>
          <p:nvPr/>
        </p:nvGrpSpPr>
        <p:grpSpPr>
          <a:xfrm rot="-812777">
            <a:off x="8334966" y="2945620"/>
            <a:ext cx="1618090" cy="1939098"/>
            <a:chOff x="6382288" y="83496"/>
            <a:chExt cx="1287823" cy="1543311"/>
          </a:xfrm>
        </p:grpSpPr>
        <p:sp>
          <p:nvSpPr>
            <p:cNvPr id="254" name="Google Shape;254;p29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9"/>
          <p:cNvSpPr/>
          <p:nvPr/>
        </p:nvSpPr>
        <p:spPr>
          <a:xfrm rot="-5400000">
            <a:off x="5663654" y="405802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2115450" y="3142300"/>
            <a:ext cx="4913100" cy="801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type="title"/>
          </p:nvPr>
        </p:nvSpPr>
        <p:spPr>
          <a:xfrm>
            <a:off x="2115450" y="1580900"/>
            <a:ext cx="4913100" cy="140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" name="Google Shape;267;p30"/>
          <p:cNvSpPr/>
          <p:nvPr/>
        </p:nvSpPr>
        <p:spPr>
          <a:xfrm>
            <a:off x="8334162" y="85495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8145129" y="3458336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30"/>
          <p:cNvGrpSpPr/>
          <p:nvPr/>
        </p:nvGrpSpPr>
        <p:grpSpPr>
          <a:xfrm>
            <a:off x="-484507" y="539490"/>
            <a:ext cx="1618021" cy="1939016"/>
            <a:chOff x="6382288" y="83496"/>
            <a:chExt cx="1287823" cy="1543311"/>
          </a:xfrm>
        </p:grpSpPr>
        <p:sp>
          <p:nvSpPr>
            <p:cNvPr id="270" name="Google Shape;270;p30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30"/>
          <p:cNvSpPr/>
          <p:nvPr/>
        </p:nvSpPr>
        <p:spPr>
          <a:xfrm rot="-5400000">
            <a:off x="-628833" y="296762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1261050" y="1109525"/>
            <a:ext cx="66219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3" name="Google Shape;283;p31"/>
          <p:cNvSpPr/>
          <p:nvPr/>
        </p:nvSpPr>
        <p:spPr>
          <a:xfrm>
            <a:off x="8402137" y="-537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-603921" y="3996836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8270629" y="3242311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88" name="Google Shape;288;p32"/>
          <p:cNvGrpSpPr/>
          <p:nvPr/>
        </p:nvGrpSpPr>
        <p:grpSpPr>
          <a:xfrm>
            <a:off x="-904794" y="1398990"/>
            <a:ext cx="1618021" cy="1939016"/>
            <a:chOff x="6382288" y="83496"/>
            <a:chExt cx="1287823" cy="1543311"/>
          </a:xfrm>
        </p:grpSpPr>
        <p:sp>
          <p:nvSpPr>
            <p:cNvPr id="289" name="Google Shape;289;p32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32"/>
          <p:cNvSpPr/>
          <p:nvPr/>
        </p:nvSpPr>
        <p:spPr>
          <a:xfrm rot="-5400000">
            <a:off x="8688579" y="10980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-302688" y="402820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 rot="-5400000">
            <a:off x="1595229" y="-1032947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4279225" y="3055750"/>
            <a:ext cx="415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9pPr>
          </a:lstStyle>
          <a:p/>
        </p:txBody>
      </p:sp>
      <p:sp>
        <p:nvSpPr>
          <p:cNvPr id="301" name="Google Shape;301;p32"/>
          <p:cNvSpPr txBox="1"/>
          <p:nvPr>
            <p:ph type="title"/>
          </p:nvPr>
        </p:nvSpPr>
        <p:spPr>
          <a:xfrm>
            <a:off x="4279225" y="1230350"/>
            <a:ext cx="4151700" cy="182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2" name="Google Shape;302;p32"/>
          <p:cNvSpPr/>
          <p:nvPr>
            <p:ph idx="2" type="pic"/>
          </p:nvPr>
        </p:nvSpPr>
        <p:spPr>
          <a:xfrm>
            <a:off x="918925" y="975450"/>
            <a:ext cx="2912700" cy="319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 txBox="1"/>
          <p:nvPr>
            <p:ph idx="1" type="subTitle"/>
          </p:nvPr>
        </p:nvSpPr>
        <p:spPr>
          <a:xfrm>
            <a:off x="1123650" y="3720519"/>
            <a:ext cx="68967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3"/>
          <p:cNvSpPr txBox="1"/>
          <p:nvPr>
            <p:ph type="title"/>
          </p:nvPr>
        </p:nvSpPr>
        <p:spPr>
          <a:xfrm>
            <a:off x="1123650" y="3037094"/>
            <a:ext cx="6896700" cy="6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7" name="Google Shape;307;p33"/>
          <p:cNvSpPr/>
          <p:nvPr/>
        </p:nvSpPr>
        <p:spPr>
          <a:xfrm>
            <a:off x="8144212" y="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8020354" y="3067686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33"/>
          <p:cNvGrpSpPr/>
          <p:nvPr/>
        </p:nvGrpSpPr>
        <p:grpSpPr>
          <a:xfrm>
            <a:off x="-629119" y="3395815"/>
            <a:ext cx="1618021" cy="1939016"/>
            <a:chOff x="6382288" y="83496"/>
            <a:chExt cx="1287823" cy="1543311"/>
          </a:xfrm>
        </p:grpSpPr>
        <p:sp>
          <p:nvSpPr>
            <p:cNvPr id="310" name="Google Shape;310;p33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33"/>
          <p:cNvSpPr/>
          <p:nvPr/>
        </p:nvSpPr>
        <p:spPr>
          <a:xfrm rot="-5400000">
            <a:off x="-729421" y="39495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 txBox="1"/>
          <p:nvPr>
            <p:ph idx="1" type="subTitle"/>
          </p:nvPr>
        </p:nvSpPr>
        <p:spPr>
          <a:xfrm>
            <a:off x="1861531" y="2674500"/>
            <a:ext cx="31035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4"/>
          <p:cNvSpPr txBox="1"/>
          <p:nvPr>
            <p:ph type="title"/>
          </p:nvPr>
        </p:nvSpPr>
        <p:spPr>
          <a:xfrm>
            <a:off x="1861531" y="1395600"/>
            <a:ext cx="3103500" cy="127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4"/>
          <p:cNvSpPr/>
          <p:nvPr/>
        </p:nvSpPr>
        <p:spPr>
          <a:xfrm>
            <a:off x="8178437" y="53950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-860921" y="1537048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4"/>
          <p:cNvGrpSpPr/>
          <p:nvPr/>
        </p:nvGrpSpPr>
        <p:grpSpPr>
          <a:xfrm>
            <a:off x="-312894" y="-729960"/>
            <a:ext cx="1618021" cy="1939016"/>
            <a:chOff x="6382288" y="83496"/>
            <a:chExt cx="1287823" cy="1543311"/>
          </a:xfrm>
        </p:grpSpPr>
        <p:sp>
          <p:nvSpPr>
            <p:cNvPr id="326" name="Google Shape;326;p34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4"/>
          <p:cNvSpPr/>
          <p:nvPr/>
        </p:nvSpPr>
        <p:spPr>
          <a:xfrm rot="-5400000">
            <a:off x="-351846" y="395765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34"/>
          <p:cNvGrpSpPr/>
          <p:nvPr/>
        </p:nvGrpSpPr>
        <p:grpSpPr>
          <a:xfrm>
            <a:off x="8178431" y="3499603"/>
            <a:ext cx="1618021" cy="1939016"/>
            <a:chOff x="6382288" y="83496"/>
            <a:chExt cx="1287823" cy="1543311"/>
          </a:xfrm>
        </p:grpSpPr>
        <p:sp>
          <p:nvSpPr>
            <p:cNvPr id="336" name="Google Shape;336;p34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 txBox="1"/>
          <p:nvPr>
            <p:ph idx="1" type="subTitle"/>
          </p:nvPr>
        </p:nvSpPr>
        <p:spPr>
          <a:xfrm>
            <a:off x="1665724" y="3283874"/>
            <a:ext cx="24327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35"/>
          <p:cNvSpPr txBox="1"/>
          <p:nvPr>
            <p:ph idx="2" type="subTitle"/>
          </p:nvPr>
        </p:nvSpPr>
        <p:spPr>
          <a:xfrm>
            <a:off x="1665723" y="3802876"/>
            <a:ext cx="2432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5"/>
          <p:cNvSpPr txBox="1"/>
          <p:nvPr>
            <p:ph idx="3" type="subTitle"/>
          </p:nvPr>
        </p:nvSpPr>
        <p:spPr>
          <a:xfrm>
            <a:off x="5045573" y="3802876"/>
            <a:ext cx="2432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5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0" name="Google Shape;350;p35"/>
          <p:cNvSpPr txBox="1"/>
          <p:nvPr>
            <p:ph idx="4" type="subTitle"/>
          </p:nvPr>
        </p:nvSpPr>
        <p:spPr>
          <a:xfrm>
            <a:off x="5045573" y="3283874"/>
            <a:ext cx="24327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35"/>
          <p:cNvSpPr/>
          <p:nvPr/>
        </p:nvSpPr>
        <p:spPr>
          <a:xfrm>
            <a:off x="-680363" y="658296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-680383" y="3865711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53" name="Google Shape;353;p35"/>
          <p:cNvGrpSpPr/>
          <p:nvPr/>
        </p:nvGrpSpPr>
        <p:grpSpPr>
          <a:xfrm rot="3734386">
            <a:off x="7665682" y="3992731"/>
            <a:ext cx="1618030" cy="1939027"/>
            <a:chOff x="6382288" y="83496"/>
            <a:chExt cx="1287823" cy="1543311"/>
          </a:xfrm>
        </p:grpSpPr>
        <p:sp>
          <p:nvSpPr>
            <p:cNvPr id="354" name="Google Shape;354;p35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5"/>
          <p:cNvSpPr/>
          <p:nvPr/>
        </p:nvSpPr>
        <p:spPr>
          <a:xfrm rot="-5400000">
            <a:off x="8526679" y="-493447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964838" y="1414325"/>
            <a:ext cx="34959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36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36"/>
          <p:cNvSpPr txBox="1"/>
          <p:nvPr>
            <p:ph idx="2" type="body"/>
          </p:nvPr>
        </p:nvSpPr>
        <p:spPr>
          <a:xfrm>
            <a:off x="4683262" y="1414325"/>
            <a:ext cx="34959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8" name="Google Shape;368;p36"/>
          <p:cNvSpPr/>
          <p:nvPr/>
        </p:nvSpPr>
        <p:spPr>
          <a:xfrm>
            <a:off x="-450788" y="3816772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8265767" y="670573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70" name="Google Shape;370;p36"/>
          <p:cNvSpPr/>
          <p:nvPr/>
        </p:nvSpPr>
        <p:spPr>
          <a:xfrm rot="-5400000">
            <a:off x="8094729" y="356647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3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 txBox="1"/>
          <p:nvPr>
            <p:ph idx="1" type="subTitle"/>
          </p:nvPr>
        </p:nvSpPr>
        <p:spPr>
          <a:xfrm>
            <a:off x="713225" y="2419350"/>
            <a:ext cx="25680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4" name="Google Shape;374;p37"/>
          <p:cNvSpPr txBox="1"/>
          <p:nvPr>
            <p:ph idx="2" type="subTitle"/>
          </p:nvPr>
        </p:nvSpPr>
        <p:spPr>
          <a:xfrm>
            <a:off x="713225" y="2959275"/>
            <a:ext cx="25680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7"/>
          <p:cNvSpPr txBox="1"/>
          <p:nvPr>
            <p:ph idx="3" type="subTitle"/>
          </p:nvPr>
        </p:nvSpPr>
        <p:spPr>
          <a:xfrm>
            <a:off x="3284645" y="2959275"/>
            <a:ext cx="25680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7"/>
          <p:cNvSpPr txBox="1"/>
          <p:nvPr>
            <p:ph idx="4" type="subTitle"/>
          </p:nvPr>
        </p:nvSpPr>
        <p:spPr>
          <a:xfrm>
            <a:off x="5856065" y="2959275"/>
            <a:ext cx="25680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7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37"/>
          <p:cNvSpPr txBox="1"/>
          <p:nvPr>
            <p:ph idx="5" type="subTitle"/>
          </p:nvPr>
        </p:nvSpPr>
        <p:spPr>
          <a:xfrm>
            <a:off x="3284645" y="2419350"/>
            <a:ext cx="25680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9" name="Google Shape;379;p37"/>
          <p:cNvSpPr txBox="1"/>
          <p:nvPr>
            <p:ph idx="6" type="subTitle"/>
          </p:nvPr>
        </p:nvSpPr>
        <p:spPr>
          <a:xfrm>
            <a:off x="5856065" y="2419350"/>
            <a:ext cx="25680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0" name="Google Shape;380;p37"/>
          <p:cNvSpPr/>
          <p:nvPr/>
        </p:nvSpPr>
        <p:spPr>
          <a:xfrm>
            <a:off x="-680363" y="658296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-416883" y="3648836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82" name="Google Shape;382;p37"/>
          <p:cNvGrpSpPr/>
          <p:nvPr/>
        </p:nvGrpSpPr>
        <p:grpSpPr>
          <a:xfrm rot="3734386">
            <a:off x="7506932" y="3629906"/>
            <a:ext cx="1618030" cy="1939027"/>
            <a:chOff x="6382288" y="83496"/>
            <a:chExt cx="1287823" cy="1543311"/>
          </a:xfrm>
        </p:grpSpPr>
        <p:sp>
          <p:nvSpPr>
            <p:cNvPr id="383" name="Google Shape;383;p37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7"/>
          <p:cNvSpPr/>
          <p:nvPr/>
        </p:nvSpPr>
        <p:spPr>
          <a:xfrm rot="-5400000">
            <a:off x="8039829" y="-493447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3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 txBox="1"/>
          <p:nvPr>
            <p:ph idx="1" type="subTitle"/>
          </p:nvPr>
        </p:nvSpPr>
        <p:spPr>
          <a:xfrm>
            <a:off x="1405800" y="1616100"/>
            <a:ext cx="31668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5" name="Google Shape;395;p38"/>
          <p:cNvSpPr txBox="1"/>
          <p:nvPr>
            <p:ph idx="2" type="subTitle"/>
          </p:nvPr>
        </p:nvSpPr>
        <p:spPr>
          <a:xfrm>
            <a:off x="5258747" y="1616100"/>
            <a:ext cx="31668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idx="3" type="subTitle"/>
          </p:nvPr>
        </p:nvSpPr>
        <p:spPr>
          <a:xfrm>
            <a:off x="1405800" y="3105150"/>
            <a:ext cx="31668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7" name="Google Shape;397;p38"/>
          <p:cNvSpPr txBox="1"/>
          <p:nvPr>
            <p:ph idx="4" type="subTitle"/>
          </p:nvPr>
        </p:nvSpPr>
        <p:spPr>
          <a:xfrm>
            <a:off x="5258749" y="2058923"/>
            <a:ext cx="31668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8"/>
          <p:cNvSpPr txBox="1"/>
          <p:nvPr>
            <p:ph idx="5" type="subTitle"/>
          </p:nvPr>
        </p:nvSpPr>
        <p:spPr>
          <a:xfrm>
            <a:off x="1405800" y="3547975"/>
            <a:ext cx="31668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8"/>
          <p:cNvSpPr txBox="1"/>
          <p:nvPr>
            <p:ph idx="6" type="subTitle"/>
          </p:nvPr>
        </p:nvSpPr>
        <p:spPr>
          <a:xfrm>
            <a:off x="5258749" y="3547975"/>
            <a:ext cx="31668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8"/>
          <p:cNvSpPr txBox="1"/>
          <p:nvPr>
            <p:ph idx="7" type="subTitle"/>
          </p:nvPr>
        </p:nvSpPr>
        <p:spPr>
          <a:xfrm>
            <a:off x="1405800" y="2058923"/>
            <a:ext cx="31668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8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38"/>
          <p:cNvSpPr txBox="1"/>
          <p:nvPr>
            <p:ph idx="8" type="subTitle"/>
          </p:nvPr>
        </p:nvSpPr>
        <p:spPr>
          <a:xfrm>
            <a:off x="5258747" y="3105150"/>
            <a:ext cx="31668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" name="Google Shape;403;p38"/>
          <p:cNvSpPr/>
          <p:nvPr/>
        </p:nvSpPr>
        <p:spPr>
          <a:xfrm>
            <a:off x="-385238" y="4006946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 rot="9050306">
            <a:off x="-1235760" y="1475757"/>
            <a:ext cx="1997685" cy="1901131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5" name="Google Shape;405;p38"/>
          <p:cNvSpPr/>
          <p:nvPr/>
        </p:nvSpPr>
        <p:spPr>
          <a:xfrm rot="-5400000">
            <a:off x="7744729" y="375665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8"/>
          <p:cNvGrpSpPr/>
          <p:nvPr/>
        </p:nvGrpSpPr>
        <p:grpSpPr>
          <a:xfrm rot="-1537247">
            <a:off x="8166314" y="254513"/>
            <a:ext cx="1618070" cy="1939075"/>
            <a:chOff x="6382288" y="83496"/>
            <a:chExt cx="1287823" cy="1543311"/>
          </a:xfrm>
        </p:grpSpPr>
        <p:sp>
          <p:nvSpPr>
            <p:cNvPr id="407" name="Google Shape;407;p38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 txBox="1"/>
          <p:nvPr>
            <p:ph idx="1" type="subTitle"/>
          </p:nvPr>
        </p:nvSpPr>
        <p:spPr>
          <a:xfrm>
            <a:off x="2084486" y="2019350"/>
            <a:ext cx="23340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39"/>
          <p:cNvSpPr txBox="1"/>
          <p:nvPr>
            <p:ph idx="2" type="subTitle"/>
          </p:nvPr>
        </p:nvSpPr>
        <p:spPr>
          <a:xfrm>
            <a:off x="4725508" y="2019350"/>
            <a:ext cx="23340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9" name="Google Shape;419;p39"/>
          <p:cNvSpPr txBox="1"/>
          <p:nvPr>
            <p:ph idx="3" type="subTitle"/>
          </p:nvPr>
        </p:nvSpPr>
        <p:spPr>
          <a:xfrm>
            <a:off x="763975" y="3586800"/>
            <a:ext cx="23340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39"/>
          <p:cNvSpPr txBox="1"/>
          <p:nvPr>
            <p:ph idx="4" type="subTitle"/>
          </p:nvPr>
        </p:nvSpPr>
        <p:spPr>
          <a:xfrm>
            <a:off x="2087600" y="1581138"/>
            <a:ext cx="233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9"/>
          <p:cNvSpPr txBox="1"/>
          <p:nvPr>
            <p:ph idx="5" type="subTitle"/>
          </p:nvPr>
        </p:nvSpPr>
        <p:spPr>
          <a:xfrm>
            <a:off x="4726550" y="1581138"/>
            <a:ext cx="233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9"/>
          <p:cNvSpPr txBox="1"/>
          <p:nvPr>
            <p:ph idx="6" type="subTitle"/>
          </p:nvPr>
        </p:nvSpPr>
        <p:spPr>
          <a:xfrm>
            <a:off x="768125" y="3148581"/>
            <a:ext cx="233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9"/>
          <p:cNvSpPr txBox="1"/>
          <p:nvPr>
            <p:ph idx="7" type="subTitle"/>
          </p:nvPr>
        </p:nvSpPr>
        <p:spPr>
          <a:xfrm>
            <a:off x="3407075" y="3148581"/>
            <a:ext cx="233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9"/>
          <p:cNvSpPr txBox="1"/>
          <p:nvPr>
            <p:ph idx="8" type="subTitle"/>
          </p:nvPr>
        </p:nvSpPr>
        <p:spPr>
          <a:xfrm>
            <a:off x="6046025" y="3148600"/>
            <a:ext cx="233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9"/>
          <p:cNvSpPr txBox="1"/>
          <p:nvPr>
            <p:ph idx="9" type="subTitle"/>
          </p:nvPr>
        </p:nvSpPr>
        <p:spPr>
          <a:xfrm>
            <a:off x="3404997" y="3586800"/>
            <a:ext cx="23340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39"/>
          <p:cNvSpPr txBox="1"/>
          <p:nvPr>
            <p:ph idx="13" type="subTitle"/>
          </p:nvPr>
        </p:nvSpPr>
        <p:spPr>
          <a:xfrm>
            <a:off x="6046019" y="3586800"/>
            <a:ext cx="23340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" name="Google Shape;427;p39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8" name="Google Shape;428;p39"/>
          <p:cNvSpPr/>
          <p:nvPr/>
        </p:nvSpPr>
        <p:spPr>
          <a:xfrm>
            <a:off x="-871188" y="126478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8145129" y="-173314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9"/>
          <p:cNvGrpSpPr/>
          <p:nvPr/>
        </p:nvGrpSpPr>
        <p:grpSpPr>
          <a:xfrm>
            <a:off x="7935206" y="3869990"/>
            <a:ext cx="1618021" cy="1939016"/>
            <a:chOff x="6382288" y="83496"/>
            <a:chExt cx="1287823" cy="1543311"/>
          </a:xfrm>
        </p:grpSpPr>
        <p:sp>
          <p:nvSpPr>
            <p:cNvPr id="431" name="Google Shape;431;p39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39"/>
          <p:cNvSpPr/>
          <p:nvPr/>
        </p:nvSpPr>
        <p:spPr>
          <a:xfrm rot="-5400000">
            <a:off x="-189221" y="410597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39"/>
          <p:cNvGrpSpPr/>
          <p:nvPr/>
        </p:nvGrpSpPr>
        <p:grpSpPr>
          <a:xfrm>
            <a:off x="-354694" y="-969510"/>
            <a:ext cx="1618021" cy="1939016"/>
            <a:chOff x="6382288" y="83496"/>
            <a:chExt cx="1287823" cy="1543311"/>
          </a:xfrm>
        </p:grpSpPr>
        <p:sp>
          <p:nvSpPr>
            <p:cNvPr id="441" name="Google Shape;441;p39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"/>
          <p:cNvSpPr txBox="1"/>
          <p:nvPr>
            <p:ph idx="1" type="subTitle"/>
          </p:nvPr>
        </p:nvSpPr>
        <p:spPr>
          <a:xfrm>
            <a:off x="711275" y="163835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2" name="Google Shape;452;p40"/>
          <p:cNvSpPr txBox="1"/>
          <p:nvPr>
            <p:ph idx="2" type="subTitle"/>
          </p:nvPr>
        </p:nvSpPr>
        <p:spPr>
          <a:xfrm>
            <a:off x="3400937" y="163835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3" name="Google Shape;453;p40"/>
          <p:cNvSpPr txBox="1"/>
          <p:nvPr>
            <p:ph idx="3" type="subTitle"/>
          </p:nvPr>
        </p:nvSpPr>
        <p:spPr>
          <a:xfrm>
            <a:off x="6090599" y="163835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4" name="Google Shape;454;p40"/>
          <p:cNvSpPr txBox="1"/>
          <p:nvPr>
            <p:ph idx="4" type="subTitle"/>
          </p:nvPr>
        </p:nvSpPr>
        <p:spPr>
          <a:xfrm>
            <a:off x="711275" y="305340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5" name="Google Shape;455;p40"/>
          <p:cNvSpPr txBox="1"/>
          <p:nvPr>
            <p:ph idx="5" type="subTitle"/>
          </p:nvPr>
        </p:nvSpPr>
        <p:spPr>
          <a:xfrm>
            <a:off x="715426" y="2000238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40"/>
          <p:cNvSpPr txBox="1"/>
          <p:nvPr>
            <p:ph idx="6" type="subTitle"/>
          </p:nvPr>
        </p:nvSpPr>
        <p:spPr>
          <a:xfrm>
            <a:off x="3403016" y="2000238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40"/>
          <p:cNvSpPr txBox="1"/>
          <p:nvPr>
            <p:ph idx="7" type="subTitle"/>
          </p:nvPr>
        </p:nvSpPr>
        <p:spPr>
          <a:xfrm>
            <a:off x="715426" y="3415281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40"/>
          <p:cNvSpPr txBox="1"/>
          <p:nvPr>
            <p:ph idx="8" type="subTitle"/>
          </p:nvPr>
        </p:nvSpPr>
        <p:spPr>
          <a:xfrm>
            <a:off x="3403016" y="3415281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40"/>
          <p:cNvSpPr txBox="1"/>
          <p:nvPr>
            <p:ph idx="9" type="subTitle"/>
          </p:nvPr>
        </p:nvSpPr>
        <p:spPr>
          <a:xfrm>
            <a:off x="6090606" y="2000244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40"/>
          <p:cNvSpPr txBox="1"/>
          <p:nvPr>
            <p:ph idx="13" type="subTitle"/>
          </p:nvPr>
        </p:nvSpPr>
        <p:spPr>
          <a:xfrm>
            <a:off x="6090606" y="3415300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40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2" name="Google Shape;462;p40"/>
          <p:cNvSpPr txBox="1"/>
          <p:nvPr>
            <p:ph idx="14" type="subTitle"/>
          </p:nvPr>
        </p:nvSpPr>
        <p:spPr>
          <a:xfrm>
            <a:off x="3400937" y="305340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3" name="Google Shape;463;p40"/>
          <p:cNvSpPr txBox="1"/>
          <p:nvPr>
            <p:ph idx="15" type="subTitle"/>
          </p:nvPr>
        </p:nvSpPr>
        <p:spPr>
          <a:xfrm>
            <a:off x="6090599" y="305340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4" name="Google Shape;464;p40"/>
          <p:cNvSpPr/>
          <p:nvPr/>
        </p:nvSpPr>
        <p:spPr>
          <a:xfrm>
            <a:off x="-289838" y="-49202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8297379" y="-492027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 rot="4115746">
            <a:off x="7132002" y="3889433"/>
            <a:ext cx="1617959" cy="1938942"/>
            <a:chOff x="6382288" y="83496"/>
            <a:chExt cx="1287823" cy="1543311"/>
          </a:xfrm>
        </p:grpSpPr>
        <p:sp>
          <p:nvSpPr>
            <p:cNvPr id="467" name="Google Shape;467;p40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 rot="-5400000">
            <a:off x="1148854" y="390182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-1058032" y="1750440"/>
            <a:ext cx="1618021" cy="1939016"/>
            <a:chOff x="6382288" y="83496"/>
            <a:chExt cx="1287823" cy="1543311"/>
          </a:xfrm>
        </p:grpSpPr>
        <p:sp>
          <p:nvSpPr>
            <p:cNvPr id="477" name="Google Shape;477;p40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1"/>
          <p:cNvSpPr txBox="1"/>
          <p:nvPr>
            <p:ph idx="1" type="subTitle"/>
          </p:nvPr>
        </p:nvSpPr>
        <p:spPr>
          <a:xfrm>
            <a:off x="715313" y="133355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8" name="Google Shape;488;p41"/>
          <p:cNvSpPr txBox="1"/>
          <p:nvPr>
            <p:ph idx="2" type="subTitle"/>
          </p:nvPr>
        </p:nvSpPr>
        <p:spPr>
          <a:xfrm>
            <a:off x="723487" y="2460175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9" name="Google Shape;489;p41"/>
          <p:cNvSpPr txBox="1"/>
          <p:nvPr>
            <p:ph idx="3" type="subTitle"/>
          </p:nvPr>
        </p:nvSpPr>
        <p:spPr>
          <a:xfrm>
            <a:off x="6094637" y="133355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0" name="Google Shape;490;p41"/>
          <p:cNvSpPr txBox="1"/>
          <p:nvPr>
            <p:ph idx="4" type="subTitle"/>
          </p:nvPr>
        </p:nvSpPr>
        <p:spPr>
          <a:xfrm>
            <a:off x="715313" y="358680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1" name="Google Shape;491;p41"/>
          <p:cNvSpPr txBox="1"/>
          <p:nvPr>
            <p:ph idx="5" type="subTitle"/>
          </p:nvPr>
        </p:nvSpPr>
        <p:spPr>
          <a:xfrm>
            <a:off x="719463" y="1695438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41"/>
          <p:cNvSpPr txBox="1"/>
          <p:nvPr>
            <p:ph idx="6" type="subTitle"/>
          </p:nvPr>
        </p:nvSpPr>
        <p:spPr>
          <a:xfrm>
            <a:off x="723486" y="2822063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1"/>
          <p:cNvSpPr txBox="1"/>
          <p:nvPr>
            <p:ph idx="7" type="subTitle"/>
          </p:nvPr>
        </p:nvSpPr>
        <p:spPr>
          <a:xfrm>
            <a:off x="719463" y="3948681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1"/>
          <p:cNvSpPr txBox="1"/>
          <p:nvPr>
            <p:ph idx="8" type="subTitle"/>
          </p:nvPr>
        </p:nvSpPr>
        <p:spPr>
          <a:xfrm>
            <a:off x="6094588" y="2822069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41"/>
          <p:cNvSpPr txBox="1"/>
          <p:nvPr>
            <p:ph idx="9" type="subTitle"/>
          </p:nvPr>
        </p:nvSpPr>
        <p:spPr>
          <a:xfrm>
            <a:off x="6094643" y="1695444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41"/>
          <p:cNvSpPr txBox="1"/>
          <p:nvPr>
            <p:ph idx="13" type="subTitle"/>
          </p:nvPr>
        </p:nvSpPr>
        <p:spPr>
          <a:xfrm>
            <a:off x="6094643" y="3948700"/>
            <a:ext cx="2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41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41"/>
          <p:cNvSpPr txBox="1"/>
          <p:nvPr>
            <p:ph idx="14" type="subTitle"/>
          </p:nvPr>
        </p:nvSpPr>
        <p:spPr>
          <a:xfrm>
            <a:off x="6094687" y="2460188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9" name="Google Shape;499;p41"/>
          <p:cNvSpPr txBox="1"/>
          <p:nvPr>
            <p:ph idx="15" type="subTitle"/>
          </p:nvPr>
        </p:nvSpPr>
        <p:spPr>
          <a:xfrm>
            <a:off x="6094637" y="3586800"/>
            <a:ext cx="2334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0" name="Google Shape;500;p41"/>
          <p:cNvSpPr/>
          <p:nvPr/>
        </p:nvSpPr>
        <p:spPr>
          <a:xfrm>
            <a:off x="-545063" y="370053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-879471" y="223861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02" name="Google Shape;502;p41"/>
          <p:cNvGrpSpPr/>
          <p:nvPr/>
        </p:nvGrpSpPr>
        <p:grpSpPr>
          <a:xfrm>
            <a:off x="8205331" y="3189340"/>
            <a:ext cx="1618021" cy="1939016"/>
            <a:chOff x="6382288" y="83496"/>
            <a:chExt cx="1287823" cy="1543311"/>
          </a:xfrm>
        </p:grpSpPr>
        <p:sp>
          <p:nvSpPr>
            <p:cNvPr id="503" name="Google Shape;503;p41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1"/>
          <p:cNvSpPr/>
          <p:nvPr/>
        </p:nvSpPr>
        <p:spPr>
          <a:xfrm rot="-5400000">
            <a:off x="8727517" y="14150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2"/>
          <p:cNvSpPr txBox="1"/>
          <p:nvPr>
            <p:ph idx="1" type="subTitle"/>
          </p:nvPr>
        </p:nvSpPr>
        <p:spPr>
          <a:xfrm>
            <a:off x="711425" y="3641250"/>
            <a:ext cx="26319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5" name="Google Shape;515;p42"/>
          <p:cNvSpPr txBox="1"/>
          <p:nvPr>
            <p:ph idx="2" type="subTitle"/>
          </p:nvPr>
        </p:nvSpPr>
        <p:spPr>
          <a:xfrm>
            <a:off x="711425" y="1255775"/>
            <a:ext cx="26319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6" name="Google Shape;516;p42"/>
          <p:cNvSpPr txBox="1"/>
          <p:nvPr>
            <p:ph idx="3" type="subTitle"/>
          </p:nvPr>
        </p:nvSpPr>
        <p:spPr>
          <a:xfrm>
            <a:off x="711425" y="2448513"/>
            <a:ext cx="26319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7" name="Google Shape;517;p42"/>
          <p:cNvSpPr txBox="1"/>
          <p:nvPr>
            <p:ph hasCustomPrompt="1" type="title"/>
          </p:nvPr>
        </p:nvSpPr>
        <p:spPr>
          <a:xfrm>
            <a:off x="7292206" y="2448549"/>
            <a:ext cx="925200" cy="4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18" name="Google Shape;518;p42"/>
          <p:cNvSpPr txBox="1"/>
          <p:nvPr>
            <p:ph hasCustomPrompt="1" idx="4" type="title"/>
          </p:nvPr>
        </p:nvSpPr>
        <p:spPr>
          <a:xfrm>
            <a:off x="7292199" y="3641276"/>
            <a:ext cx="925200" cy="4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19" name="Google Shape;519;p42"/>
          <p:cNvSpPr txBox="1"/>
          <p:nvPr>
            <p:ph hasCustomPrompt="1" idx="5" type="title"/>
          </p:nvPr>
        </p:nvSpPr>
        <p:spPr>
          <a:xfrm>
            <a:off x="7292279" y="1255775"/>
            <a:ext cx="925200" cy="4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20" name="Google Shape;520;p42"/>
          <p:cNvSpPr txBox="1"/>
          <p:nvPr>
            <p:ph idx="6" type="subTitle"/>
          </p:nvPr>
        </p:nvSpPr>
        <p:spPr>
          <a:xfrm>
            <a:off x="713225" y="2833988"/>
            <a:ext cx="26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42"/>
          <p:cNvSpPr txBox="1"/>
          <p:nvPr>
            <p:ph idx="7" type="subTitle"/>
          </p:nvPr>
        </p:nvSpPr>
        <p:spPr>
          <a:xfrm>
            <a:off x="713225" y="4026725"/>
            <a:ext cx="26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8" type="subTitle"/>
          </p:nvPr>
        </p:nvSpPr>
        <p:spPr>
          <a:xfrm>
            <a:off x="713225" y="1641250"/>
            <a:ext cx="26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42"/>
          <p:cNvSpPr txBox="1"/>
          <p:nvPr>
            <p:ph idx="9"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4" name="Google Shape;524;p42"/>
          <p:cNvSpPr/>
          <p:nvPr/>
        </p:nvSpPr>
        <p:spPr>
          <a:xfrm>
            <a:off x="8430787" y="539509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8334154" y="3194998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2"/>
          <p:cNvGrpSpPr/>
          <p:nvPr/>
        </p:nvGrpSpPr>
        <p:grpSpPr>
          <a:xfrm>
            <a:off x="-904794" y="-532335"/>
            <a:ext cx="1618021" cy="1939016"/>
            <a:chOff x="6382288" y="83496"/>
            <a:chExt cx="1287823" cy="1543311"/>
          </a:xfrm>
        </p:grpSpPr>
        <p:sp>
          <p:nvSpPr>
            <p:cNvPr id="527" name="Google Shape;527;p42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42"/>
          <p:cNvSpPr/>
          <p:nvPr/>
        </p:nvSpPr>
        <p:spPr>
          <a:xfrm rot="-5400000">
            <a:off x="-825208" y="383755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6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3"/>
          <p:cNvSpPr txBox="1"/>
          <p:nvPr>
            <p:ph hasCustomPrompt="1" type="title"/>
          </p:nvPr>
        </p:nvSpPr>
        <p:spPr>
          <a:xfrm>
            <a:off x="2273847" y="463300"/>
            <a:ext cx="4596300" cy="74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43"/>
          <p:cNvSpPr txBox="1"/>
          <p:nvPr>
            <p:ph idx="1" type="subTitle"/>
          </p:nvPr>
        </p:nvSpPr>
        <p:spPr>
          <a:xfrm>
            <a:off x="2273847" y="1230200"/>
            <a:ext cx="4596300" cy="4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0" name="Google Shape;540;p43"/>
          <p:cNvSpPr txBox="1"/>
          <p:nvPr>
            <p:ph hasCustomPrompt="1" idx="2" type="title"/>
          </p:nvPr>
        </p:nvSpPr>
        <p:spPr>
          <a:xfrm>
            <a:off x="2273847" y="3425125"/>
            <a:ext cx="4596300" cy="74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43"/>
          <p:cNvSpPr txBox="1"/>
          <p:nvPr>
            <p:ph idx="3" type="subTitle"/>
          </p:nvPr>
        </p:nvSpPr>
        <p:spPr>
          <a:xfrm>
            <a:off x="2273847" y="4192025"/>
            <a:ext cx="4596300" cy="4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2" name="Google Shape;542;p43"/>
          <p:cNvSpPr txBox="1"/>
          <p:nvPr>
            <p:ph hasCustomPrompt="1" idx="4" type="title"/>
          </p:nvPr>
        </p:nvSpPr>
        <p:spPr>
          <a:xfrm>
            <a:off x="2273853" y="1944213"/>
            <a:ext cx="4596300" cy="74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43"/>
          <p:cNvSpPr txBox="1"/>
          <p:nvPr>
            <p:ph idx="5" type="subTitle"/>
          </p:nvPr>
        </p:nvSpPr>
        <p:spPr>
          <a:xfrm>
            <a:off x="2273853" y="2711113"/>
            <a:ext cx="4596300" cy="4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4" name="Google Shape;544;p43"/>
          <p:cNvSpPr/>
          <p:nvPr/>
        </p:nvSpPr>
        <p:spPr>
          <a:xfrm>
            <a:off x="443487" y="410333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3"/>
          <p:cNvSpPr/>
          <p:nvPr/>
        </p:nvSpPr>
        <p:spPr>
          <a:xfrm>
            <a:off x="-998871" y="2246961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46" name="Google Shape;546;p43"/>
          <p:cNvGrpSpPr/>
          <p:nvPr/>
        </p:nvGrpSpPr>
        <p:grpSpPr>
          <a:xfrm>
            <a:off x="8133606" y="-136710"/>
            <a:ext cx="1618021" cy="1939016"/>
            <a:chOff x="6382288" y="83496"/>
            <a:chExt cx="1287823" cy="1543311"/>
          </a:xfrm>
        </p:grpSpPr>
        <p:sp>
          <p:nvSpPr>
            <p:cNvPr id="547" name="Google Shape;547;p43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3"/>
          <p:cNvSpPr/>
          <p:nvPr/>
        </p:nvSpPr>
        <p:spPr>
          <a:xfrm rot="-5400000">
            <a:off x="-133371" y="-577247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3"/>
          <p:cNvSpPr/>
          <p:nvPr/>
        </p:nvSpPr>
        <p:spPr>
          <a:xfrm>
            <a:off x="8133612" y="4356271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3"/>
          <p:cNvSpPr/>
          <p:nvPr/>
        </p:nvSpPr>
        <p:spPr>
          <a:xfrm rot="-5400000">
            <a:off x="8356854" y="197782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4"/>
          <p:cNvSpPr txBox="1"/>
          <p:nvPr>
            <p:ph type="ctrTitle"/>
          </p:nvPr>
        </p:nvSpPr>
        <p:spPr>
          <a:xfrm>
            <a:off x="2080650" y="539500"/>
            <a:ext cx="4982700" cy="9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1" name="Google Shape;561;p44"/>
          <p:cNvSpPr txBox="1"/>
          <p:nvPr>
            <p:ph idx="1" type="subTitle"/>
          </p:nvPr>
        </p:nvSpPr>
        <p:spPr>
          <a:xfrm>
            <a:off x="2080650" y="1463651"/>
            <a:ext cx="49827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2" name="Google Shape;562;p44"/>
          <p:cNvSpPr txBox="1"/>
          <p:nvPr/>
        </p:nvSpPr>
        <p:spPr>
          <a:xfrm>
            <a:off x="2547300" y="3895725"/>
            <a:ext cx="4049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4"/>
          <p:cNvSpPr/>
          <p:nvPr/>
        </p:nvSpPr>
        <p:spPr>
          <a:xfrm>
            <a:off x="8250412" y="670571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4"/>
          <p:cNvSpPr/>
          <p:nvPr/>
        </p:nvSpPr>
        <p:spPr>
          <a:xfrm>
            <a:off x="-732358" y="670573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65" name="Google Shape;565;p44"/>
          <p:cNvGrpSpPr/>
          <p:nvPr/>
        </p:nvGrpSpPr>
        <p:grpSpPr>
          <a:xfrm>
            <a:off x="7621768" y="3389840"/>
            <a:ext cx="1618021" cy="1939016"/>
            <a:chOff x="6382288" y="83496"/>
            <a:chExt cx="1287823" cy="1543311"/>
          </a:xfrm>
        </p:grpSpPr>
        <p:sp>
          <p:nvSpPr>
            <p:cNvPr id="566" name="Google Shape;566;p44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44"/>
          <p:cNvSpPr/>
          <p:nvPr/>
        </p:nvSpPr>
        <p:spPr>
          <a:xfrm rot="-5400000">
            <a:off x="-116471" y="3566478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5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5"/>
          <p:cNvSpPr/>
          <p:nvPr/>
        </p:nvSpPr>
        <p:spPr>
          <a:xfrm>
            <a:off x="8402137" y="212121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5"/>
          <p:cNvSpPr/>
          <p:nvPr/>
        </p:nvSpPr>
        <p:spPr>
          <a:xfrm>
            <a:off x="-609358" y="-581752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79" name="Google Shape;579;p45"/>
          <p:cNvGrpSpPr/>
          <p:nvPr/>
        </p:nvGrpSpPr>
        <p:grpSpPr>
          <a:xfrm>
            <a:off x="7621768" y="3389840"/>
            <a:ext cx="1618021" cy="1939016"/>
            <a:chOff x="6382288" y="83496"/>
            <a:chExt cx="1287823" cy="1543311"/>
          </a:xfrm>
        </p:grpSpPr>
        <p:sp>
          <p:nvSpPr>
            <p:cNvPr id="580" name="Google Shape;580;p45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45"/>
          <p:cNvSpPr/>
          <p:nvPr/>
        </p:nvSpPr>
        <p:spPr>
          <a:xfrm rot="-5400000">
            <a:off x="-729421" y="3790103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6"/>
          <p:cNvSpPr/>
          <p:nvPr/>
        </p:nvSpPr>
        <p:spPr>
          <a:xfrm>
            <a:off x="293925" y="279225"/>
            <a:ext cx="8560200" cy="460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"/>
          <p:cNvSpPr/>
          <p:nvPr/>
        </p:nvSpPr>
        <p:spPr>
          <a:xfrm>
            <a:off x="8277362" y="402534"/>
            <a:ext cx="1483732" cy="1565314"/>
          </a:xfrm>
          <a:custGeom>
            <a:rect b="b" l="l" r="r" t="t"/>
            <a:pathLst>
              <a:path extrusionOk="0" h="39199" w="37156">
                <a:moveTo>
                  <a:pt x="25360" y="13775"/>
                </a:moveTo>
                <a:cubicBezTo>
                  <a:pt x="26546" y="13775"/>
                  <a:pt x="27732" y="13882"/>
                  <a:pt x="28877" y="14165"/>
                </a:cubicBezTo>
                <a:lnTo>
                  <a:pt x="28877" y="14165"/>
                </a:lnTo>
                <a:cubicBezTo>
                  <a:pt x="28446" y="15425"/>
                  <a:pt x="27794" y="16617"/>
                  <a:pt x="26943" y="17667"/>
                </a:cubicBezTo>
                <a:cubicBezTo>
                  <a:pt x="25484" y="19491"/>
                  <a:pt x="23599" y="20858"/>
                  <a:pt x="21502" y="21892"/>
                </a:cubicBezTo>
                <a:cubicBezTo>
                  <a:pt x="19667" y="22752"/>
                  <a:pt x="17643" y="23450"/>
                  <a:pt x="15608" y="23450"/>
                </a:cubicBezTo>
                <a:cubicBezTo>
                  <a:pt x="15486" y="23450"/>
                  <a:pt x="15363" y="23447"/>
                  <a:pt x="15241" y="23442"/>
                </a:cubicBezTo>
                <a:cubicBezTo>
                  <a:pt x="13478" y="23412"/>
                  <a:pt x="11350" y="22804"/>
                  <a:pt x="10772" y="20950"/>
                </a:cubicBezTo>
                <a:cubicBezTo>
                  <a:pt x="9982" y="18488"/>
                  <a:pt x="12292" y="16360"/>
                  <a:pt x="14389" y="15600"/>
                </a:cubicBezTo>
                <a:cubicBezTo>
                  <a:pt x="15605" y="15144"/>
                  <a:pt x="16912" y="14901"/>
                  <a:pt x="18159" y="14627"/>
                </a:cubicBezTo>
                <a:cubicBezTo>
                  <a:pt x="19648" y="14384"/>
                  <a:pt x="21168" y="14080"/>
                  <a:pt x="22687" y="13928"/>
                </a:cubicBezTo>
                <a:cubicBezTo>
                  <a:pt x="23567" y="13836"/>
                  <a:pt x="24464" y="13775"/>
                  <a:pt x="25360" y="13775"/>
                </a:cubicBezTo>
                <a:close/>
                <a:moveTo>
                  <a:pt x="20420" y="0"/>
                </a:moveTo>
                <a:cubicBezTo>
                  <a:pt x="15074" y="0"/>
                  <a:pt x="10664" y="3428"/>
                  <a:pt x="7611" y="7606"/>
                </a:cubicBezTo>
                <a:cubicBezTo>
                  <a:pt x="5939" y="9916"/>
                  <a:pt x="4632" y="12469"/>
                  <a:pt x="3508" y="15083"/>
                </a:cubicBezTo>
                <a:cubicBezTo>
                  <a:pt x="2353" y="17880"/>
                  <a:pt x="1441" y="20767"/>
                  <a:pt x="772" y="23716"/>
                </a:cubicBezTo>
                <a:cubicBezTo>
                  <a:pt x="468" y="25175"/>
                  <a:pt x="255" y="26634"/>
                  <a:pt x="73" y="28093"/>
                </a:cubicBezTo>
                <a:cubicBezTo>
                  <a:pt x="0" y="28412"/>
                  <a:pt x="220" y="28572"/>
                  <a:pt x="478" y="28572"/>
                </a:cubicBezTo>
                <a:cubicBezTo>
                  <a:pt x="760" y="28572"/>
                  <a:pt x="1089" y="28382"/>
                  <a:pt x="1137" y="28001"/>
                </a:cubicBezTo>
                <a:cubicBezTo>
                  <a:pt x="1775" y="22439"/>
                  <a:pt x="3477" y="16998"/>
                  <a:pt x="6122" y="12013"/>
                </a:cubicBezTo>
                <a:cubicBezTo>
                  <a:pt x="8401" y="7728"/>
                  <a:pt x="11623" y="3381"/>
                  <a:pt x="16396" y="1709"/>
                </a:cubicBezTo>
                <a:cubicBezTo>
                  <a:pt x="17667" y="1280"/>
                  <a:pt x="19026" y="1035"/>
                  <a:pt x="20385" y="1035"/>
                </a:cubicBezTo>
                <a:cubicBezTo>
                  <a:pt x="21429" y="1035"/>
                  <a:pt x="22474" y="1179"/>
                  <a:pt x="23478" y="1496"/>
                </a:cubicBezTo>
                <a:cubicBezTo>
                  <a:pt x="25575" y="2165"/>
                  <a:pt x="27277" y="3655"/>
                  <a:pt x="28311" y="5600"/>
                </a:cubicBezTo>
                <a:cubicBezTo>
                  <a:pt x="29543" y="7936"/>
                  <a:pt x="29785" y="10628"/>
                  <a:pt x="29177" y="13138"/>
                </a:cubicBezTo>
                <a:lnTo>
                  <a:pt x="29177" y="13138"/>
                </a:lnTo>
                <a:cubicBezTo>
                  <a:pt x="27918" y="12834"/>
                  <a:pt x="26609" y="12712"/>
                  <a:pt x="25283" y="12712"/>
                </a:cubicBezTo>
                <a:cubicBezTo>
                  <a:pt x="22391" y="12712"/>
                  <a:pt x="19418" y="13293"/>
                  <a:pt x="16700" y="13837"/>
                </a:cubicBezTo>
                <a:cubicBezTo>
                  <a:pt x="14085" y="14384"/>
                  <a:pt x="11259" y="15387"/>
                  <a:pt x="10043" y="17971"/>
                </a:cubicBezTo>
                <a:cubicBezTo>
                  <a:pt x="9040" y="20099"/>
                  <a:pt x="9648" y="22591"/>
                  <a:pt x="11775" y="23807"/>
                </a:cubicBezTo>
                <a:cubicBezTo>
                  <a:pt x="12896" y="24450"/>
                  <a:pt x="14216" y="24704"/>
                  <a:pt x="15535" y="24704"/>
                </a:cubicBezTo>
                <a:cubicBezTo>
                  <a:pt x="16399" y="24704"/>
                  <a:pt x="17262" y="24595"/>
                  <a:pt x="18067" y="24415"/>
                </a:cubicBezTo>
                <a:cubicBezTo>
                  <a:pt x="20499" y="23868"/>
                  <a:pt x="22900" y="22804"/>
                  <a:pt x="24906" y="21314"/>
                </a:cubicBezTo>
                <a:cubicBezTo>
                  <a:pt x="26943" y="19855"/>
                  <a:pt x="28645" y="17940"/>
                  <a:pt x="29678" y="15661"/>
                </a:cubicBezTo>
                <a:cubicBezTo>
                  <a:pt x="29840" y="15296"/>
                  <a:pt x="29983" y="14924"/>
                  <a:pt x="30107" y="14547"/>
                </a:cubicBezTo>
                <a:lnTo>
                  <a:pt x="30107" y="14547"/>
                </a:lnTo>
                <a:cubicBezTo>
                  <a:pt x="30249" y="14601"/>
                  <a:pt x="30390" y="14658"/>
                  <a:pt x="30530" y="14719"/>
                </a:cubicBezTo>
                <a:cubicBezTo>
                  <a:pt x="32566" y="15539"/>
                  <a:pt x="34390" y="17029"/>
                  <a:pt x="35302" y="19095"/>
                </a:cubicBezTo>
                <a:cubicBezTo>
                  <a:pt x="36244" y="21223"/>
                  <a:pt x="35788" y="23594"/>
                  <a:pt x="34633" y="25539"/>
                </a:cubicBezTo>
                <a:cubicBezTo>
                  <a:pt x="33387" y="27637"/>
                  <a:pt x="31502" y="29308"/>
                  <a:pt x="29466" y="30676"/>
                </a:cubicBezTo>
                <a:cubicBezTo>
                  <a:pt x="27277" y="32166"/>
                  <a:pt x="24846" y="33412"/>
                  <a:pt x="22414" y="34476"/>
                </a:cubicBezTo>
                <a:cubicBezTo>
                  <a:pt x="17429" y="36573"/>
                  <a:pt x="12019" y="37789"/>
                  <a:pt x="6639" y="38002"/>
                </a:cubicBezTo>
                <a:cubicBezTo>
                  <a:pt x="5970" y="38017"/>
                  <a:pt x="5301" y="38024"/>
                  <a:pt x="4636" y="38024"/>
                </a:cubicBezTo>
                <a:cubicBezTo>
                  <a:pt x="3971" y="38024"/>
                  <a:pt x="3310" y="38017"/>
                  <a:pt x="2657" y="38002"/>
                </a:cubicBezTo>
                <a:cubicBezTo>
                  <a:pt x="2647" y="38001"/>
                  <a:pt x="2637" y="38001"/>
                  <a:pt x="2628" y="38001"/>
                </a:cubicBezTo>
                <a:cubicBezTo>
                  <a:pt x="1927" y="38001"/>
                  <a:pt x="1937" y="39097"/>
                  <a:pt x="2657" y="39157"/>
                </a:cubicBezTo>
                <a:cubicBezTo>
                  <a:pt x="3321" y="39184"/>
                  <a:pt x="3987" y="39198"/>
                  <a:pt x="4653" y="39198"/>
                </a:cubicBezTo>
                <a:cubicBezTo>
                  <a:pt x="9831" y="39198"/>
                  <a:pt x="15016" y="38357"/>
                  <a:pt x="19891" y="36634"/>
                </a:cubicBezTo>
                <a:cubicBezTo>
                  <a:pt x="22657" y="35691"/>
                  <a:pt x="25332" y="34476"/>
                  <a:pt x="27885" y="33017"/>
                </a:cubicBezTo>
                <a:cubicBezTo>
                  <a:pt x="30226" y="31649"/>
                  <a:pt x="32505" y="30099"/>
                  <a:pt x="34268" y="28062"/>
                </a:cubicBezTo>
                <a:cubicBezTo>
                  <a:pt x="35879" y="26117"/>
                  <a:pt x="37156" y="23716"/>
                  <a:pt x="36943" y="21132"/>
                </a:cubicBezTo>
                <a:cubicBezTo>
                  <a:pt x="36761" y="18670"/>
                  <a:pt x="35393" y="16573"/>
                  <a:pt x="33478" y="15144"/>
                </a:cubicBezTo>
                <a:cubicBezTo>
                  <a:pt x="32513" y="14412"/>
                  <a:pt x="31480" y="13876"/>
                  <a:pt x="30400" y="13498"/>
                </a:cubicBezTo>
                <a:lnTo>
                  <a:pt x="30400" y="13498"/>
                </a:lnTo>
                <a:cubicBezTo>
                  <a:pt x="30748" y="11992"/>
                  <a:pt x="30805" y="10422"/>
                  <a:pt x="30560" y="8852"/>
                </a:cubicBezTo>
                <a:cubicBezTo>
                  <a:pt x="30226" y="6633"/>
                  <a:pt x="29253" y="4414"/>
                  <a:pt x="27612" y="2773"/>
                </a:cubicBezTo>
                <a:cubicBezTo>
                  <a:pt x="25818" y="1010"/>
                  <a:pt x="23356" y="98"/>
                  <a:pt x="20833" y="7"/>
                </a:cubicBezTo>
                <a:cubicBezTo>
                  <a:pt x="20695" y="3"/>
                  <a:pt x="20557" y="0"/>
                  <a:pt x="20420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6"/>
          <p:cNvSpPr/>
          <p:nvPr/>
        </p:nvSpPr>
        <p:spPr>
          <a:xfrm>
            <a:off x="8145129" y="3433636"/>
            <a:ext cx="1997743" cy="1901186"/>
          </a:xfrm>
          <a:custGeom>
            <a:rect b="b" l="l" r="r" t="t"/>
            <a:pathLst>
              <a:path extrusionOk="0" h="47610" w="50028">
                <a:moveTo>
                  <a:pt x="21623" y="1"/>
                </a:moveTo>
                <a:cubicBezTo>
                  <a:pt x="21291" y="1"/>
                  <a:pt x="20959" y="60"/>
                  <a:pt x="20635" y="187"/>
                </a:cubicBezTo>
                <a:cubicBezTo>
                  <a:pt x="18872" y="917"/>
                  <a:pt x="18325" y="3075"/>
                  <a:pt x="17960" y="4929"/>
                </a:cubicBezTo>
                <a:cubicBezTo>
                  <a:pt x="17413" y="8212"/>
                  <a:pt x="17443" y="14108"/>
                  <a:pt x="15012" y="16358"/>
                </a:cubicBezTo>
                <a:cubicBezTo>
                  <a:pt x="13917" y="14504"/>
                  <a:pt x="12762" y="12497"/>
                  <a:pt x="10908" y="11282"/>
                </a:cubicBezTo>
                <a:cubicBezTo>
                  <a:pt x="9964" y="10645"/>
                  <a:pt x="8789" y="10329"/>
                  <a:pt x="7633" y="10329"/>
                </a:cubicBezTo>
                <a:cubicBezTo>
                  <a:pt x="5588" y="10329"/>
                  <a:pt x="3599" y="11316"/>
                  <a:pt x="3036" y="13257"/>
                </a:cubicBezTo>
                <a:cubicBezTo>
                  <a:pt x="2215" y="16145"/>
                  <a:pt x="4829" y="18729"/>
                  <a:pt x="7169" y="20522"/>
                </a:cubicBezTo>
                <a:cubicBezTo>
                  <a:pt x="9540" y="22285"/>
                  <a:pt x="12246" y="24686"/>
                  <a:pt x="11698" y="27604"/>
                </a:cubicBezTo>
                <a:cubicBezTo>
                  <a:pt x="11212" y="30340"/>
                  <a:pt x="8203" y="31677"/>
                  <a:pt x="5619" y="32710"/>
                </a:cubicBezTo>
                <a:cubicBezTo>
                  <a:pt x="3036" y="33744"/>
                  <a:pt x="87" y="35446"/>
                  <a:pt x="26" y="38212"/>
                </a:cubicBezTo>
                <a:cubicBezTo>
                  <a:pt x="1" y="40883"/>
                  <a:pt x="2896" y="42559"/>
                  <a:pt x="5634" y="42559"/>
                </a:cubicBezTo>
                <a:cubicBezTo>
                  <a:pt x="6105" y="42559"/>
                  <a:pt x="6571" y="42509"/>
                  <a:pt x="7017" y="42407"/>
                </a:cubicBezTo>
                <a:cubicBezTo>
                  <a:pt x="10057" y="41677"/>
                  <a:pt x="12458" y="39398"/>
                  <a:pt x="15133" y="37726"/>
                </a:cubicBezTo>
                <a:cubicBezTo>
                  <a:pt x="16797" y="36693"/>
                  <a:pt x="18846" y="35889"/>
                  <a:pt x="20773" y="35889"/>
                </a:cubicBezTo>
                <a:cubicBezTo>
                  <a:pt x="21908" y="35889"/>
                  <a:pt x="23001" y="36168"/>
                  <a:pt x="23948" y="36844"/>
                </a:cubicBezTo>
                <a:cubicBezTo>
                  <a:pt x="26015" y="38334"/>
                  <a:pt x="26592" y="41069"/>
                  <a:pt x="27595" y="43379"/>
                </a:cubicBezTo>
                <a:cubicBezTo>
                  <a:pt x="28463" y="45494"/>
                  <a:pt x="30250" y="47610"/>
                  <a:pt x="32374" y="47610"/>
                </a:cubicBezTo>
                <a:cubicBezTo>
                  <a:pt x="32631" y="47610"/>
                  <a:pt x="32892" y="47579"/>
                  <a:pt x="33158" y="47513"/>
                </a:cubicBezTo>
                <a:cubicBezTo>
                  <a:pt x="35285" y="46996"/>
                  <a:pt x="36289" y="44382"/>
                  <a:pt x="35954" y="42194"/>
                </a:cubicBezTo>
                <a:cubicBezTo>
                  <a:pt x="35589" y="40036"/>
                  <a:pt x="34343" y="38182"/>
                  <a:pt x="33431" y="36176"/>
                </a:cubicBezTo>
                <a:cubicBezTo>
                  <a:pt x="32550" y="34200"/>
                  <a:pt x="32033" y="31768"/>
                  <a:pt x="33158" y="29853"/>
                </a:cubicBezTo>
                <a:cubicBezTo>
                  <a:pt x="34738" y="27300"/>
                  <a:pt x="38264" y="27118"/>
                  <a:pt x="41273" y="27087"/>
                </a:cubicBezTo>
                <a:cubicBezTo>
                  <a:pt x="44252" y="27057"/>
                  <a:pt x="47900" y="26449"/>
                  <a:pt x="48933" y="23622"/>
                </a:cubicBezTo>
                <a:cubicBezTo>
                  <a:pt x="50027" y="20613"/>
                  <a:pt x="47049" y="17513"/>
                  <a:pt x="43887" y="16935"/>
                </a:cubicBezTo>
                <a:cubicBezTo>
                  <a:pt x="43234" y="16816"/>
                  <a:pt x="42579" y="16767"/>
                  <a:pt x="41923" y="16767"/>
                </a:cubicBezTo>
                <a:cubicBezTo>
                  <a:pt x="39407" y="16767"/>
                  <a:pt x="36881" y="17491"/>
                  <a:pt x="34374" y="17756"/>
                </a:cubicBezTo>
                <a:cubicBezTo>
                  <a:pt x="33865" y="17814"/>
                  <a:pt x="33343" y="17845"/>
                  <a:pt x="32818" y="17845"/>
                </a:cubicBezTo>
                <a:cubicBezTo>
                  <a:pt x="30054" y="17845"/>
                  <a:pt x="27227" y="16980"/>
                  <a:pt x="25924" y="14656"/>
                </a:cubicBezTo>
                <a:cubicBezTo>
                  <a:pt x="24951" y="12923"/>
                  <a:pt x="25103" y="10765"/>
                  <a:pt x="25376" y="8789"/>
                </a:cubicBezTo>
                <a:cubicBezTo>
                  <a:pt x="25650" y="6844"/>
                  <a:pt x="25984" y="4747"/>
                  <a:pt x="25316" y="2892"/>
                </a:cubicBezTo>
                <a:cubicBezTo>
                  <a:pt x="24739" y="1312"/>
                  <a:pt x="23189" y="1"/>
                  <a:pt x="21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46"/>
          <p:cNvGrpSpPr/>
          <p:nvPr/>
        </p:nvGrpSpPr>
        <p:grpSpPr>
          <a:xfrm>
            <a:off x="-809019" y="3105090"/>
            <a:ext cx="1618021" cy="1939016"/>
            <a:chOff x="6382288" y="83496"/>
            <a:chExt cx="1287823" cy="1543311"/>
          </a:xfrm>
        </p:grpSpPr>
        <p:sp>
          <p:nvSpPr>
            <p:cNvPr id="594" name="Google Shape;594;p46"/>
            <p:cNvSpPr/>
            <p:nvPr/>
          </p:nvSpPr>
          <p:spPr>
            <a:xfrm>
              <a:off x="7251339" y="154776"/>
              <a:ext cx="395132" cy="367379"/>
            </a:xfrm>
            <a:custGeom>
              <a:rect b="b" l="l" r="r" t="t"/>
              <a:pathLst>
                <a:path extrusionOk="0" h="9200" w="9895">
                  <a:moveTo>
                    <a:pt x="6988" y="1"/>
                  </a:moveTo>
                  <a:cubicBezTo>
                    <a:pt x="6638" y="1"/>
                    <a:pt x="6254" y="91"/>
                    <a:pt x="5836" y="293"/>
                  </a:cubicBezTo>
                  <a:cubicBezTo>
                    <a:pt x="3891" y="1296"/>
                    <a:pt x="0" y="5004"/>
                    <a:pt x="821" y="7467"/>
                  </a:cubicBezTo>
                  <a:cubicBezTo>
                    <a:pt x="1155" y="8530"/>
                    <a:pt x="2371" y="9199"/>
                    <a:pt x="3465" y="9199"/>
                  </a:cubicBezTo>
                  <a:cubicBezTo>
                    <a:pt x="4590" y="9199"/>
                    <a:pt x="5654" y="8652"/>
                    <a:pt x="6596" y="7983"/>
                  </a:cubicBezTo>
                  <a:cubicBezTo>
                    <a:pt x="7630" y="7223"/>
                    <a:pt x="8602" y="6251"/>
                    <a:pt x="9089" y="5035"/>
                  </a:cubicBezTo>
                  <a:cubicBezTo>
                    <a:pt x="9895" y="3163"/>
                    <a:pt x="9055" y="1"/>
                    <a:pt x="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6853212" y="83496"/>
              <a:ext cx="249418" cy="321816"/>
            </a:xfrm>
            <a:custGeom>
              <a:rect b="b" l="l" r="r" t="t"/>
              <a:pathLst>
                <a:path extrusionOk="0" h="8059" w="6246">
                  <a:moveTo>
                    <a:pt x="3023" y="1"/>
                  </a:moveTo>
                  <a:cubicBezTo>
                    <a:pt x="2815" y="1"/>
                    <a:pt x="2598" y="23"/>
                    <a:pt x="2371" y="72"/>
                  </a:cubicBezTo>
                  <a:cubicBezTo>
                    <a:pt x="335" y="528"/>
                    <a:pt x="1" y="3628"/>
                    <a:pt x="335" y="5361"/>
                  </a:cubicBezTo>
                  <a:cubicBezTo>
                    <a:pt x="548" y="6486"/>
                    <a:pt x="1247" y="7671"/>
                    <a:pt x="2371" y="7975"/>
                  </a:cubicBezTo>
                  <a:cubicBezTo>
                    <a:pt x="2573" y="8031"/>
                    <a:pt x="2778" y="8058"/>
                    <a:pt x="2982" y="8058"/>
                  </a:cubicBezTo>
                  <a:cubicBezTo>
                    <a:pt x="3766" y="8058"/>
                    <a:pt x="4540" y="7666"/>
                    <a:pt x="5046" y="7063"/>
                  </a:cubicBezTo>
                  <a:cubicBezTo>
                    <a:pt x="5685" y="6334"/>
                    <a:pt x="5989" y="5300"/>
                    <a:pt x="6080" y="4327"/>
                  </a:cubicBezTo>
                  <a:cubicBezTo>
                    <a:pt x="6246" y="2416"/>
                    <a:pt x="5150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6972810" y="522035"/>
              <a:ext cx="357476" cy="286316"/>
            </a:xfrm>
            <a:custGeom>
              <a:rect b="b" l="l" r="r" t="t"/>
              <a:pathLst>
                <a:path extrusionOk="0" h="7170" w="8952">
                  <a:moveTo>
                    <a:pt x="2999" y="0"/>
                  </a:moveTo>
                  <a:cubicBezTo>
                    <a:pt x="389" y="0"/>
                    <a:pt x="1" y="3068"/>
                    <a:pt x="1322" y="5078"/>
                  </a:cubicBezTo>
                  <a:cubicBezTo>
                    <a:pt x="1899" y="5960"/>
                    <a:pt x="2690" y="6750"/>
                    <a:pt x="3723" y="7054"/>
                  </a:cubicBezTo>
                  <a:cubicBezTo>
                    <a:pt x="3986" y="7132"/>
                    <a:pt x="4259" y="7169"/>
                    <a:pt x="4533" y="7169"/>
                  </a:cubicBezTo>
                  <a:cubicBezTo>
                    <a:pt x="5753" y="7169"/>
                    <a:pt x="7007" y="6438"/>
                    <a:pt x="7553" y="5321"/>
                  </a:cubicBezTo>
                  <a:cubicBezTo>
                    <a:pt x="8951" y="2343"/>
                    <a:pt x="6033" y="397"/>
                    <a:pt x="3480" y="32"/>
                  </a:cubicBezTo>
                  <a:cubicBezTo>
                    <a:pt x="3312" y="11"/>
                    <a:pt x="315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6568333" y="570593"/>
              <a:ext cx="299094" cy="213719"/>
            </a:xfrm>
            <a:custGeom>
              <a:rect b="b" l="l" r="r" t="t"/>
              <a:pathLst>
                <a:path extrusionOk="0" h="5352" w="7490">
                  <a:moveTo>
                    <a:pt x="3820" y="1"/>
                  </a:moveTo>
                  <a:cubicBezTo>
                    <a:pt x="1818" y="1"/>
                    <a:pt x="1" y="2242"/>
                    <a:pt x="1511" y="4044"/>
                  </a:cubicBezTo>
                  <a:cubicBezTo>
                    <a:pt x="2119" y="4804"/>
                    <a:pt x="3062" y="5321"/>
                    <a:pt x="4034" y="5351"/>
                  </a:cubicBezTo>
                  <a:cubicBezTo>
                    <a:pt x="4046" y="5352"/>
                    <a:pt x="4058" y="5352"/>
                    <a:pt x="4069" y="5352"/>
                  </a:cubicBezTo>
                  <a:cubicBezTo>
                    <a:pt x="7318" y="5352"/>
                    <a:pt x="7489" y="1123"/>
                    <a:pt x="4703" y="154"/>
                  </a:cubicBezTo>
                  <a:cubicBezTo>
                    <a:pt x="4411" y="49"/>
                    <a:pt x="4113" y="1"/>
                    <a:pt x="3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6835003" y="927430"/>
              <a:ext cx="292545" cy="340105"/>
            </a:xfrm>
            <a:custGeom>
              <a:rect b="b" l="l" r="r" t="t"/>
              <a:pathLst>
                <a:path extrusionOk="0" h="8517" w="7326">
                  <a:moveTo>
                    <a:pt x="3115" y="0"/>
                  </a:moveTo>
                  <a:cubicBezTo>
                    <a:pt x="2916" y="0"/>
                    <a:pt x="2709" y="39"/>
                    <a:pt x="2493" y="124"/>
                  </a:cubicBezTo>
                  <a:cubicBezTo>
                    <a:pt x="1308" y="580"/>
                    <a:pt x="457" y="2251"/>
                    <a:pt x="244" y="3406"/>
                  </a:cubicBezTo>
                  <a:cubicBezTo>
                    <a:pt x="1" y="4926"/>
                    <a:pt x="578" y="6507"/>
                    <a:pt x="1733" y="7540"/>
                  </a:cubicBezTo>
                  <a:cubicBezTo>
                    <a:pt x="2424" y="8137"/>
                    <a:pt x="3389" y="8517"/>
                    <a:pt x="4306" y="8517"/>
                  </a:cubicBezTo>
                  <a:cubicBezTo>
                    <a:pt x="4882" y="8517"/>
                    <a:pt x="5440" y="8367"/>
                    <a:pt x="5897" y="8027"/>
                  </a:cubicBezTo>
                  <a:cubicBezTo>
                    <a:pt x="6870" y="7358"/>
                    <a:pt x="7326" y="6112"/>
                    <a:pt x="7174" y="4926"/>
                  </a:cubicBezTo>
                  <a:cubicBezTo>
                    <a:pt x="7052" y="3741"/>
                    <a:pt x="6414" y="2677"/>
                    <a:pt x="5654" y="1765"/>
                  </a:cubicBezTo>
                  <a:cubicBezTo>
                    <a:pt x="4943" y="978"/>
                    <a:pt x="4127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7380001" y="770295"/>
              <a:ext cx="290110" cy="328325"/>
            </a:xfrm>
            <a:custGeom>
              <a:rect b="b" l="l" r="r" t="t"/>
              <a:pathLst>
                <a:path extrusionOk="0" h="8222" w="7265">
                  <a:moveTo>
                    <a:pt x="5174" y="0"/>
                  </a:moveTo>
                  <a:cubicBezTo>
                    <a:pt x="3654" y="0"/>
                    <a:pt x="1838" y="2034"/>
                    <a:pt x="1003" y="3147"/>
                  </a:cubicBezTo>
                  <a:cubicBezTo>
                    <a:pt x="395" y="3968"/>
                    <a:pt x="0" y="4940"/>
                    <a:pt x="91" y="5974"/>
                  </a:cubicBezTo>
                  <a:cubicBezTo>
                    <a:pt x="183" y="7007"/>
                    <a:pt x="882" y="7949"/>
                    <a:pt x="1854" y="8162"/>
                  </a:cubicBezTo>
                  <a:cubicBezTo>
                    <a:pt x="2021" y="8203"/>
                    <a:pt x="2187" y="8222"/>
                    <a:pt x="2352" y="8222"/>
                  </a:cubicBezTo>
                  <a:cubicBezTo>
                    <a:pt x="3419" y="8222"/>
                    <a:pt x="4430" y="7428"/>
                    <a:pt x="5168" y="6612"/>
                  </a:cubicBezTo>
                  <a:cubicBezTo>
                    <a:pt x="5867" y="5882"/>
                    <a:pt x="6475" y="5092"/>
                    <a:pt x="6839" y="4180"/>
                  </a:cubicBezTo>
                  <a:cubicBezTo>
                    <a:pt x="7204" y="3268"/>
                    <a:pt x="7265" y="2174"/>
                    <a:pt x="6839" y="1293"/>
                  </a:cubicBezTo>
                  <a:cubicBezTo>
                    <a:pt x="6399" y="358"/>
                    <a:pt x="5813" y="0"/>
                    <a:pt x="5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6382288" y="1359579"/>
              <a:ext cx="441254" cy="267228"/>
            </a:xfrm>
            <a:custGeom>
              <a:rect b="b" l="l" r="r" t="t"/>
              <a:pathLst>
                <a:path extrusionOk="0" h="6692" w="11050">
                  <a:moveTo>
                    <a:pt x="4447" y="1"/>
                  </a:moveTo>
                  <a:cubicBezTo>
                    <a:pt x="3970" y="1"/>
                    <a:pt x="3529" y="33"/>
                    <a:pt x="3161" y="92"/>
                  </a:cubicBezTo>
                  <a:cubicBezTo>
                    <a:pt x="1915" y="305"/>
                    <a:pt x="699" y="1065"/>
                    <a:pt x="243" y="2189"/>
                  </a:cubicBezTo>
                  <a:cubicBezTo>
                    <a:pt x="0" y="2767"/>
                    <a:pt x="0" y="3436"/>
                    <a:pt x="152" y="4044"/>
                  </a:cubicBezTo>
                  <a:cubicBezTo>
                    <a:pt x="486" y="5259"/>
                    <a:pt x="1641" y="6232"/>
                    <a:pt x="2857" y="6536"/>
                  </a:cubicBezTo>
                  <a:cubicBezTo>
                    <a:pt x="3249" y="6644"/>
                    <a:pt x="3654" y="6692"/>
                    <a:pt x="4062" y="6692"/>
                  </a:cubicBezTo>
                  <a:cubicBezTo>
                    <a:pt x="4922" y="6692"/>
                    <a:pt x="5802" y="6480"/>
                    <a:pt x="6626" y="6171"/>
                  </a:cubicBezTo>
                  <a:cubicBezTo>
                    <a:pt x="7569" y="5807"/>
                    <a:pt x="8480" y="5199"/>
                    <a:pt x="9058" y="4317"/>
                  </a:cubicBezTo>
                  <a:cubicBezTo>
                    <a:pt x="11049" y="1059"/>
                    <a:pt x="7166" y="1"/>
                    <a:pt x="4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6915946" y="1406819"/>
              <a:ext cx="237119" cy="196588"/>
            </a:xfrm>
            <a:custGeom>
              <a:rect b="b" l="l" r="r" t="t"/>
              <a:pathLst>
                <a:path extrusionOk="0" h="4923" w="5938">
                  <a:moveTo>
                    <a:pt x="3245" y="1"/>
                  </a:moveTo>
                  <a:cubicBezTo>
                    <a:pt x="1628" y="1"/>
                    <a:pt x="0" y="1582"/>
                    <a:pt x="861" y="3469"/>
                  </a:cubicBezTo>
                  <a:cubicBezTo>
                    <a:pt x="1239" y="4359"/>
                    <a:pt x="2237" y="4923"/>
                    <a:pt x="3209" y="4923"/>
                  </a:cubicBezTo>
                  <a:cubicBezTo>
                    <a:pt x="3565" y="4923"/>
                    <a:pt x="3918" y="4847"/>
                    <a:pt x="4235" y="4684"/>
                  </a:cubicBezTo>
                  <a:cubicBezTo>
                    <a:pt x="5451" y="4076"/>
                    <a:pt x="5937" y="2405"/>
                    <a:pt x="5299" y="1250"/>
                  </a:cubicBezTo>
                  <a:cubicBezTo>
                    <a:pt x="4804" y="369"/>
                    <a:pt x="4026" y="1"/>
                    <a:pt x="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46"/>
          <p:cNvSpPr/>
          <p:nvPr/>
        </p:nvSpPr>
        <p:spPr>
          <a:xfrm rot="-5400000">
            <a:off x="-830071" y="-197047"/>
            <a:ext cx="1458842" cy="2065899"/>
          </a:xfrm>
          <a:custGeom>
            <a:rect b="b" l="l" r="r" t="t"/>
            <a:pathLst>
              <a:path extrusionOk="0" h="41668" w="29424">
                <a:moveTo>
                  <a:pt x="4197" y="0"/>
                </a:moveTo>
                <a:cubicBezTo>
                  <a:pt x="3106" y="0"/>
                  <a:pt x="1927" y="557"/>
                  <a:pt x="1277" y="1348"/>
                </a:cubicBezTo>
                <a:cubicBezTo>
                  <a:pt x="243" y="2625"/>
                  <a:pt x="0" y="4358"/>
                  <a:pt x="213" y="5969"/>
                </a:cubicBezTo>
                <a:cubicBezTo>
                  <a:pt x="426" y="7549"/>
                  <a:pt x="1034" y="9069"/>
                  <a:pt x="1581" y="10589"/>
                </a:cubicBezTo>
                <a:cubicBezTo>
                  <a:pt x="4195" y="18188"/>
                  <a:pt x="4499" y="26577"/>
                  <a:pt x="2493" y="34388"/>
                </a:cubicBezTo>
                <a:cubicBezTo>
                  <a:pt x="2158" y="35543"/>
                  <a:pt x="1793" y="36729"/>
                  <a:pt x="1793" y="37945"/>
                </a:cubicBezTo>
                <a:cubicBezTo>
                  <a:pt x="1793" y="39161"/>
                  <a:pt x="2249" y="40468"/>
                  <a:pt x="3252" y="41167"/>
                </a:cubicBezTo>
                <a:cubicBezTo>
                  <a:pt x="3741" y="41512"/>
                  <a:pt x="4314" y="41668"/>
                  <a:pt x="4901" y="41668"/>
                </a:cubicBezTo>
                <a:cubicBezTo>
                  <a:pt x="6070" y="41668"/>
                  <a:pt x="7296" y="41053"/>
                  <a:pt x="8025" y="40103"/>
                </a:cubicBezTo>
                <a:cubicBezTo>
                  <a:pt x="9119" y="38674"/>
                  <a:pt x="9362" y="36759"/>
                  <a:pt x="9271" y="34936"/>
                </a:cubicBezTo>
                <a:cubicBezTo>
                  <a:pt x="9210" y="33112"/>
                  <a:pt x="8876" y="31349"/>
                  <a:pt x="8997" y="29525"/>
                </a:cubicBezTo>
                <a:cubicBezTo>
                  <a:pt x="9088" y="28492"/>
                  <a:pt x="9514" y="27306"/>
                  <a:pt x="10456" y="27033"/>
                </a:cubicBezTo>
                <a:cubicBezTo>
                  <a:pt x="10585" y="26996"/>
                  <a:pt x="10713" y="26979"/>
                  <a:pt x="10839" y="26979"/>
                </a:cubicBezTo>
                <a:cubicBezTo>
                  <a:pt x="11760" y="26979"/>
                  <a:pt x="12598" y="27891"/>
                  <a:pt x="12918" y="28826"/>
                </a:cubicBezTo>
                <a:cubicBezTo>
                  <a:pt x="13465" y="30315"/>
                  <a:pt x="13253" y="31987"/>
                  <a:pt x="13070" y="33568"/>
                </a:cubicBezTo>
                <a:cubicBezTo>
                  <a:pt x="12888" y="35179"/>
                  <a:pt x="12736" y="36850"/>
                  <a:pt x="13374" y="38279"/>
                </a:cubicBezTo>
                <a:cubicBezTo>
                  <a:pt x="13884" y="39529"/>
                  <a:pt x="15143" y="40522"/>
                  <a:pt x="16433" y="40522"/>
                </a:cubicBezTo>
                <a:cubicBezTo>
                  <a:pt x="16680" y="40522"/>
                  <a:pt x="16929" y="40485"/>
                  <a:pt x="17174" y="40407"/>
                </a:cubicBezTo>
                <a:cubicBezTo>
                  <a:pt x="18116" y="40103"/>
                  <a:pt x="18815" y="39191"/>
                  <a:pt x="19119" y="38249"/>
                </a:cubicBezTo>
                <a:cubicBezTo>
                  <a:pt x="19423" y="37306"/>
                  <a:pt x="19423" y="36243"/>
                  <a:pt x="19423" y="35240"/>
                </a:cubicBezTo>
                <a:lnTo>
                  <a:pt x="19423" y="27914"/>
                </a:lnTo>
                <a:cubicBezTo>
                  <a:pt x="19423" y="26881"/>
                  <a:pt x="19423" y="25817"/>
                  <a:pt x="19879" y="24905"/>
                </a:cubicBezTo>
                <a:cubicBezTo>
                  <a:pt x="20261" y="24141"/>
                  <a:pt x="21070" y="23526"/>
                  <a:pt x="21895" y="23526"/>
                </a:cubicBezTo>
                <a:cubicBezTo>
                  <a:pt x="22054" y="23526"/>
                  <a:pt x="22214" y="23549"/>
                  <a:pt x="22371" y="23598"/>
                </a:cubicBezTo>
                <a:cubicBezTo>
                  <a:pt x="23435" y="23902"/>
                  <a:pt x="23952" y="25148"/>
                  <a:pt x="23952" y="26212"/>
                </a:cubicBezTo>
                <a:cubicBezTo>
                  <a:pt x="23952" y="27306"/>
                  <a:pt x="23678" y="28401"/>
                  <a:pt x="23830" y="29464"/>
                </a:cubicBezTo>
                <a:cubicBezTo>
                  <a:pt x="23974" y="30531"/>
                  <a:pt x="24775" y="31571"/>
                  <a:pt x="25765" y="31571"/>
                </a:cubicBezTo>
                <a:cubicBezTo>
                  <a:pt x="25819" y="31571"/>
                  <a:pt x="25873" y="31568"/>
                  <a:pt x="25928" y="31562"/>
                </a:cubicBezTo>
                <a:cubicBezTo>
                  <a:pt x="26991" y="31440"/>
                  <a:pt x="27539" y="30315"/>
                  <a:pt x="27903" y="29282"/>
                </a:cubicBezTo>
                <a:cubicBezTo>
                  <a:pt x="29241" y="25148"/>
                  <a:pt x="29423" y="20619"/>
                  <a:pt x="28390" y="16394"/>
                </a:cubicBezTo>
                <a:cubicBezTo>
                  <a:pt x="27964" y="14722"/>
                  <a:pt x="27295" y="12960"/>
                  <a:pt x="25806" y="12048"/>
                </a:cubicBezTo>
                <a:cubicBezTo>
                  <a:pt x="25353" y="11780"/>
                  <a:pt x="24814" y="11652"/>
                  <a:pt x="24276" y="11652"/>
                </a:cubicBezTo>
                <a:cubicBezTo>
                  <a:pt x="23044" y="11652"/>
                  <a:pt x="21820" y="12322"/>
                  <a:pt x="21672" y="13507"/>
                </a:cubicBezTo>
                <a:cubicBezTo>
                  <a:pt x="21551" y="14267"/>
                  <a:pt x="21885" y="15026"/>
                  <a:pt x="21946" y="15847"/>
                </a:cubicBezTo>
                <a:cubicBezTo>
                  <a:pt x="21976" y="16607"/>
                  <a:pt x="21551" y="17549"/>
                  <a:pt x="20760" y="17549"/>
                </a:cubicBezTo>
                <a:cubicBezTo>
                  <a:pt x="19879" y="17549"/>
                  <a:pt x="19545" y="16455"/>
                  <a:pt x="19453" y="15574"/>
                </a:cubicBezTo>
                <a:lnTo>
                  <a:pt x="18663" y="8157"/>
                </a:lnTo>
                <a:cubicBezTo>
                  <a:pt x="18481" y="6273"/>
                  <a:pt x="18207" y="4236"/>
                  <a:pt x="17022" y="2716"/>
                </a:cubicBezTo>
                <a:cubicBezTo>
                  <a:pt x="16289" y="1752"/>
                  <a:pt x="15019" y="1131"/>
                  <a:pt x="13830" y="1131"/>
                </a:cubicBezTo>
                <a:cubicBezTo>
                  <a:pt x="13145" y="1131"/>
                  <a:pt x="12487" y="1337"/>
                  <a:pt x="11976" y="1804"/>
                </a:cubicBezTo>
                <a:cubicBezTo>
                  <a:pt x="10882" y="2838"/>
                  <a:pt x="10882" y="4540"/>
                  <a:pt x="11155" y="6029"/>
                </a:cubicBezTo>
                <a:cubicBezTo>
                  <a:pt x="11398" y="7519"/>
                  <a:pt x="11854" y="9039"/>
                  <a:pt x="11490" y="10467"/>
                </a:cubicBezTo>
                <a:cubicBezTo>
                  <a:pt x="11165" y="11579"/>
                  <a:pt x="10046" y="12532"/>
                  <a:pt x="8994" y="12532"/>
                </a:cubicBezTo>
                <a:cubicBezTo>
                  <a:pt x="8666" y="12532"/>
                  <a:pt x="8344" y="12440"/>
                  <a:pt x="8055" y="12230"/>
                </a:cubicBezTo>
                <a:cubicBezTo>
                  <a:pt x="7052" y="11501"/>
                  <a:pt x="7113" y="10011"/>
                  <a:pt x="7204" y="8795"/>
                </a:cubicBezTo>
                <a:cubicBezTo>
                  <a:pt x="7295" y="6668"/>
                  <a:pt x="7447" y="2868"/>
                  <a:pt x="6201" y="1014"/>
                </a:cubicBezTo>
                <a:cubicBezTo>
                  <a:pt x="5739" y="296"/>
                  <a:pt x="4992" y="0"/>
                  <a:pt x="4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7"/>
          <p:cNvSpPr txBox="1"/>
          <p:nvPr>
            <p:ph idx="4294967295" type="title"/>
          </p:nvPr>
        </p:nvSpPr>
        <p:spPr>
          <a:xfrm>
            <a:off x="720000" y="436900"/>
            <a:ext cx="77040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UHS Vaccination Information System</a:t>
            </a:r>
            <a:endParaRPr sz="1600">
              <a:solidFill>
                <a:schemeClr val="accent1"/>
              </a:solidFill>
            </a:endParaRPr>
          </a:p>
        </p:txBody>
      </p:sp>
      <p:graphicFrame>
        <p:nvGraphicFramePr>
          <p:cNvPr id="608" name="Google Shape;608;p47"/>
          <p:cNvGraphicFramePr/>
          <p:nvPr/>
        </p:nvGraphicFramePr>
        <p:xfrm>
          <a:off x="1370075" y="1055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{2EF8177C-F54B-4EEE-8AF5-249AEC8D539A}</a:tableStyleId>
              </a:tblPr>
              <a:tblGrid>
                <a:gridCol w="3067800"/>
                <a:gridCol w="3336050"/>
              </a:tblGrid>
              <a:tr h="68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System</a:t>
                      </a:r>
                      <a:endParaRPr sz="16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Manage Immunization programs</a:t>
                      </a:r>
                      <a:endParaRPr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Serve students, faculty, and medical personnel at UW-Madison</a:t>
                      </a:r>
                      <a:endParaRPr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Problem</a:t>
                      </a:r>
                      <a:endParaRPr sz="16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Time consuming &amp; Too many details</a:t>
                      </a:r>
                      <a:endParaRPr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Final Solution</a:t>
                      </a:r>
                      <a:endParaRPr sz="16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One Click Auto-Fill + Progress Bar</a:t>
                      </a:r>
                      <a:endParaRPr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Business Value</a:t>
                      </a:r>
                      <a:endParaRPr sz="16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oppio One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Processing Time </a:t>
                      </a:r>
                      <a:endParaRPr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oppio One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Administrative Workload</a:t>
                      </a:r>
                      <a:endParaRPr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oppio One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Data Accuracy</a:t>
                      </a:r>
                      <a:endParaRPr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oppio One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Vaccination Participation</a:t>
                      </a:r>
                      <a:endParaRPr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oppio One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Reputation</a:t>
                      </a:r>
                      <a:endParaRPr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9" name="Google Shape;609;p47"/>
          <p:cNvSpPr txBox="1"/>
          <p:nvPr/>
        </p:nvSpPr>
        <p:spPr>
          <a:xfrm>
            <a:off x="-398125" y="4554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Team 5: Five Guys</a:t>
            </a:r>
            <a:endParaRPr b="1" sz="12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sp>
        <p:nvSpPr>
          <p:cNvPr id="610" name="Google Shape;610;p47"/>
          <p:cNvSpPr/>
          <p:nvPr/>
        </p:nvSpPr>
        <p:spPr>
          <a:xfrm rot="-5400000">
            <a:off x="6245862" y="3870625"/>
            <a:ext cx="163855" cy="129198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611" name="Google Shape;611;p47"/>
          <p:cNvSpPr/>
          <p:nvPr/>
        </p:nvSpPr>
        <p:spPr>
          <a:xfrm rot="-5400000">
            <a:off x="7150962" y="4071850"/>
            <a:ext cx="163855" cy="129198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612" name="Google Shape;612;p47"/>
          <p:cNvSpPr/>
          <p:nvPr/>
        </p:nvSpPr>
        <p:spPr>
          <a:xfrm rot="-5400000">
            <a:off x="5967712" y="4273800"/>
            <a:ext cx="163855" cy="129198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613" name="Google Shape;613;p47"/>
          <p:cNvSpPr/>
          <p:nvPr/>
        </p:nvSpPr>
        <p:spPr>
          <a:xfrm rot="5400000">
            <a:off x="6375063" y="3441851"/>
            <a:ext cx="163855" cy="129198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rgbClr val="3D85C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614" name="Google Shape;614;p47"/>
          <p:cNvSpPr/>
          <p:nvPr/>
        </p:nvSpPr>
        <p:spPr>
          <a:xfrm rot="5400000">
            <a:off x="7150963" y="3653776"/>
            <a:ext cx="163855" cy="129198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rgbClr val="3D85C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grpSp>
        <p:nvGrpSpPr>
          <p:cNvPr id="615" name="Google Shape;615;p47"/>
          <p:cNvGrpSpPr/>
          <p:nvPr/>
        </p:nvGrpSpPr>
        <p:grpSpPr>
          <a:xfrm flipH="1" rot="10145082">
            <a:off x="7724318" y="4120932"/>
            <a:ext cx="1154924" cy="616019"/>
            <a:chOff x="1362021" y="1108808"/>
            <a:chExt cx="986885" cy="515106"/>
          </a:xfrm>
        </p:grpSpPr>
        <p:sp>
          <p:nvSpPr>
            <p:cNvPr id="616" name="Google Shape;616;p47"/>
            <p:cNvSpPr/>
            <p:nvPr/>
          </p:nvSpPr>
          <p:spPr>
            <a:xfrm flipH="1">
              <a:off x="1362021" y="1108808"/>
              <a:ext cx="147683" cy="70196"/>
            </a:xfrm>
            <a:custGeom>
              <a:rect b="b" l="l" r="r" t="t"/>
              <a:pathLst>
                <a:path extrusionOk="0" h="3505" w="7374">
                  <a:moveTo>
                    <a:pt x="7141" y="0"/>
                  </a:moveTo>
                  <a:cubicBezTo>
                    <a:pt x="7112" y="0"/>
                    <a:pt x="7083" y="6"/>
                    <a:pt x="7054" y="18"/>
                  </a:cubicBezTo>
                  <a:cubicBezTo>
                    <a:pt x="4748" y="999"/>
                    <a:pt x="2420" y="2026"/>
                    <a:pt x="137" y="3099"/>
                  </a:cubicBezTo>
                  <a:cubicBezTo>
                    <a:pt x="46" y="3145"/>
                    <a:pt x="1" y="3282"/>
                    <a:pt x="46" y="3373"/>
                  </a:cubicBezTo>
                  <a:cubicBezTo>
                    <a:pt x="69" y="3442"/>
                    <a:pt x="115" y="3464"/>
                    <a:pt x="160" y="3487"/>
                  </a:cubicBezTo>
                  <a:cubicBezTo>
                    <a:pt x="183" y="3499"/>
                    <a:pt x="212" y="3504"/>
                    <a:pt x="240" y="3504"/>
                  </a:cubicBezTo>
                  <a:cubicBezTo>
                    <a:pt x="269" y="3504"/>
                    <a:pt x="297" y="3499"/>
                    <a:pt x="320" y="3487"/>
                  </a:cubicBezTo>
                  <a:cubicBezTo>
                    <a:pt x="2603" y="2414"/>
                    <a:pt x="4908" y="1387"/>
                    <a:pt x="7236" y="406"/>
                  </a:cubicBezTo>
                  <a:cubicBezTo>
                    <a:pt x="7327" y="360"/>
                    <a:pt x="7373" y="223"/>
                    <a:pt x="7327" y="132"/>
                  </a:cubicBezTo>
                  <a:cubicBezTo>
                    <a:pt x="7294" y="47"/>
                    <a:pt x="7222" y="0"/>
                    <a:pt x="714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 flipH="1">
              <a:off x="1486309" y="1129214"/>
              <a:ext cx="604350" cy="382245"/>
            </a:xfrm>
            <a:custGeom>
              <a:rect b="b" l="l" r="r" t="t"/>
              <a:pathLst>
                <a:path extrusionOk="0" h="19086" w="30176">
                  <a:moveTo>
                    <a:pt x="25094" y="1"/>
                  </a:moveTo>
                  <a:cubicBezTo>
                    <a:pt x="25068" y="1"/>
                    <a:pt x="25043" y="1"/>
                    <a:pt x="25017" y="3"/>
                  </a:cubicBezTo>
                  <a:cubicBezTo>
                    <a:pt x="24698" y="26"/>
                    <a:pt x="24401" y="140"/>
                    <a:pt x="24127" y="254"/>
                  </a:cubicBezTo>
                  <a:cubicBezTo>
                    <a:pt x="16092" y="3655"/>
                    <a:pt x="8058" y="7056"/>
                    <a:pt x="1" y="10457"/>
                  </a:cubicBezTo>
                  <a:cubicBezTo>
                    <a:pt x="754" y="13333"/>
                    <a:pt x="1941" y="16278"/>
                    <a:pt x="3402" y="19085"/>
                  </a:cubicBezTo>
                  <a:cubicBezTo>
                    <a:pt x="11619" y="15136"/>
                    <a:pt x="19950" y="11461"/>
                    <a:pt x="28395" y="8015"/>
                  </a:cubicBezTo>
                  <a:cubicBezTo>
                    <a:pt x="28578" y="7946"/>
                    <a:pt x="28783" y="7855"/>
                    <a:pt x="28920" y="7718"/>
                  </a:cubicBezTo>
                  <a:cubicBezTo>
                    <a:pt x="29057" y="7535"/>
                    <a:pt x="29103" y="7330"/>
                    <a:pt x="29148" y="7125"/>
                  </a:cubicBezTo>
                  <a:cubicBezTo>
                    <a:pt x="29582" y="5367"/>
                    <a:pt x="29902" y="3587"/>
                    <a:pt x="30176" y="1806"/>
                  </a:cubicBezTo>
                  <a:cubicBezTo>
                    <a:pt x="28783" y="1281"/>
                    <a:pt x="27414" y="756"/>
                    <a:pt x="26044" y="231"/>
                  </a:cubicBezTo>
                  <a:cubicBezTo>
                    <a:pt x="25727" y="126"/>
                    <a:pt x="25411" y="1"/>
                    <a:pt x="25094" y="1"/>
                  </a:cubicBezTo>
                  <a:close/>
                </a:path>
              </a:pathLst>
            </a:custGeom>
            <a:solidFill>
              <a:srgbClr val="C0D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 flipH="1">
              <a:off x="2048095" y="1364212"/>
              <a:ext cx="277501" cy="230416"/>
            </a:xfrm>
            <a:custGeom>
              <a:rect b="b" l="l" r="r" t="t"/>
              <a:pathLst>
                <a:path extrusionOk="0" h="11505" w="13856">
                  <a:moveTo>
                    <a:pt x="11253" y="0"/>
                  </a:moveTo>
                  <a:cubicBezTo>
                    <a:pt x="7510" y="1667"/>
                    <a:pt x="3744" y="3310"/>
                    <a:pt x="0" y="4976"/>
                  </a:cubicBezTo>
                  <a:cubicBezTo>
                    <a:pt x="639" y="7282"/>
                    <a:pt x="1621" y="9473"/>
                    <a:pt x="2853" y="11504"/>
                  </a:cubicBezTo>
                  <a:cubicBezTo>
                    <a:pt x="6528" y="9838"/>
                    <a:pt x="10203" y="8149"/>
                    <a:pt x="13855" y="6483"/>
                  </a:cubicBezTo>
                  <a:cubicBezTo>
                    <a:pt x="13467" y="4086"/>
                    <a:pt x="12554" y="1781"/>
                    <a:pt x="11253" y="0"/>
                  </a:cubicBezTo>
                  <a:close/>
                </a:path>
              </a:pathLst>
            </a:custGeom>
            <a:solidFill>
              <a:srgbClr val="FF7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 flipH="1">
              <a:off x="1585522" y="1247464"/>
              <a:ext cx="350641" cy="192084"/>
            </a:xfrm>
            <a:custGeom>
              <a:rect b="b" l="l" r="r" t="t"/>
              <a:pathLst>
                <a:path extrusionOk="0" h="9591" w="17508">
                  <a:moveTo>
                    <a:pt x="16201" y="1"/>
                  </a:moveTo>
                  <a:cubicBezTo>
                    <a:pt x="16187" y="1"/>
                    <a:pt x="16173" y="4"/>
                    <a:pt x="16161" y="10"/>
                  </a:cubicBezTo>
                  <a:cubicBezTo>
                    <a:pt x="16115" y="33"/>
                    <a:pt x="16070" y="101"/>
                    <a:pt x="16115" y="147"/>
                  </a:cubicBezTo>
                  <a:lnTo>
                    <a:pt x="17302" y="2795"/>
                  </a:lnTo>
                  <a:cubicBezTo>
                    <a:pt x="17302" y="2817"/>
                    <a:pt x="17325" y="2840"/>
                    <a:pt x="17348" y="2840"/>
                  </a:cubicBezTo>
                  <a:cubicBezTo>
                    <a:pt x="17359" y="2852"/>
                    <a:pt x="17376" y="2857"/>
                    <a:pt x="17393" y="2857"/>
                  </a:cubicBezTo>
                  <a:cubicBezTo>
                    <a:pt x="17410" y="2857"/>
                    <a:pt x="17428" y="2852"/>
                    <a:pt x="17439" y="2840"/>
                  </a:cubicBezTo>
                  <a:cubicBezTo>
                    <a:pt x="17485" y="2817"/>
                    <a:pt x="17508" y="2772"/>
                    <a:pt x="17485" y="2703"/>
                  </a:cubicBezTo>
                  <a:lnTo>
                    <a:pt x="16298" y="56"/>
                  </a:lnTo>
                  <a:cubicBezTo>
                    <a:pt x="16281" y="22"/>
                    <a:pt x="16240" y="1"/>
                    <a:pt x="16201" y="1"/>
                  </a:cubicBezTo>
                  <a:close/>
                  <a:moveTo>
                    <a:pt x="11858" y="1503"/>
                  </a:moveTo>
                  <a:cubicBezTo>
                    <a:pt x="11838" y="1503"/>
                    <a:pt x="11818" y="1508"/>
                    <a:pt x="11801" y="1516"/>
                  </a:cubicBezTo>
                  <a:cubicBezTo>
                    <a:pt x="11756" y="1539"/>
                    <a:pt x="11733" y="1608"/>
                    <a:pt x="11778" y="1653"/>
                  </a:cubicBezTo>
                  <a:cubicBezTo>
                    <a:pt x="12281" y="2498"/>
                    <a:pt x="12691" y="3365"/>
                    <a:pt x="13011" y="4301"/>
                  </a:cubicBezTo>
                  <a:cubicBezTo>
                    <a:pt x="13011" y="4324"/>
                    <a:pt x="13034" y="4347"/>
                    <a:pt x="13057" y="4369"/>
                  </a:cubicBezTo>
                  <a:lnTo>
                    <a:pt x="13148" y="4369"/>
                  </a:lnTo>
                  <a:cubicBezTo>
                    <a:pt x="13194" y="4347"/>
                    <a:pt x="13216" y="4278"/>
                    <a:pt x="13194" y="4233"/>
                  </a:cubicBezTo>
                  <a:cubicBezTo>
                    <a:pt x="12897" y="3297"/>
                    <a:pt x="12463" y="2384"/>
                    <a:pt x="11961" y="1562"/>
                  </a:cubicBezTo>
                  <a:cubicBezTo>
                    <a:pt x="11932" y="1519"/>
                    <a:pt x="11894" y="1503"/>
                    <a:pt x="11858" y="1503"/>
                  </a:cubicBezTo>
                  <a:close/>
                  <a:moveTo>
                    <a:pt x="8052" y="3265"/>
                  </a:moveTo>
                  <a:cubicBezTo>
                    <a:pt x="8038" y="3265"/>
                    <a:pt x="8024" y="3268"/>
                    <a:pt x="8012" y="3274"/>
                  </a:cubicBezTo>
                  <a:cubicBezTo>
                    <a:pt x="7944" y="3297"/>
                    <a:pt x="7921" y="3365"/>
                    <a:pt x="7944" y="3411"/>
                  </a:cubicBezTo>
                  <a:lnTo>
                    <a:pt x="9199" y="5967"/>
                  </a:lnTo>
                  <a:cubicBezTo>
                    <a:pt x="9199" y="5990"/>
                    <a:pt x="9222" y="6013"/>
                    <a:pt x="9245" y="6036"/>
                  </a:cubicBezTo>
                  <a:cubicBezTo>
                    <a:pt x="9268" y="6036"/>
                    <a:pt x="9313" y="6036"/>
                    <a:pt x="9336" y="6013"/>
                  </a:cubicBezTo>
                  <a:cubicBezTo>
                    <a:pt x="9382" y="5990"/>
                    <a:pt x="9405" y="5944"/>
                    <a:pt x="9382" y="5876"/>
                  </a:cubicBezTo>
                  <a:lnTo>
                    <a:pt x="8149" y="3320"/>
                  </a:lnTo>
                  <a:cubicBezTo>
                    <a:pt x="8132" y="3286"/>
                    <a:pt x="8091" y="3265"/>
                    <a:pt x="8052" y="3265"/>
                  </a:cubicBezTo>
                  <a:close/>
                  <a:moveTo>
                    <a:pt x="4068" y="4888"/>
                  </a:moveTo>
                  <a:cubicBezTo>
                    <a:pt x="4058" y="4888"/>
                    <a:pt x="4049" y="4890"/>
                    <a:pt x="4041" y="4894"/>
                  </a:cubicBezTo>
                  <a:cubicBezTo>
                    <a:pt x="3972" y="4917"/>
                    <a:pt x="3949" y="4986"/>
                    <a:pt x="3972" y="5031"/>
                  </a:cubicBezTo>
                  <a:lnTo>
                    <a:pt x="4976" y="7885"/>
                  </a:lnTo>
                  <a:cubicBezTo>
                    <a:pt x="4999" y="7907"/>
                    <a:pt x="5022" y="7930"/>
                    <a:pt x="5045" y="7953"/>
                  </a:cubicBezTo>
                  <a:lnTo>
                    <a:pt x="5113" y="7953"/>
                  </a:lnTo>
                  <a:cubicBezTo>
                    <a:pt x="5182" y="7930"/>
                    <a:pt x="5205" y="7862"/>
                    <a:pt x="5182" y="7816"/>
                  </a:cubicBezTo>
                  <a:lnTo>
                    <a:pt x="4178" y="4963"/>
                  </a:lnTo>
                  <a:cubicBezTo>
                    <a:pt x="4159" y="4926"/>
                    <a:pt x="4110" y="4888"/>
                    <a:pt x="4068" y="4888"/>
                  </a:cubicBezTo>
                  <a:close/>
                  <a:moveTo>
                    <a:pt x="119" y="6392"/>
                  </a:moveTo>
                  <a:cubicBezTo>
                    <a:pt x="104" y="6392"/>
                    <a:pt x="87" y="6395"/>
                    <a:pt x="69" y="6401"/>
                  </a:cubicBezTo>
                  <a:cubicBezTo>
                    <a:pt x="23" y="6424"/>
                    <a:pt x="0" y="6469"/>
                    <a:pt x="23" y="6538"/>
                  </a:cubicBezTo>
                  <a:cubicBezTo>
                    <a:pt x="434" y="7565"/>
                    <a:pt x="936" y="8569"/>
                    <a:pt x="1507" y="9528"/>
                  </a:cubicBezTo>
                  <a:cubicBezTo>
                    <a:pt x="1507" y="9551"/>
                    <a:pt x="1530" y="9574"/>
                    <a:pt x="1553" y="9574"/>
                  </a:cubicBezTo>
                  <a:cubicBezTo>
                    <a:pt x="1564" y="9585"/>
                    <a:pt x="1581" y="9591"/>
                    <a:pt x="1598" y="9591"/>
                  </a:cubicBezTo>
                  <a:cubicBezTo>
                    <a:pt x="1615" y="9591"/>
                    <a:pt x="1632" y="9585"/>
                    <a:pt x="1644" y="9574"/>
                  </a:cubicBezTo>
                  <a:cubicBezTo>
                    <a:pt x="1690" y="9551"/>
                    <a:pt x="1712" y="9482"/>
                    <a:pt x="1690" y="9437"/>
                  </a:cubicBezTo>
                  <a:cubicBezTo>
                    <a:pt x="1119" y="8478"/>
                    <a:pt x="640" y="7474"/>
                    <a:pt x="206" y="6447"/>
                  </a:cubicBezTo>
                  <a:cubicBezTo>
                    <a:pt x="189" y="6413"/>
                    <a:pt x="160" y="6392"/>
                    <a:pt x="119" y="639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 flipH="1">
              <a:off x="2048099" y="1437806"/>
              <a:ext cx="245497" cy="156815"/>
            </a:xfrm>
            <a:custGeom>
              <a:rect b="b" l="l" r="r" t="t"/>
              <a:pathLst>
                <a:path extrusionOk="0" h="7830" w="12258">
                  <a:moveTo>
                    <a:pt x="11550" y="0"/>
                  </a:moveTo>
                  <a:cubicBezTo>
                    <a:pt x="7647" y="1712"/>
                    <a:pt x="3789" y="3561"/>
                    <a:pt x="0" y="5524"/>
                  </a:cubicBezTo>
                  <a:cubicBezTo>
                    <a:pt x="388" y="6300"/>
                    <a:pt x="799" y="7076"/>
                    <a:pt x="1255" y="7829"/>
                  </a:cubicBezTo>
                  <a:cubicBezTo>
                    <a:pt x="4930" y="6163"/>
                    <a:pt x="8605" y="4474"/>
                    <a:pt x="12257" y="2808"/>
                  </a:cubicBezTo>
                  <a:cubicBezTo>
                    <a:pt x="12098" y="1849"/>
                    <a:pt x="11846" y="890"/>
                    <a:pt x="11550" y="0"/>
                  </a:cubicBezTo>
                  <a:close/>
                </a:path>
              </a:pathLst>
            </a:custGeom>
            <a:solidFill>
              <a:srgbClr val="F3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 flipH="1">
              <a:off x="2011522" y="1314049"/>
              <a:ext cx="337383" cy="309865"/>
            </a:xfrm>
            <a:custGeom>
              <a:rect b="b" l="l" r="r" t="t"/>
              <a:pathLst>
                <a:path extrusionOk="0" h="15472" w="16846">
                  <a:moveTo>
                    <a:pt x="12200" y="1"/>
                  </a:moveTo>
                  <a:cubicBezTo>
                    <a:pt x="12159" y="1"/>
                    <a:pt x="12117" y="6"/>
                    <a:pt x="12075" y="17"/>
                  </a:cubicBezTo>
                  <a:cubicBezTo>
                    <a:pt x="11801" y="109"/>
                    <a:pt x="11641" y="428"/>
                    <a:pt x="11664" y="725"/>
                  </a:cubicBezTo>
                  <a:cubicBezTo>
                    <a:pt x="11687" y="999"/>
                    <a:pt x="11732" y="1296"/>
                    <a:pt x="11801" y="1478"/>
                  </a:cubicBezTo>
                  <a:cubicBezTo>
                    <a:pt x="12988" y="4423"/>
                    <a:pt x="14175" y="7390"/>
                    <a:pt x="15339" y="10334"/>
                  </a:cubicBezTo>
                  <a:cubicBezTo>
                    <a:pt x="15453" y="10608"/>
                    <a:pt x="15590" y="10928"/>
                    <a:pt x="15841" y="11110"/>
                  </a:cubicBezTo>
                  <a:cubicBezTo>
                    <a:pt x="15952" y="11199"/>
                    <a:pt x="16106" y="11250"/>
                    <a:pt x="16257" y="11250"/>
                  </a:cubicBezTo>
                  <a:cubicBezTo>
                    <a:pt x="16415" y="11250"/>
                    <a:pt x="16569" y="11194"/>
                    <a:pt x="16663" y="11065"/>
                  </a:cubicBezTo>
                  <a:cubicBezTo>
                    <a:pt x="16845" y="10859"/>
                    <a:pt x="16754" y="10540"/>
                    <a:pt x="16663" y="10266"/>
                  </a:cubicBezTo>
                  <a:cubicBezTo>
                    <a:pt x="15613" y="7070"/>
                    <a:pt x="14403" y="3920"/>
                    <a:pt x="13056" y="816"/>
                  </a:cubicBezTo>
                  <a:cubicBezTo>
                    <a:pt x="12892" y="446"/>
                    <a:pt x="12578" y="1"/>
                    <a:pt x="12200" y="1"/>
                  </a:cubicBezTo>
                  <a:close/>
                  <a:moveTo>
                    <a:pt x="636" y="5970"/>
                  </a:moveTo>
                  <a:cubicBezTo>
                    <a:pt x="615" y="5970"/>
                    <a:pt x="593" y="5971"/>
                    <a:pt x="571" y="5975"/>
                  </a:cubicBezTo>
                  <a:cubicBezTo>
                    <a:pt x="251" y="6020"/>
                    <a:pt x="46" y="6340"/>
                    <a:pt x="23" y="6637"/>
                  </a:cubicBezTo>
                  <a:cubicBezTo>
                    <a:pt x="0" y="6956"/>
                    <a:pt x="137" y="7253"/>
                    <a:pt x="251" y="7550"/>
                  </a:cubicBezTo>
                  <a:cubicBezTo>
                    <a:pt x="662" y="8486"/>
                    <a:pt x="1050" y="9421"/>
                    <a:pt x="1461" y="10380"/>
                  </a:cubicBezTo>
                  <a:cubicBezTo>
                    <a:pt x="1803" y="11179"/>
                    <a:pt x="2146" y="12001"/>
                    <a:pt x="2488" y="12799"/>
                  </a:cubicBezTo>
                  <a:cubicBezTo>
                    <a:pt x="2808" y="13598"/>
                    <a:pt x="3150" y="14397"/>
                    <a:pt x="3675" y="15082"/>
                  </a:cubicBezTo>
                  <a:cubicBezTo>
                    <a:pt x="3812" y="15265"/>
                    <a:pt x="3995" y="15447"/>
                    <a:pt x="4223" y="15470"/>
                  </a:cubicBezTo>
                  <a:cubicBezTo>
                    <a:pt x="4235" y="15471"/>
                    <a:pt x="4246" y="15471"/>
                    <a:pt x="4258" y="15471"/>
                  </a:cubicBezTo>
                  <a:cubicBezTo>
                    <a:pt x="4562" y="15471"/>
                    <a:pt x="4817" y="15185"/>
                    <a:pt x="4839" y="14877"/>
                  </a:cubicBezTo>
                  <a:cubicBezTo>
                    <a:pt x="4885" y="14557"/>
                    <a:pt x="4748" y="14237"/>
                    <a:pt x="4634" y="13941"/>
                  </a:cubicBezTo>
                  <a:cubicBezTo>
                    <a:pt x="3675" y="11727"/>
                    <a:pt x="2716" y="9490"/>
                    <a:pt x="1735" y="7276"/>
                  </a:cubicBezTo>
                  <a:cubicBezTo>
                    <a:pt x="1621" y="7025"/>
                    <a:pt x="1461" y="6751"/>
                    <a:pt x="1301" y="6477"/>
                  </a:cubicBezTo>
                  <a:cubicBezTo>
                    <a:pt x="1153" y="6223"/>
                    <a:pt x="908" y="5970"/>
                    <a:pt x="636" y="597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2" name="Google Shape;6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950" y="436900"/>
            <a:ext cx="567600" cy="5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925" y="2227025"/>
            <a:ext cx="664500" cy="6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50" y="1552100"/>
            <a:ext cx="664500" cy="6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ublic Health Services by Slidesgo">
  <a:themeElements>
    <a:clrScheme name="Simple Light">
      <a:dk1>
        <a:srgbClr val="212121"/>
      </a:dk1>
      <a:lt1>
        <a:srgbClr val="F9F2E8"/>
      </a:lt1>
      <a:dk2>
        <a:srgbClr val="ECB462"/>
      </a:dk2>
      <a:lt2>
        <a:srgbClr val="D35635"/>
      </a:lt2>
      <a:accent1>
        <a:srgbClr val="4DA1A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