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0390-29B4-4AE5-863D-2C6E05D57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DFBB5B-81D3-4EBC-B2FD-3BDCA19AB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190DF-337E-4057-9E1D-BC9C61223CA2}"/>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5" name="Footer Placeholder 4">
            <a:extLst>
              <a:ext uri="{FF2B5EF4-FFF2-40B4-BE49-F238E27FC236}">
                <a16:creationId xmlns:a16="http://schemas.microsoft.com/office/drawing/2014/main" id="{5CD3B613-322A-4CE5-B3CB-1BCB69480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D81C9-6CA3-4D30-8870-FD2289697A13}"/>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113534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FEB0-ED0D-4DC3-800B-CA768EE2F7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8872FE-409E-40F6-8981-DDDF208B6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35FF1-5D50-48A1-B6EE-0A8759E8B884}"/>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5" name="Footer Placeholder 4">
            <a:extLst>
              <a:ext uri="{FF2B5EF4-FFF2-40B4-BE49-F238E27FC236}">
                <a16:creationId xmlns:a16="http://schemas.microsoft.com/office/drawing/2014/main" id="{AB1E13CC-2B65-41D6-829A-2B0851083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EFB78-D5F1-4F9A-B6E5-0A4CEE0EB9CB}"/>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41836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9F207-9889-4FA9-B0DB-58FE96678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C1526-9121-435E-9B03-72ED781D7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89106-6ECC-4EB5-B5AA-86072351228F}"/>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5" name="Footer Placeholder 4">
            <a:extLst>
              <a:ext uri="{FF2B5EF4-FFF2-40B4-BE49-F238E27FC236}">
                <a16:creationId xmlns:a16="http://schemas.microsoft.com/office/drawing/2014/main" id="{BC68CC8E-D27D-484D-8969-463E9740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05C0-16E1-4A61-9AF3-EB3A2FBED46C}"/>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3051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CD18-BA1D-4679-A47E-98D7BD6CE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842F-1554-4EBF-9A0B-C2BB0EE32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7DABA-E120-47B5-B2F3-3E09AAA67CFF}"/>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5" name="Footer Placeholder 4">
            <a:extLst>
              <a:ext uri="{FF2B5EF4-FFF2-40B4-BE49-F238E27FC236}">
                <a16:creationId xmlns:a16="http://schemas.microsoft.com/office/drawing/2014/main" id="{231D3274-0DC6-40C3-AF73-CCF605749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29926-1B7D-4404-A5F7-EB69622266A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22763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F3ED-24C0-4670-8916-C4E0A88CF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40467-2E19-4BF5-A5F9-6E62D2EFD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BEEEA-284A-49FC-B024-98775E161BB7}"/>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5" name="Footer Placeholder 4">
            <a:extLst>
              <a:ext uri="{FF2B5EF4-FFF2-40B4-BE49-F238E27FC236}">
                <a16:creationId xmlns:a16="http://schemas.microsoft.com/office/drawing/2014/main" id="{B57DC2E9-F76C-4112-B673-59C1A550B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F84D5-D90F-40AB-87E3-85E4C68DDF13}"/>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55794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8DEC-8F22-4789-8699-CFAB5C5AC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3439B-B507-48B5-B40E-38E30CB24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0B64D-496C-4E12-8893-DBE054620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4ABE9-41AD-4E36-B41E-FF9CEF3BEF26}"/>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6" name="Footer Placeholder 5">
            <a:extLst>
              <a:ext uri="{FF2B5EF4-FFF2-40B4-BE49-F238E27FC236}">
                <a16:creationId xmlns:a16="http://schemas.microsoft.com/office/drawing/2014/main" id="{8B59BE1F-02F6-46C7-8C77-301C29B3B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0E58E-BD0A-486A-802E-822C841AB9A8}"/>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89993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06B7-8BA0-4A9F-A481-D3853203B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143573-6AE8-4D0D-A66B-780855961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09E07-8FCE-4A88-A63F-7D3E7CA30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8858A-F26F-49CA-8434-849ADA1B0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9F10A-6A2C-4122-9E5E-AA60EEB0D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517B49-3937-46EB-B061-46A1B8F59049}"/>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8" name="Footer Placeholder 7">
            <a:extLst>
              <a:ext uri="{FF2B5EF4-FFF2-40B4-BE49-F238E27FC236}">
                <a16:creationId xmlns:a16="http://schemas.microsoft.com/office/drawing/2014/main" id="{FF9544DC-06F0-4DA4-81FC-D0EF119D8B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F535A-2773-4DB8-A031-7736A668FC0B}"/>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97916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BFEB-A0AD-495B-8849-AE5334EF8E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82E40-4E9F-49D6-AEC8-BCB4E6EA29A6}"/>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4" name="Footer Placeholder 3">
            <a:extLst>
              <a:ext uri="{FF2B5EF4-FFF2-40B4-BE49-F238E27FC236}">
                <a16:creationId xmlns:a16="http://schemas.microsoft.com/office/drawing/2014/main" id="{F82F309A-27E6-4C62-BCFA-68EDDAA60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60588-C389-4281-B8CE-044E9E901FB6}"/>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158721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47D04-053D-41FB-A294-9E89CF7D6E8B}"/>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3" name="Footer Placeholder 2">
            <a:extLst>
              <a:ext uri="{FF2B5EF4-FFF2-40B4-BE49-F238E27FC236}">
                <a16:creationId xmlns:a16="http://schemas.microsoft.com/office/drawing/2014/main" id="{72DCCF5A-242D-46B6-AF2F-BE0884BEE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035DA-B528-456C-802B-731F380F537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90035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CB9C-BDDD-41C9-85F1-D1FE78791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B61B8-4F24-4C17-A4D5-9776128D5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31CD14-9CFE-408A-8636-E90DBBBFB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56EAC-6E5C-4C08-B18C-3E0CE9DFBF8F}"/>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6" name="Footer Placeholder 5">
            <a:extLst>
              <a:ext uri="{FF2B5EF4-FFF2-40B4-BE49-F238E27FC236}">
                <a16:creationId xmlns:a16="http://schemas.microsoft.com/office/drawing/2014/main" id="{7C8F7DBF-68C8-4CEA-A1CE-194D9087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ABF24-E0B0-46E0-B267-867843A351A5}"/>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413448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9D50-DDE3-4007-9222-992BB81ED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F9F7E6-B3A2-44C0-8C75-B3D8BB9C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0C8205-C6D6-4756-AAC5-2EE6BDA0E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B44FE-C087-464D-BAE4-931EE0C4DDCE}"/>
              </a:ext>
            </a:extLst>
          </p:cNvPr>
          <p:cNvSpPr>
            <a:spLocks noGrp="1"/>
          </p:cNvSpPr>
          <p:nvPr>
            <p:ph type="dt" sz="half" idx="10"/>
          </p:nvPr>
        </p:nvSpPr>
        <p:spPr/>
        <p:txBody>
          <a:bodyPr/>
          <a:lstStyle/>
          <a:p>
            <a:fld id="{2E31331D-B07D-49AD-BF14-0474428CC626}" type="datetimeFigureOut">
              <a:rPr lang="en-US" smtClean="0"/>
              <a:t>3/11/2019</a:t>
            </a:fld>
            <a:endParaRPr lang="en-US"/>
          </a:p>
        </p:txBody>
      </p:sp>
      <p:sp>
        <p:nvSpPr>
          <p:cNvPr id="6" name="Footer Placeholder 5">
            <a:extLst>
              <a:ext uri="{FF2B5EF4-FFF2-40B4-BE49-F238E27FC236}">
                <a16:creationId xmlns:a16="http://schemas.microsoft.com/office/drawing/2014/main" id="{D60E925E-3402-4D8C-8DD5-A78B06B5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60209-2589-4217-A639-3F09E8FACAA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7060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33BF-6FCE-40D2-B117-03103CBB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DCE2B-D43E-47AA-87DE-A9259A133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94A53-EE70-4B15-BEB9-816BC0A84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1331D-B07D-49AD-BF14-0474428CC626}" type="datetimeFigureOut">
              <a:rPr lang="en-US" smtClean="0"/>
              <a:t>3/11/2019</a:t>
            </a:fld>
            <a:endParaRPr lang="en-US"/>
          </a:p>
        </p:txBody>
      </p:sp>
      <p:sp>
        <p:nvSpPr>
          <p:cNvPr id="5" name="Footer Placeholder 4">
            <a:extLst>
              <a:ext uri="{FF2B5EF4-FFF2-40B4-BE49-F238E27FC236}">
                <a16:creationId xmlns:a16="http://schemas.microsoft.com/office/drawing/2014/main" id="{047AF6E8-90DD-4961-9426-9EB1EB437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E83678-693A-4ACC-8039-80C50532B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757FC-97F0-4E03-959C-FB058A67BBCA}" type="slidenum">
              <a:rPr lang="en-US" smtClean="0"/>
              <a:t>‹#›</a:t>
            </a:fld>
            <a:endParaRPr lang="en-US"/>
          </a:p>
        </p:txBody>
      </p:sp>
    </p:spTree>
    <p:extLst>
      <p:ext uri="{BB962C8B-B14F-4D97-AF65-F5344CB8AC3E}">
        <p14:creationId xmlns:p14="http://schemas.microsoft.com/office/powerpoint/2010/main" val="29904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A313-7E71-4740-A16F-D154A678FAA2}"/>
              </a:ext>
            </a:extLst>
          </p:cNvPr>
          <p:cNvSpPr>
            <a:spLocks noGrp="1"/>
          </p:cNvSpPr>
          <p:nvPr>
            <p:ph type="ctrTitle"/>
          </p:nvPr>
        </p:nvSpPr>
        <p:spPr>
          <a:xfrm>
            <a:off x="1179443" y="438576"/>
            <a:ext cx="9594574" cy="1013373"/>
          </a:xfrm>
        </p:spPr>
        <p:txBody>
          <a:bodyPr>
            <a:normAutofit/>
          </a:bodyPr>
          <a:lstStyle/>
          <a:p>
            <a:r>
              <a:rPr lang="en-US" dirty="0"/>
              <a:t>O</a:t>
            </a:r>
            <a:r>
              <a:rPr lang="en-US" b="1" dirty="0"/>
              <a:t>nline Movies Booking System</a:t>
            </a:r>
            <a:endParaRPr lang="en-US" dirty="0"/>
          </a:p>
        </p:txBody>
      </p:sp>
      <p:sp>
        <p:nvSpPr>
          <p:cNvPr id="3" name="Subtitle 2">
            <a:extLst>
              <a:ext uri="{FF2B5EF4-FFF2-40B4-BE49-F238E27FC236}">
                <a16:creationId xmlns:a16="http://schemas.microsoft.com/office/drawing/2014/main" id="{0FAF76EB-4BCD-4678-8F6E-C90D2189BA39}"/>
              </a:ext>
            </a:extLst>
          </p:cNvPr>
          <p:cNvSpPr>
            <a:spLocks noGrp="1"/>
          </p:cNvSpPr>
          <p:nvPr>
            <p:ph type="subTitle" idx="1"/>
          </p:nvPr>
        </p:nvSpPr>
        <p:spPr>
          <a:xfrm>
            <a:off x="2663687" y="3355694"/>
            <a:ext cx="7315200" cy="410818"/>
          </a:xfrm>
        </p:spPr>
        <p:txBody>
          <a:bodyPr>
            <a:normAutofit lnSpcReduction="10000"/>
          </a:bodyPr>
          <a:lstStyle/>
          <a:p>
            <a:r>
              <a:rPr lang="en-US" dirty="0"/>
              <a:t>                                                           Using Laravel and MySQL</a:t>
            </a:r>
          </a:p>
        </p:txBody>
      </p:sp>
      <p:pic>
        <p:nvPicPr>
          <p:cNvPr id="4" name="Picture 3" descr="C:\Users\user\AppData\Local\Microsoft\Windows\INetCache\Content.MSO\C1D56013.tmp">
            <a:extLst>
              <a:ext uri="{FF2B5EF4-FFF2-40B4-BE49-F238E27FC236}">
                <a16:creationId xmlns:a16="http://schemas.microsoft.com/office/drawing/2014/main" id="{AB8E2A20-FAF5-488E-8944-E9CC2F5057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90015" y="1451949"/>
            <a:ext cx="2804698" cy="1476781"/>
          </a:xfrm>
          <a:prstGeom prst="rect">
            <a:avLst/>
          </a:prstGeom>
          <a:noFill/>
          <a:ln>
            <a:noFill/>
          </a:ln>
        </p:spPr>
      </p:pic>
    </p:spTree>
    <p:extLst>
      <p:ext uri="{BB962C8B-B14F-4D97-AF65-F5344CB8AC3E}">
        <p14:creationId xmlns:p14="http://schemas.microsoft.com/office/powerpoint/2010/main" val="98016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B4FF-3E42-4A0A-BF85-ECDBD64D81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3708FE1-4B0C-4259-8F56-82E8568C42AC}"/>
              </a:ext>
            </a:extLst>
          </p:cNvPr>
          <p:cNvSpPr>
            <a:spLocks noGrp="1"/>
          </p:cNvSpPr>
          <p:nvPr>
            <p:ph idx="1"/>
          </p:nvPr>
        </p:nvSpPr>
        <p:spPr/>
        <p:txBody>
          <a:bodyPr/>
          <a:lstStyle/>
          <a:p>
            <a:r>
              <a:rPr lang="en-US" dirty="0"/>
              <a:t>Online movies Booking System is a web portal where user can easily book ticket for movies through online.</a:t>
            </a:r>
          </a:p>
        </p:txBody>
      </p:sp>
    </p:spTree>
    <p:extLst>
      <p:ext uri="{BB962C8B-B14F-4D97-AF65-F5344CB8AC3E}">
        <p14:creationId xmlns:p14="http://schemas.microsoft.com/office/powerpoint/2010/main" val="341984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7765-C7D7-4592-A2A6-9258C30643B2}"/>
              </a:ext>
            </a:extLst>
          </p:cNvPr>
          <p:cNvSpPr>
            <a:spLocks noGrp="1"/>
          </p:cNvSpPr>
          <p:nvPr>
            <p:ph type="title"/>
          </p:nvPr>
        </p:nvSpPr>
        <p:spPr/>
        <p:txBody>
          <a:bodyPr/>
          <a:lstStyle/>
          <a:p>
            <a:r>
              <a:rPr lang="en-US" dirty="0" err="1"/>
              <a:t>Promblem</a:t>
            </a:r>
            <a:r>
              <a:rPr lang="en-US" dirty="0"/>
              <a:t> Statement</a:t>
            </a:r>
          </a:p>
        </p:txBody>
      </p:sp>
      <p:sp>
        <p:nvSpPr>
          <p:cNvPr id="3" name="Content Placeholder 2">
            <a:extLst>
              <a:ext uri="{FF2B5EF4-FFF2-40B4-BE49-F238E27FC236}">
                <a16:creationId xmlns:a16="http://schemas.microsoft.com/office/drawing/2014/main" id="{649272FB-2AB9-4B9B-99E9-96B551C7F548}"/>
              </a:ext>
            </a:extLst>
          </p:cNvPr>
          <p:cNvSpPr>
            <a:spLocks noGrp="1"/>
          </p:cNvSpPr>
          <p:nvPr>
            <p:ph idx="1"/>
          </p:nvPr>
        </p:nvSpPr>
        <p:spPr/>
        <p:txBody>
          <a:bodyPr/>
          <a:lstStyle/>
          <a:p>
            <a:r>
              <a:rPr lang="en-US" dirty="0"/>
              <a:t>Many problems encounters during booking for movies at booking counter of respective at theaters where like one you should stand for queues for long time.  The current system for movie booking is outdated and difficult to used.  You should go for theaters for booking and can’t get ticket or can’t book seats which you feel comfortable during watching movies and you should go for theaters for know which movies is running and timing of movies.</a:t>
            </a:r>
          </a:p>
          <a:p>
            <a:endParaRPr lang="en-US" dirty="0"/>
          </a:p>
        </p:txBody>
      </p:sp>
    </p:spTree>
    <p:extLst>
      <p:ext uri="{BB962C8B-B14F-4D97-AF65-F5344CB8AC3E}">
        <p14:creationId xmlns:p14="http://schemas.microsoft.com/office/powerpoint/2010/main" val="237629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9796-6C8E-4B2D-BC5D-65F9A4C795C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A28EBA9-219E-465C-92A3-A09F875B494A}"/>
              </a:ext>
            </a:extLst>
          </p:cNvPr>
          <p:cNvSpPr>
            <a:spLocks noGrp="1"/>
          </p:cNvSpPr>
          <p:nvPr>
            <p:ph idx="1"/>
          </p:nvPr>
        </p:nvSpPr>
        <p:spPr/>
        <p:txBody>
          <a:bodyPr>
            <a:normAutofit fontScale="92500" lnSpcReduction="20000"/>
          </a:bodyPr>
          <a:lstStyle/>
          <a:p>
            <a:r>
              <a:rPr lang="en-US" dirty="0"/>
              <a:t>The main aim of project is to book seat for movies in the theaters from online by browsing website from anywhere anytime. Other this project is to reduce numbers of staffs in ticket counter and promote movies on the internet. To maintain custom satisfaction and to promote movies in internet. System will provide complete details of movies to the customers.</a:t>
            </a:r>
          </a:p>
          <a:p>
            <a:r>
              <a:rPr lang="en-US" b="1" dirty="0"/>
              <a:t> </a:t>
            </a:r>
            <a:endParaRPr lang="en-US" dirty="0"/>
          </a:p>
          <a:p>
            <a:r>
              <a:rPr lang="en-US" dirty="0"/>
              <a:t>The main objectives of online movies system are to manages all movies, customer, ticket, Audi, Show time etc. It manages all information related to movies, customer, Audi, price, timing, etc. Its main objective of building this application is to reduce manual work and customer can easily book seats from their home. System will increase profit for organization. Other objective of system is to obtain statics information from booking system. To provide anytime anywhere services to the customers.  </a:t>
            </a:r>
          </a:p>
          <a:p>
            <a:endParaRPr lang="en-US" dirty="0"/>
          </a:p>
        </p:txBody>
      </p:sp>
    </p:spTree>
    <p:extLst>
      <p:ext uri="{BB962C8B-B14F-4D97-AF65-F5344CB8AC3E}">
        <p14:creationId xmlns:p14="http://schemas.microsoft.com/office/powerpoint/2010/main" val="809168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174</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Online Movies Booking System</vt:lpstr>
      <vt:lpstr>Introduction</vt:lpstr>
      <vt:lpstr>Promblem Statement</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Movies Booking System</dc:title>
  <dc:creator>AShish Pokhrel</dc:creator>
  <cp:lastModifiedBy>AShish Pokhrel</cp:lastModifiedBy>
  <cp:revision>2</cp:revision>
  <dcterms:created xsi:type="dcterms:W3CDTF">2019-03-11T06:52:38Z</dcterms:created>
  <dcterms:modified xsi:type="dcterms:W3CDTF">2019-03-11T17:28:24Z</dcterms:modified>
</cp:coreProperties>
</file>