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9" r:id="rId23"/>
    <p:sldId id="280" r:id="rId24"/>
    <p:sldId id="281" r:id="rId25"/>
    <p:sldId id="282" r:id="rId26"/>
    <p:sldId id="276" r:id="rId27"/>
    <p:sldId id="277" r:id="rId28"/>
    <p:sldId id="278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FF2-34AF-4EFD-9B0B-232C6197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O</a:t>
            </a:r>
            <a:r>
              <a:rPr lang="en-US" sz="4000" b="1" dirty="0"/>
              <a:t>nline Movies Booking System</a:t>
            </a:r>
            <a:br>
              <a:rPr lang="en-US" sz="4000" b="1" dirty="0"/>
            </a:br>
            <a:r>
              <a:rPr lang="en-US" sz="3600" b="1" dirty="0"/>
              <a:t>Web Application</a:t>
            </a:r>
            <a:br>
              <a:rPr lang="en-US" sz="4000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0765DB-F1E7-4C30-A5F5-6C0DD4C5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427" y="2094329"/>
            <a:ext cx="3840481" cy="21141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C:\Users\user\AppData\Local\Microsoft\Windows\INetCache\Content.MSO\C1D56013.tmp">
            <a:extLst>
              <a:ext uri="{FF2B5EF4-FFF2-40B4-BE49-F238E27FC236}">
                <a16:creationId xmlns:a16="http://schemas.microsoft.com/office/drawing/2014/main" id="{49488565-4954-4B3F-A68B-304B1FE126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427" y="2094329"/>
            <a:ext cx="3840480" cy="21141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BE4BDC-0835-476E-91B2-B69B3B7C57BE}"/>
              </a:ext>
            </a:extLst>
          </p:cNvPr>
          <p:cNvSpPr/>
          <p:nvPr/>
        </p:nvSpPr>
        <p:spPr>
          <a:xfrm>
            <a:off x="4664765" y="47000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Ashish Pokhrel</a:t>
            </a:r>
          </a:p>
          <a:p>
            <a:r>
              <a:rPr lang="en-US" dirty="0"/>
              <a:t>00172912</a:t>
            </a:r>
          </a:p>
          <a:p>
            <a:r>
              <a:rPr lang="en-US" dirty="0"/>
              <a:t>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407997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BC03-242B-4E6A-95E7-81307DB9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Gannt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D8F21E-3E60-4A6E-A881-8077FDC7E6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2160588"/>
            <a:ext cx="8161866" cy="4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5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CD49-019C-41E5-BFA2-0CF9780B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Methodology</a:t>
            </a:r>
            <a:br>
              <a:rPr lang="en-US" dirty="0"/>
            </a:br>
            <a:r>
              <a:rPr lang="en-US" dirty="0"/>
              <a:t>     (Waterfall Methodology)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264E-F139-488B-B505-8D895300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first SDLC in software engineering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Simple and easy to understand.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Also called  as linear-sequential life cycle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645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3994-3E03-4AEC-97EF-A94D437C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Waterfalls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59D5-933D-420A-8420-741E0BB1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Six phrases: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Maintenance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1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EF31-32EE-421A-84C2-240DA27F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Waterfalls 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B57176-AC53-4044-ACDF-668C1CAE1F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774" y="1930400"/>
            <a:ext cx="6745356" cy="40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39F7-8EC5-4DE7-86E3-9A0095E0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E3D6-10D9-4D3E-86CA-B3ADF471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</a:t>
            </a:r>
          </a:p>
          <a:p>
            <a:r>
              <a:rPr lang="en-US" dirty="0"/>
              <a:t>Structural design pattern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Model: interact with database and retrieve object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View: handles UI of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Controller: accept user request an retrieve data from model.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C1DC-859B-48BC-98A8-A6136207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Pattern(MVC)</a:t>
            </a:r>
          </a:p>
        </p:txBody>
      </p:sp>
      <p:pic>
        <p:nvPicPr>
          <p:cNvPr id="1026" name="Picture 2" descr="Image result for model viewcontroller">
            <a:extLst>
              <a:ext uri="{FF2B5EF4-FFF2-40B4-BE49-F238E27FC236}">
                <a16:creationId xmlns:a16="http://schemas.microsoft.com/office/drawing/2014/main" id="{A8ACA297-2ADD-4044-B970-0D8C19C4C7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41" y="2160588"/>
            <a:ext cx="582215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07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23BA-6D15-49C7-B406-59CB2C4B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C0E06D-C01F-4F75-B2AB-7DB919EB2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922" y="2160588"/>
            <a:ext cx="7434469" cy="4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54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4B50-8576-49B2-8235-75B5F934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BA40F5-B40C-40F9-B662-889D4F6661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069101" cy="387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4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7FE3-EE7F-48FF-85EE-A22FF8A6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Design(Initial Class Diagram)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49CB97-733D-42D1-B1EB-8185CCBCBF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30" y="2160588"/>
            <a:ext cx="698389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66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97AA-04A4-4877-B313-4E5ABFA3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Design(Final Class Diagram)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5D308E-0524-44B7-9535-11E332A929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4" y="1930400"/>
            <a:ext cx="8030817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CA31-65C5-48C6-92D4-6FAE3CB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06B4-8665-4D62-9E75-C1D76E37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movie Booking System is web portal.</a:t>
            </a:r>
          </a:p>
          <a:p>
            <a:r>
              <a:rPr lang="en-US" dirty="0"/>
              <a:t>User can  book movie ticket from web browser.</a:t>
            </a:r>
          </a:p>
          <a:p>
            <a:endParaRPr lang="en-US" dirty="0"/>
          </a:p>
          <a:p>
            <a:r>
              <a:rPr lang="en-US" dirty="0"/>
              <a:t>User  Friendly.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51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40D8-1323-42CF-9FB0-912DACA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Design(Use-Case Diagram)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E3B74A-DFC4-439D-81D5-5EEC90B0F6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243" y="1590261"/>
            <a:ext cx="6718853" cy="49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00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5718-A4F3-4FF9-98C1-7E8025EB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Er-Diagarm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6190B7-E1F6-41D3-972B-61C86799B0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22" y="1696278"/>
            <a:ext cx="8836679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9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F93B-409E-489B-8DD4-B3682AC7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9E3653-1182-4F99-9279-7E799836AB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957" y="1709530"/>
            <a:ext cx="7248939" cy="47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19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B735-C747-4F24-BDC3-F83732E4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C3091-10FD-4843-A05C-9D30E5D470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09" y="1577010"/>
            <a:ext cx="7315200" cy="44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4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0753-1C11-4ECF-AE92-46D9B9C3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966CAB-F297-4989-9455-0496BB6E62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391" y="1630017"/>
            <a:ext cx="8097079" cy="46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2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EECC-CD6B-4D00-83D5-B1FF38CF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1EFBA4-0530-410C-9A51-C306FD743B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670" y="1590262"/>
            <a:ext cx="7964555" cy="44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4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702C-DCB8-4DB0-A7BF-A49AF31D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A969BD-6398-466E-A38A-CD5BF595B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828" y="1563758"/>
            <a:ext cx="8430382" cy="486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11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C97C-D25D-49AE-B11E-C7D6BE1F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06E1F6-0D12-4D6F-8ECC-5838A19A9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086" y="2160588"/>
            <a:ext cx="8313866" cy="4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73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FF16-4CC7-4EEF-B36A-07D1D86F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0DBBE2-C49A-4C19-8A17-74F582ADE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768" y="2160588"/>
            <a:ext cx="851050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03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E393-5546-4A0D-9BBE-980BE120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Test-Cases(Unit Testing)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FC0927-59C3-4A77-A55D-3AA78D1F64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19" y="2353469"/>
            <a:ext cx="74676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5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221D-1FDC-468F-8B59-77483FA9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C93A-5DAF-4ED5-8492-43AE4358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Chances of duplication of Ticket.</a:t>
            </a:r>
          </a:p>
          <a:p>
            <a:r>
              <a:rPr lang="en-US" dirty="0"/>
              <a:t>User should sit on long queue.</a:t>
            </a:r>
          </a:p>
          <a:p>
            <a:r>
              <a:rPr lang="en-US" dirty="0"/>
              <a:t>Current </a:t>
            </a:r>
            <a:r>
              <a:rPr lang="en-US"/>
              <a:t>system is Time </a:t>
            </a:r>
            <a:r>
              <a:rPr lang="en-US" dirty="0"/>
              <a:t>consuming and complex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11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69F9-F698-4A48-8D30-612E4C19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Test-cases(Unit testing)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B3BE6-6C71-416F-99F5-5970B0C882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868" y="2160588"/>
            <a:ext cx="774430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62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4A6C-6217-4530-A2D0-4F6AF6C1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Test-cases(Unit testing)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8C65BB-A0E5-47BD-89F3-414CFEACDA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197" y="2160588"/>
            <a:ext cx="673164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1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0840-2F8B-4F6C-A31F-1C709530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BC56-FA02-4FCA-A21D-D2D1E3A3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E4CC-9183-4CD1-8485-B9D04F32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98E9-5E93-4EE1-83AD-644D2819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aims of Online movies system is to best way to movies booking to  Cinema Hall.</a:t>
            </a:r>
          </a:p>
          <a:p>
            <a:r>
              <a:rPr lang="en-US" dirty="0"/>
              <a:t> It is alternative to manual booking.        </a:t>
            </a:r>
          </a:p>
          <a:p>
            <a:r>
              <a:rPr lang="en-US" dirty="0"/>
              <a:t>It can also help to promote movie in internet.</a:t>
            </a:r>
          </a:p>
          <a:p>
            <a:r>
              <a:rPr lang="en-US" dirty="0"/>
              <a:t>User can know details of movies easily.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F444-DEBC-4682-B782-A6A73543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78E3-BE37-4B56-82A0-6667E908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users to know movies details, schedule showtime, price, etc.</a:t>
            </a:r>
          </a:p>
          <a:p>
            <a:r>
              <a:rPr lang="en-US" dirty="0"/>
              <a:t>Helpful for management for decision making.</a:t>
            </a:r>
          </a:p>
          <a:p>
            <a:r>
              <a:rPr lang="en-US" dirty="0"/>
              <a:t>Provide anytime anywhere service to customers.</a:t>
            </a:r>
          </a:p>
          <a:p>
            <a:r>
              <a:rPr lang="en-US" dirty="0"/>
              <a:t>User Friendly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7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F156-80B0-48E1-B610-C6CD3416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DA03-6087-40CC-8BC8-2C96D241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Login/Registration</a:t>
            </a:r>
          </a:p>
          <a:p>
            <a:r>
              <a:rPr lang="en-US" dirty="0"/>
              <a:t>Book movie ticket for movie hall.</a:t>
            </a:r>
          </a:p>
          <a:p>
            <a:r>
              <a:rPr lang="en-US" dirty="0"/>
              <a:t>Cancel Booking</a:t>
            </a:r>
          </a:p>
          <a:p>
            <a:r>
              <a:rPr lang="en-US" dirty="0"/>
              <a:t>Admin can do crud operations.</a:t>
            </a:r>
          </a:p>
          <a:p>
            <a:r>
              <a:rPr lang="en-US" dirty="0"/>
              <a:t>Details of running and upcoming movies with showtime.</a:t>
            </a:r>
          </a:p>
        </p:txBody>
      </p:sp>
    </p:spTree>
    <p:extLst>
      <p:ext uri="{BB962C8B-B14F-4D97-AF65-F5344CB8AC3E}">
        <p14:creationId xmlns:p14="http://schemas.microsoft.com/office/powerpoint/2010/main" val="82300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6FA4-951A-4FB6-849F-452C4902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 Down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9670-BA37-44F8-841B-6DDCF2CF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dividing into complex project into simple and manageable tasks.</a:t>
            </a:r>
          </a:p>
          <a:p>
            <a:r>
              <a:rPr lang="en-US" dirty="0"/>
              <a:t>Usually done  by project manager.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7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EAA5-D6C1-48B4-9EED-E9B5EFC0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 Down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76D8FB-4080-42F8-95BD-ED3B15FB8B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903" y="2160588"/>
            <a:ext cx="634623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6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87EB-24D9-40BD-99C2-6D509610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Gannt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049A-DEB9-4382-895F-9737019B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by American engineer Henry L. Gantt in 1917</a:t>
            </a:r>
          </a:p>
          <a:p>
            <a:r>
              <a:rPr lang="en-US" dirty="0"/>
              <a:t>Graphically illustration of a schedule that can plan ,coordinate and track specific tasks  in project.</a:t>
            </a:r>
          </a:p>
          <a:p>
            <a:r>
              <a:rPr lang="en-US" dirty="0"/>
              <a:t>Example: Microsoft Project, Project Libra etc.</a:t>
            </a:r>
          </a:p>
        </p:txBody>
      </p:sp>
    </p:spTree>
    <p:extLst>
      <p:ext uri="{BB962C8B-B14F-4D97-AF65-F5344CB8AC3E}">
        <p14:creationId xmlns:p14="http://schemas.microsoft.com/office/powerpoint/2010/main" val="3366306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1007</TotalTime>
  <Words>357</Words>
  <Application>Microsoft Office PowerPoint</Application>
  <PresentationFormat>Widescreen</PresentationFormat>
  <Paragraphs>78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Trebuchet MS</vt:lpstr>
      <vt:lpstr>Wingdings</vt:lpstr>
      <vt:lpstr>Wingdings 3</vt:lpstr>
      <vt:lpstr>Facet</vt:lpstr>
      <vt:lpstr>Online Movies Booking System Web Application </vt:lpstr>
      <vt:lpstr>Introduction</vt:lpstr>
      <vt:lpstr>Problem Statements</vt:lpstr>
      <vt:lpstr>Aims Of Project</vt:lpstr>
      <vt:lpstr>Objectives Of Project</vt:lpstr>
      <vt:lpstr>Features</vt:lpstr>
      <vt:lpstr>Work Break Down Structure</vt:lpstr>
      <vt:lpstr>Work Break Down Structure</vt:lpstr>
      <vt:lpstr>Gannt Chart</vt:lpstr>
      <vt:lpstr>Gannt Chart</vt:lpstr>
      <vt:lpstr>Development Methodology      (Waterfall Methodology) </vt:lpstr>
      <vt:lpstr>Waterfalls Methodology</vt:lpstr>
      <vt:lpstr>Waterfalls Methodology</vt:lpstr>
      <vt:lpstr>Design Pattern(MVC)</vt:lpstr>
      <vt:lpstr>Design Pattern(MVC)</vt:lpstr>
      <vt:lpstr>Risk Management </vt:lpstr>
      <vt:lpstr>Configuration Management</vt:lpstr>
      <vt:lpstr>Design(Initial Class Diagram)</vt:lpstr>
      <vt:lpstr>Design(Final Class Diagram)</vt:lpstr>
      <vt:lpstr>Design(Use-Case Diagram)</vt:lpstr>
      <vt:lpstr>Er-Diagarm</vt:lpstr>
      <vt:lpstr>Activity Diagram</vt:lpstr>
      <vt:lpstr>Activity Diagram</vt:lpstr>
      <vt:lpstr>Sequence Diagram</vt:lpstr>
      <vt:lpstr>Sequence Diagram</vt:lpstr>
      <vt:lpstr>UI Design </vt:lpstr>
      <vt:lpstr>UI Design</vt:lpstr>
      <vt:lpstr>UI Design</vt:lpstr>
      <vt:lpstr>Test-Cases(Unit Testing)</vt:lpstr>
      <vt:lpstr>Test-cases(Unit testing)</vt:lpstr>
      <vt:lpstr>Test-cases(Unit testing)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Movies Booking System Web Application</dc:title>
  <dc:creator>AShish Pokhrel</dc:creator>
  <cp:lastModifiedBy>AShish Pokhrel</cp:lastModifiedBy>
  <cp:revision>15</cp:revision>
  <dcterms:created xsi:type="dcterms:W3CDTF">2019-04-01T05:31:54Z</dcterms:created>
  <dcterms:modified xsi:type="dcterms:W3CDTF">2019-04-02T16:31:11Z</dcterms:modified>
</cp:coreProperties>
</file>