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8" r:id="rId4"/>
    <p:sldId id="270" r:id="rId5"/>
    <p:sldId id="269" r:id="rId6"/>
    <p:sldId id="271" r:id="rId7"/>
    <p:sldId id="258" r:id="rId8"/>
    <p:sldId id="259" r:id="rId9"/>
    <p:sldId id="280" r:id="rId10"/>
    <p:sldId id="272" r:id="rId11"/>
    <p:sldId id="273" r:id="rId12"/>
    <p:sldId id="274" r:id="rId13"/>
    <p:sldId id="275" r:id="rId14"/>
    <p:sldId id="279" r:id="rId15"/>
    <p:sldId id="261" r:id="rId16"/>
    <p:sldId id="276" r:id="rId17"/>
    <p:sldId id="265" r:id="rId18"/>
    <p:sldId id="277" r:id="rId19"/>
    <p:sldId id="260" r:id="rId20"/>
    <p:sldId id="278" r:id="rId21"/>
    <p:sldId id="262" r:id="rId22"/>
    <p:sldId id="26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8"/>
  </p:normalViewPr>
  <p:slideViewPr>
    <p:cSldViewPr snapToGrid="0" snapToObjects="1">
      <p:cViewPr varScale="1">
        <p:scale>
          <a:sx n="76" d="100"/>
          <a:sy n="76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20CE8-A783-154D-8F92-F24B31327F8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40C50-08CC-6141-B2B5-0AAA2DB5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4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BF3F-8732-D141-A177-282336C1BA0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5B5C-115F-EC4E-8B84-380829B5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BF3F-8732-D141-A177-282336C1BA0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5B5C-115F-EC4E-8B84-380829B5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BF3F-8732-D141-A177-282336C1BA0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5B5C-115F-EC4E-8B84-380829B5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4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BF3F-8732-D141-A177-282336C1BA0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5B5C-115F-EC4E-8B84-380829B5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6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BF3F-8732-D141-A177-282336C1BA0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5B5C-115F-EC4E-8B84-380829B5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1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BF3F-8732-D141-A177-282336C1BA0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5B5C-115F-EC4E-8B84-380829B5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5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BF3F-8732-D141-A177-282336C1BA0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5B5C-115F-EC4E-8B84-380829B5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BF3F-8732-D141-A177-282336C1BA0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5B5C-115F-EC4E-8B84-380829B5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BF3F-8732-D141-A177-282336C1BA0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5B5C-115F-EC4E-8B84-380829B5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3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BF3F-8732-D141-A177-282336C1BA0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5B5C-115F-EC4E-8B84-380829B5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7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BF3F-8732-D141-A177-282336C1BA0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5B5C-115F-EC4E-8B84-380829B5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1BF3F-8732-D141-A177-282336C1BA0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B5B5C-115F-EC4E-8B84-380829B5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tapaswenipathak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36613"/>
            <a:ext cx="9144000" cy="2387600"/>
          </a:xfrm>
        </p:spPr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35905"/>
            <a:ext cx="9144000" cy="1655762"/>
          </a:xfrm>
        </p:spPr>
        <p:txBody>
          <a:bodyPr/>
          <a:lstStyle/>
          <a:p>
            <a:r>
              <a:rPr lang="en-US" dirty="0" smtClean="0"/>
              <a:t>NITA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Aayam</a:t>
            </a:r>
            <a:r>
              <a:rPr lang="en-US" dirty="0"/>
              <a:t> </a:t>
            </a:r>
            <a:r>
              <a:rPr lang="en-US" dirty="0" smtClean="0"/>
              <a:t>- 2018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tapaswenipathak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tapaswenipathak@gmail.com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045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7933" y="2041525"/>
            <a:ext cx="10515600" cy="1325563"/>
          </a:xfrm>
        </p:spPr>
        <p:txBody>
          <a:bodyPr/>
          <a:lstStyle/>
          <a:p>
            <a:r>
              <a:rPr lang="en-US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01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2481792"/>
            <a:ext cx="10515600" cy="1325563"/>
          </a:xfrm>
        </p:spPr>
        <p:txBody>
          <a:bodyPr/>
          <a:lstStyle/>
          <a:p>
            <a:r>
              <a:rPr lang="en-US" smtClean="0"/>
              <a:t>Writing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7534" y="2346325"/>
            <a:ext cx="10515600" cy="1325563"/>
          </a:xfrm>
        </p:spPr>
        <p:txBody>
          <a:bodyPr/>
          <a:lstStyle/>
          <a:p>
            <a:r>
              <a:rPr lang="en-US" smtClean="0"/>
              <a:t>Community Outreach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867" y="8226425"/>
            <a:ext cx="105156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9800" y="2397125"/>
            <a:ext cx="10515600" cy="1325563"/>
          </a:xfrm>
        </p:spPr>
        <p:txBody>
          <a:bodyPr/>
          <a:lstStyle/>
          <a:p>
            <a:r>
              <a:rPr lang="en-US" smtClean="0"/>
              <a:t>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66" y="1990724"/>
            <a:ext cx="10515600" cy="1325563"/>
          </a:xfrm>
        </p:spPr>
        <p:txBody>
          <a:bodyPr/>
          <a:lstStyle/>
          <a:p>
            <a:r>
              <a:rPr lang="en-US" dirty="0" smtClean="0"/>
              <a:t>Saying </a:t>
            </a:r>
            <a:r>
              <a:rPr lang="en-US" dirty="0"/>
              <a:t>H</a:t>
            </a:r>
            <a:r>
              <a:rPr lang="en-US" dirty="0" smtClean="0"/>
              <a:t>i </a:t>
            </a:r>
            <a:r>
              <a:rPr lang="en-US" dirty="0" smtClean="0"/>
              <a:t>&amp; </a:t>
            </a:r>
            <a:r>
              <a:rPr lang="en-US" dirty="0"/>
              <a:t>A</a:t>
            </a:r>
            <a:r>
              <a:rPr lang="en-US" dirty="0" smtClean="0"/>
              <a:t>sking </a:t>
            </a:r>
            <a:r>
              <a:rPr lang="en-US" dirty="0" smtClean="0"/>
              <a:t>Q</a:t>
            </a:r>
            <a:r>
              <a:rPr lang="en-US" dirty="0" smtClean="0"/>
              <a:t>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067" y="6566958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5563" y="2193925"/>
            <a:ext cx="10515600" cy="1325563"/>
          </a:xfrm>
        </p:spPr>
        <p:txBody>
          <a:bodyPr/>
          <a:lstStyle/>
          <a:p>
            <a:r>
              <a:rPr lang="en-US" smtClean="0"/>
              <a:t>Things you need to know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334" y="2837392"/>
            <a:ext cx="10515600" cy="1325563"/>
          </a:xfrm>
        </p:spPr>
        <p:txBody>
          <a:bodyPr/>
          <a:lstStyle/>
          <a:p>
            <a:r>
              <a:rPr lang="en-US" dirty="0" smtClean="0"/>
              <a:t>Things </a:t>
            </a:r>
            <a:r>
              <a:rPr lang="en-US" smtClean="0"/>
              <a:t>you shouldn’t care about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130" y="2056341"/>
            <a:ext cx="10515600" cy="1325563"/>
          </a:xfrm>
        </p:spPr>
        <p:txBody>
          <a:bodyPr/>
          <a:lstStyle/>
          <a:p>
            <a:r>
              <a:rPr lang="en-US" smtClean="0"/>
              <a:t>Helpful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05" y="610658"/>
            <a:ext cx="2160060" cy="21600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98" y="365125"/>
            <a:ext cx="2192867" cy="2192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15" y="2074332"/>
            <a:ext cx="2540000" cy="292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99" y="3666066"/>
            <a:ext cx="2540000" cy="2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00" y="3534832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188634"/>
            <a:ext cx="10515600" cy="1325563"/>
          </a:xfrm>
        </p:spPr>
        <p:txBody>
          <a:bodyPr/>
          <a:lstStyle/>
          <a:p>
            <a:r>
              <a:rPr lang="en-US" dirty="0" smtClean="0"/>
              <a:t>Open Source Internships </a:t>
            </a:r>
            <a:r>
              <a:rPr lang="en-US" smtClean="0"/>
              <a:t>and Competitions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75" y="2018506"/>
            <a:ext cx="10515600" cy="1325563"/>
          </a:xfrm>
        </p:spPr>
        <p:txBody>
          <a:bodyPr/>
          <a:lstStyle/>
          <a:p>
            <a:r>
              <a:rPr lang="en-US" dirty="0" smtClean="0"/>
              <a:t>What is open source?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5125"/>
            <a:ext cx="10058400" cy="16892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77534"/>
            <a:ext cx="10058400" cy="1776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277613"/>
            <a:ext cx="10058400" cy="21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425" y="2210328"/>
            <a:ext cx="10515600" cy="1325563"/>
          </a:xfrm>
        </p:spPr>
        <p:txBody>
          <a:bodyPr/>
          <a:lstStyle/>
          <a:p>
            <a:r>
              <a:rPr lang="en-US" smtClean="0"/>
              <a:t>Open Source at JIO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891" y="6042025"/>
            <a:ext cx="672042" cy="672042"/>
          </a:xfrm>
        </p:spPr>
      </p:pic>
    </p:spTree>
    <p:extLst>
      <p:ext uri="{BB962C8B-B14F-4D97-AF65-F5344CB8AC3E}">
        <p14:creationId xmlns:p14="http://schemas.microsoft.com/office/powerpoint/2010/main" val="7952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2193925"/>
            <a:ext cx="10515600" cy="1325563"/>
          </a:xfrm>
        </p:spPr>
        <p:txBody>
          <a:bodyPr/>
          <a:lstStyle/>
          <a:p>
            <a:r>
              <a:rPr lang="en-US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251075"/>
            <a:ext cx="10515600" cy="1325563"/>
          </a:xfrm>
        </p:spPr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733" y="2675731"/>
            <a:ext cx="10515600" cy="1325563"/>
          </a:xfrm>
        </p:spPr>
        <p:txBody>
          <a:bodyPr/>
          <a:lstStyle/>
          <a:p>
            <a:r>
              <a:rPr lang="en-US" smtClean="0"/>
              <a:t>choosealicense.com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23" y="-101511"/>
            <a:ext cx="5102523" cy="1700841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342" y="108566"/>
            <a:ext cx="2753167" cy="27531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6" y="3466382"/>
            <a:ext cx="2409487" cy="22263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73" y="1831271"/>
            <a:ext cx="1851491" cy="1843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313" y="3275986"/>
            <a:ext cx="2416762" cy="24167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62" y="4704736"/>
            <a:ext cx="2766071" cy="14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125"/>
            <a:ext cx="11031451" cy="5811838"/>
          </a:xfrm>
        </p:spPr>
      </p:pic>
      <p:sp>
        <p:nvSpPr>
          <p:cNvPr id="3" name="TextBox 2"/>
          <p:cNvSpPr txBox="1"/>
          <p:nvPr/>
        </p:nvSpPr>
        <p:spPr>
          <a:xfrm>
            <a:off x="10794384" y="6176963"/>
            <a:ext cx="169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c@github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7667" y="2380192"/>
            <a:ext cx="10515600" cy="1325563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on </a:t>
            </a:r>
            <a:r>
              <a:rPr lang="en-US" dirty="0" smtClean="0"/>
              <a:t>a Server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286" y="5628368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225" y="2117195"/>
            <a:ext cx="10515600" cy="1325563"/>
          </a:xfrm>
        </p:spPr>
        <p:txBody>
          <a:bodyPr/>
          <a:lstStyle/>
          <a:p>
            <a:r>
              <a:rPr lang="en-US" dirty="0" smtClean="0"/>
              <a:t>Open Source </a:t>
            </a:r>
            <a:r>
              <a:rPr lang="en-US" dirty="0" smtClean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7225" y="2025120"/>
            <a:ext cx="10515600" cy="1325563"/>
          </a:xfrm>
        </p:spPr>
        <p:txBody>
          <a:bodyPr/>
          <a:lstStyle/>
          <a:p>
            <a:r>
              <a:rPr lang="en-US" dirty="0" smtClean="0"/>
              <a:t>How to get involved with Open Source?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7" y="365125"/>
            <a:ext cx="11031579" cy="5527675"/>
          </a:xfrm>
        </p:spPr>
      </p:pic>
    </p:spTree>
    <p:extLst>
      <p:ext uri="{BB962C8B-B14F-4D97-AF65-F5344CB8AC3E}">
        <p14:creationId xmlns:p14="http://schemas.microsoft.com/office/powerpoint/2010/main" val="2484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</TotalTime>
  <Words>67</Words>
  <Application>Microsoft Macintosh PowerPoint</Application>
  <PresentationFormat>Widescreen</PresentationFormat>
  <Paragraphs>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Mangal</vt:lpstr>
      <vt:lpstr>Arial</vt:lpstr>
      <vt:lpstr>Office Theme</vt:lpstr>
      <vt:lpstr>Open Source</vt:lpstr>
      <vt:lpstr>What is open source?</vt:lpstr>
      <vt:lpstr>choosealicense.com</vt:lpstr>
      <vt:lpstr>PowerPoint Presentation</vt:lpstr>
      <vt:lpstr>PowerPoint Presentation</vt:lpstr>
      <vt:lpstr>Git on a Server </vt:lpstr>
      <vt:lpstr>Open Source Projects</vt:lpstr>
      <vt:lpstr>How to get involved with Open Source?</vt:lpstr>
      <vt:lpstr>PowerPoint Presentation</vt:lpstr>
      <vt:lpstr>Programming</vt:lpstr>
      <vt:lpstr>Writing</vt:lpstr>
      <vt:lpstr>Community Outreach</vt:lpstr>
      <vt:lpstr>Testing</vt:lpstr>
      <vt:lpstr>Saying Hi &amp; Asking Questions</vt:lpstr>
      <vt:lpstr>Things you need to know</vt:lpstr>
      <vt:lpstr>Things you shouldn’t care about</vt:lpstr>
      <vt:lpstr>Helpful Platforms</vt:lpstr>
      <vt:lpstr>PowerPoint Presentation</vt:lpstr>
      <vt:lpstr>Open Source Internships and Competitions</vt:lpstr>
      <vt:lpstr>PowerPoint Presentation</vt:lpstr>
      <vt:lpstr>Open Source at JIO</vt:lpstr>
      <vt:lpstr>Questions</vt:lpstr>
      <vt:lpstr>Thank you!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</dc:title>
  <dc:creator>Microsoft Office User</dc:creator>
  <cp:lastModifiedBy>Microsoft Office User</cp:lastModifiedBy>
  <cp:revision>13</cp:revision>
  <cp:lastPrinted>2018-11-10T10:37:47Z</cp:lastPrinted>
  <dcterms:created xsi:type="dcterms:W3CDTF">2018-10-30T17:50:43Z</dcterms:created>
  <dcterms:modified xsi:type="dcterms:W3CDTF">2018-11-10T11:54:57Z</dcterms:modified>
</cp:coreProperties>
</file>